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79" r:id="rId4"/>
    <p:sldId id="280" r:id="rId5"/>
    <p:sldId id="278" r:id="rId6"/>
    <p:sldId id="282" r:id="rId7"/>
    <p:sldId id="28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41871"/>
            <a:ext cx="11360727" cy="1853184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 err="1"/>
              <a:t>Графічні</a:t>
            </a:r>
            <a:r>
              <a:rPr lang="ru-RU" sz="5400" dirty="0"/>
              <a:t> </a:t>
            </a:r>
            <a:r>
              <a:rPr lang="ru-RU" sz="5400" dirty="0" err="1"/>
              <a:t>примітиви</a:t>
            </a:r>
            <a:r>
              <a:rPr lang="ru-RU" sz="5400" dirty="0"/>
              <a:t> </a:t>
            </a:r>
            <a:r>
              <a:rPr lang="ru-RU" sz="5400" dirty="0" err="1"/>
              <a:t>об’єкта</a:t>
            </a:r>
            <a:r>
              <a:rPr lang="ru-RU" sz="5400" dirty="0"/>
              <a:t> </a:t>
            </a:r>
            <a:r>
              <a:rPr lang="en-US" sz="5400" dirty="0">
                <a:latin typeface="Abadi" panose="020B0604020104020204" pitchFamily="34" charset="0"/>
              </a:rPr>
              <a:t>Canvas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Canvas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084832"/>
            <a:ext cx="9720073" cy="4187951"/>
          </a:xfrm>
        </p:spPr>
        <p:txBody>
          <a:bodyPr>
            <a:normAutofit/>
          </a:bodyPr>
          <a:lstStyle/>
          <a:p>
            <a:r>
              <a:rPr lang="ru-RU" sz="2800" dirty="0" err="1"/>
              <a:t>Графічні</a:t>
            </a:r>
            <a:r>
              <a:rPr lang="ru-RU" sz="2800" dirty="0"/>
              <a:t> </a:t>
            </a:r>
            <a:r>
              <a:rPr lang="ru-RU" sz="2800" dirty="0" err="1"/>
              <a:t>об’єкти</a:t>
            </a:r>
            <a:r>
              <a:rPr lang="ru-RU" sz="2800" dirty="0"/>
              <a:t> будь-</a:t>
            </a:r>
            <a:r>
              <a:rPr lang="ru-RU" sz="2800" dirty="0" err="1"/>
              <a:t>якої</a:t>
            </a:r>
            <a:r>
              <a:rPr lang="ru-RU" sz="2800" dirty="0"/>
              <a:t> </a:t>
            </a:r>
            <a:r>
              <a:rPr lang="ru-RU" sz="2800" dirty="0" err="1"/>
              <a:t>складності</a:t>
            </a:r>
            <a:r>
              <a:rPr lang="ru-RU" sz="2800" dirty="0"/>
              <a:t> </a:t>
            </a:r>
            <a:r>
              <a:rPr lang="ru-RU" sz="2800" dirty="0" err="1"/>
              <a:t>завжди</a:t>
            </a:r>
            <a:r>
              <a:rPr lang="ru-RU" sz="2800" dirty="0"/>
              <a:t> </a:t>
            </a:r>
            <a:r>
              <a:rPr lang="ru-RU" sz="2800" dirty="0" err="1"/>
              <a:t>створюються</a:t>
            </a:r>
            <a:endParaRPr lang="ru-RU" sz="2800" dirty="0"/>
          </a:p>
          <a:p>
            <a:r>
              <a:rPr lang="ru-RU" sz="2800" dirty="0"/>
              <a:t>з </a:t>
            </a:r>
            <a:r>
              <a:rPr lang="ru-RU" sz="2800" dirty="0" err="1"/>
              <a:t>найпростіших</a:t>
            </a:r>
            <a:r>
              <a:rPr lang="ru-RU" sz="2800" dirty="0"/>
              <a:t> </a:t>
            </a:r>
            <a:r>
              <a:rPr lang="ru-RU" sz="2800" dirty="0" err="1"/>
              <a:t>геометричних</a:t>
            </a:r>
            <a:r>
              <a:rPr lang="ru-RU" sz="2800" dirty="0"/>
              <a:t> </a:t>
            </a:r>
            <a:r>
              <a:rPr lang="ru-RU" sz="2800" dirty="0" err="1"/>
              <a:t>елементів</a:t>
            </a:r>
            <a:r>
              <a:rPr lang="ru-RU" sz="2800" dirty="0"/>
              <a:t> (</a:t>
            </a:r>
            <a:r>
              <a:rPr lang="ru-RU" sz="2800" dirty="0" err="1"/>
              <a:t>примітивів</a:t>
            </a:r>
            <a:r>
              <a:rPr lang="ru-RU" sz="2800" dirty="0"/>
              <a:t>)</a:t>
            </a:r>
            <a:endParaRPr lang="en-US" sz="2800" dirty="0"/>
          </a:p>
          <a:p>
            <a:endParaRPr lang="en-US" sz="2800" dirty="0"/>
          </a:p>
          <a:p>
            <a:r>
              <a:rPr lang="ru-RU" sz="2800" b="1" dirty="0" err="1"/>
              <a:t>Об’єкт</a:t>
            </a:r>
            <a:r>
              <a:rPr lang="ru-RU" sz="2800" b="1" dirty="0"/>
              <a:t> </a:t>
            </a:r>
            <a:r>
              <a:rPr lang="en-US" sz="2800" b="1" dirty="0"/>
              <a:t>Canvas (</a:t>
            </a:r>
            <a:r>
              <a:rPr lang="ru-RU" sz="2800" b="1" dirty="0"/>
              <a:t>полотно) </a:t>
            </a:r>
            <a:r>
              <a:rPr lang="ru-RU" sz="2800" dirty="0"/>
              <a:t>—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віджет</a:t>
            </a:r>
            <a:r>
              <a:rPr lang="ru-RU" sz="2800" dirty="0"/>
              <a:t> </a:t>
            </a:r>
            <a:r>
              <a:rPr lang="ru-RU" sz="2800" dirty="0" err="1"/>
              <a:t>бібліотеки</a:t>
            </a:r>
            <a:endParaRPr lang="ru-RU" sz="2800" dirty="0"/>
          </a:p>
          <a:p>
            <a:r>
              <a:rPr lang="en-US" sz="2800" dirty="0" err="1"/>
              <a:t>tkinter</a:t>
            </a:r>
            <a:r>
              <a:rPr lang="en-US" sz="2800" dirty="0"/>
              <a:t>, </a:t>
            </a:r>
            <a:r>
              <a:rPr lang="ru-RU" sz="2800" dirty="0"/>
              <a:t>на </a:t>
            </a:r>
            <a:r>
              <a:rPr lang="ru-RU" sz="2800" dirty="0" err="1"/>
              <a:t>якому</a:t>
            </a:r>
            <a:r>
              <a:rPr lang="ru-RU" sz="2800" dirty="0"/>
              <a:t> </a:t>
            </a:r>
            <a:r>
              <a:rPr lang="ru-RU" sz="2800" dirty="0" err="1"/>
              <a:t>можуть</a:t>
            </a:r>
            <a:r>
              <a:rPr lang="ru-RU" sz="2800" dirty="0"/>
              <a:t> бути </a:t>
            </a:r>
            <a:r>
              <a:rPr lang="ru-RU" sz="2800" dirty="0" err="1"/>
              <a:t>розміщені</a:t>
            </a:r>
            <a:r>
              <a:rPr lang="ru-RU" sz="2800" dirty="0"/>
              <a:t> </a:t>
            </a:r>
            <a:r>
              <a:rPr lang="ru-RU" sz="2800" dirty="0" err="1"/>
              <a:t>інші</a:t>
            </a:r>
            <a:r>
              <a:rPr lang="ru-RU" sz="2800" dirty="0"/>
              <a:t> </a:t>
            </a:r>
            <a:r>
              <a:rPr lang="ru-RU" sz="2800" dirty="0" err="1"/>
              <a:t>віджети</a:t>
            </a:r>
            <a:r>
              <a:rPr lang="ru-RU" sz="2800" dirty="0"/>
              <a:t>:</a:t>
            </a:r>
          </a:p>
          <a:p>
            <a:r>
              <a:rPr lang="ru-RU" sz="2800" dirty="0" err="1"/>
              <a:t>геометричні</a:t>
            </a:r>
            <a:r>
              <a:rPr lang="ru-RU" sz="2800" dirty="0"/>
              <a:t> </a:t>
            </a:r>
            <a:r>
              <a:rPr lang="ru-RU" sz="2800" dirty="0" err="1"/>
              <a:t>фігури</a:t>
            </a:r>
            <a:r>
              <a:rPr lang="ru-RU" sz="2800" dirty="0"/>
              <a:t>, </a:t>
            </a:r>
            <a:r>
              <a:rPr lang="ru-RU" sz="2800" dirty="0" err="1"/>
              <a:t>малюнки</a:t>
            </a:r>
            <a:r>
              <a:rPr lang="ru-RU" sz="2800" dirty="0"/>
              <a:t>, </a:t>
            </a:r>
            <a:r>
              <a:rPr lang="ru-RU" sz="2800" dirty="0" err="1"/>
              <a:t>фотозображення</a:t>
            </a:r>
            <a:r>
              <a:rPr lang="ru-RU" sz="2800" dirty="0"/>
              <a:t> </a:t>
            </a:r>
            <a:r>
              <a:rPr lang="ru-RU" sz="2800" dirty="0" err="1"/>
              <a:t>тощо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Canvas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084832"/>
            <a:ext cx="9720073" cy="4187951"/>
          </a:xfrm>
        </p:spPr>
        <p:txBody>
          <a:bodyPr>
            <a:normAutofit/>
          </a:bodyPr>
          <a:lstStyle/>
          <a:p>
            <a:r>
              <a:rPr lang="ru-RU" sz="2800" dirty="0"/>
              <a:t>Приклад 1.</a:t>
            </a:r>
          </a:p>
          <a:p>
            <a:r>
              <a:rPr lang="ru-RU" sz="2800" dirty="0" err="1"/>
              <a:t>Інструкцією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en-US" sz="2800" dirty="0" err="1"/>
              <a:t>xol</a:t>
            </a:r>
            <a:r>
              <a:rPr lang="en-US" sz="2800" dirty="0"/>
              <a:t> = Canvas (root, width=350, height=450)</a:t>
            </a:r>
          </a:p>
          <a:p>
            <a:r>
              <a:rPr lang="ru-RU" sz="2800" dirty="0" err="1"/>
              <a:t>створюється</a:t>
            </a:r>
            <a:r>
              <a:rPr lang="ru-RU" sz="2800" dirty="0"/>
              <a:t> полотно шириною 350 та </a:t>
            </a:r>
            <a:r>
              <a:rPr lang="ru-RU" sz="2800" dirty="0" err="1"/>
              <a:t>висотою</a:t>
            </a:r>
            <a:r>
              <a:rPr lang="ru-RU" sz="2800" dirty="0"/>
              <a:t> 450</a:t>
            </a:r>
            <a:r>
              <a:rPr lang="en-US" sz="2800" dirty="0"/>
              <a:t> </a:t>
            </a:r>
            <a:r>
              <a:rPr lang="ru-RU" sz="2800" dirty="0" err="1"/>
              <a:t>пікселів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посиланням</a:t>
            </a:r>
            <a:r>
              <a:rPr lang="ru-RU" sz="2800" dirty="0"/>
              <a:t> на</a:t>
            </a:r>
            <a:r>
              <a:rPr lang="en-US" sz="2800" dirty="0"/>
              <a:t> </a:t>
            </a:r>
            <a:r>
              <a:rPr lang="ru-RU" sz="2800" dirty="0" err="1"/>
              <a:t>змінну</a:t>
            </a:r>
            <a:r>
              <a:rPr lang="ru-RU" sz="2800" dirty="0"/>
              <a:t> </a:t>
            </a:r>
            <a:r>
              <a:rPr lang="en-US" sz="2800" dirty="0" err="1"/>
              <a:t>xol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56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606275"/>
          </a:xfrm>
        </p:spPr>
        <p:txBody>
          <a:bodyPr>
            <a:normAutofit fontScale="90000"/>
          </a:bodyPr>
          <a:lstStyle/>
          <a:p>
            <a:r>
              <a:rPr lang="uk-UA" sz="5400" b="1" dirty="0"/>
              <a:t>Графічні примітиви</a:t>
            </a:r>
            <a:endParaRPr lang="x-none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84D819A-8B00-4BB5-BA2F-B72331BEB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49190"/>
              </p:ext>
            </p:extLst>
          </p:nvPr>
        </p:nvGraphicFramePr>
        <p:xfrm>
          <a:off x="1024127" y="1482436"/>
          <a:ext cx="9720262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880">
                  <a:extLst>
                    <a:ext uri="{9D8B030D-6E8A-4147-A177-3AD203B41FA5}">
                      <a16:colId xmlns:a16="http://schemas.microsoft.com/office/drawing/2014/main" val="1322587383"/>
                    </a:ext>
                  </a:extLst>
                </a:gridCol>
                <a:gridCol w="6726382">
                  <a:extLst>
                    <a:ext uri="{9D8B030D-6E8A-4147-A177-3AD203B41FA5}">
                      <a16:colId xmlns:a16="http://schemas.microsoft.com/office/drawing/2014/main" val="237168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Структура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ліній</a:t>
                      </a:r>
                      <a:r>
                        <a:rPr lang="ru-RU" dirty="0"/>
                        <a:t> — </a:t>
                      </a:r>
                      <a:r>
                        <a:rPr lang="en-US" dirty="0" err="1"/>
                        <a:t>create_line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7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прямокутника</a:t>
                      </a:r>
                      <a:r>
                        <a:rPr lang="ru-RU" dirty="0"/>
                        <a:t> — </a:t>
                      </a:r>
                      <a:r>
                        <a:rPr lang="ru-RU" dirty="0" err="1"/>
                        <a:t>create_rectangle</a:t>
                      </a:r>
                      <a:r>
                        <a:rPr lang="ru-RU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4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багатокутни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/>
                        <a:t>ка — </a:t>
                      </a:r>
                      <a:r>
                        <a:rPr lang="en-US" dirty="0" err="1"/>
                        <a:t>create_polygon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1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еліпса</a:t>
                      </a:r>
                      <a:r>
                        <a:rPr lang="ru-RU" dirty="0"/>
                        <a:t> —</a:t>
                      </a:r>
                    </a:p>
                    <a:p>
                      <a:r>
                        <a:rPr lang="en-US" dirty="0" err="1"/>
                        <a:t>create_oval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дуги, сектора,</a:t>
                      </a:r>
                    </a:p>
                    <a:p>
                      <a:r>
                        <a:rPr lang="ru-RU" dirty="0"/>
                        <a:t>сегмента — </a:t>
                      </a:r>
                      <a:r>
                        <a:rPr lang="ru-RU" dirty="0" err="1"/>
                        <a:t>create_arc</a:t>
                      </a:r>
                      <a:r>
                        <a:rPr lang="ru-RU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0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</a:t>
                      </a:r>
                      <a:r>
                        <a:rPr lang="ru-RU" dirty="0" err="1"/>
                        <a:t>створення</a:t>
                      </a:r>
                      <a:r>
                        <a:rPr lang="ru-RU" dirty="0"/>
                        <a:t> текстового</a:t>
                      </a:r>
                    </a:p>
                    <a:p>
                      <a:r>
                        <a:rPr lang="ru-RU" dirty="0" err="1"/>
                        <a:t>напису</a:t>
                      </a:r>
                      <a:r>
                        <a:rPr lang="ru-RU" dirty="0"/>
                        <a:t> — </a:t>
                      </a:r>
                      <a:r>
                        <a:rPr lang="ru-RU" dirty="0" err="1"/>
                        <a:t>create_text</a:t>
                      </a:r>
                      <a:r>
                        <a:rPr lang="ru-RU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63750" indent="0" algn="l"/>
                      <a:r>
                        <a:rPr lang="uk-UA" b="1" dirty="0">
                          <a:solidFill>
                            <a:schemeClr val="accent1"/>
                          </a:solidFill>
                        </a:rPr>
                        <a:t>ТЕКСТ</a:t>
                      </a:r>
                      <a:endParaRPr lang="LID4096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08128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037C473-41AA-4F82-81E4-921B4C4CA252}"/>
              </a:ext>
            </a:extLst>
          </p:cNvPr>
          <p:cNvCxnSpPr>
            <a:cxnSpLocks/>
          </p:cNvCxnSpPr>
          <p:nvPr/>
        </p:nvCxnSpPr>
        <p:spPr>
          <a:xfrm>
            <a:off x="5140036" y="2022764"/>
            <a:ext cx="2770909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834805-2DD3-4D46-99F6-042FEAAF22C6}"/>
              </a:ext>
            </a:extLst>
          </p:cNvPr>
          <p:cNvSpPr/>
          <p:nvPr/>
        </p:nvSpPr>
        <p:spPr>
          <a:xfrm>
            <a:off x="5140036" y="2673927"/>
            <a:ext cx="2521528" cy="60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ятиугольник 7">
            <a:extLst>
              <a:ext uri="{FF2B5EF4-FFF2-40B4-BE49-F238E27FC236}">
                <a16:creationId xmlns:a16="http://schemas.microsoft.com/office/drawing/2014/main" id="{0A6F9800-F138-49F0-8E6C-EECF0CE660D7}"/>
              </a:ext>
            </a:extLst>
          </p:cNvPr>
          <p:cNvSpPr/>
          <p:nvPr/>
        </p:nvSpPr>
        <p:spPr>
          <a:xfrm>
            <a:off x="5694219" y="3571147"/>
            <a:ext cx="1385454" cy="6062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504E7F5-7FC2-4391-B185-61E557A9FF96}"/>
              </a:ext>
            </a:extLst>
          </p:cNvPr>
          <p:cNvSpPr/>
          <p:nvPr/>
        </p:nvSpPr>
        <p:spPr>
          <a:xfrm>
            <a:off x="5555673" y="4391891"/>
            <a:ext cx="166254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CB5F24CB-29FF-49E6-B167-9750B580855F}"/>
              </a:ext>
            </a:extLst>
          </p:cNvPr>
          <p:cNvSpPr/>
          <p:nvPr/>
        </p:nvSpPr>
        <p:spPr>
          <a:xfrm>
            <a:off x="5140036" y="5140036"/>
            <a:ext cx="1939637" cy="113274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5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4C166D-6E79-4E68-B9DF-42078212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9" y="352771"/>
            <a:ext cx="10348597" cy="6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3B8F43-7EF4-484E-88FE-181E6B8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4" y="180941"/>
            <a:ext cx="9707207" cy="64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86000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§8.</a:t>
            </a:r>
            <a:r>
              <a:rPr lang="en-US" sz="3600" dirty="0"/>
              <a:t>6</a:t>
            </a:r>
          </a:p>
          <a:p>
            <a:pPr marL="0" indent="0">
              <a:buNone/>
            </a:pPr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96612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2516</TotalTime>
  <Words>146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Abadi</vt:lpstr>
      <vt:lpstr>Calibri</vt:lpstr>
      <vt:lpstr>Tw Cen MT</vt:lpstr>
      <vt:lpstr>Tw Cen MT Condensed</vt:lpstr>
      <vt:lpstr>Wingdings 3</vt:lpstr>
      <vt:lpstr>Интеграл</vt:lpstr>
      <vt:lpstr>Графічні примітиви об’єкта Canvas</vt:lpstr>
      <vt:lpstr>Canvas</vt:lpstr>
      <vt:lpstr>Canvas</vt:lpstr>
      <vt:lpstr>Графічні примітиви</vt:lpstr>
      <vt:lpstr>Презентация PowerPoint</vt:lpstr>
      <vt:lpstr>Презентация PowerPoint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102</cp:revision>
  <dcterms:created xsi:type="dcterms:W3CDTF">2020-09-12T08:46:13Z</dcterms:created>
  <dcterms:modified xsi:type="dcterms:W3CDTF">2020-12-16T16:39:08Z</dcterms:modified>
</cp:coreProperties>
</file>