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C5D65-525B-5921-54B5-941A4374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D8C0C3-603B-859F-04B7-70B2D8EE0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F08E93-80B5-F69F-94D2-B45597F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0E97F5-75C8-05F1-CFB0-45B5B7B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CBABD2-C89E-C483-290B-C350B52B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80DBC0-7D17-9488-0716-6FBCA192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B363939-B00A-E7A8-61E0-590488AF7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233D2E-49BF-3418-202D-334377F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8B49AD-7492-B45C-AFCE-815CB71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81B7C0-8453-4D36-1A76-68669D1B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A5D36E-1998-6CC3-D019-C1F4BF9CB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9780B0-AF1F-1769-837E-3474BF47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EA90CC-FCD1-427F-15B0-A35540A5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264AF8-65C8-C5C9-D532-5C0DC9E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45D730-8F2E-E10E-A0E6-F391ECB2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BA60E-A2CD-14C1-1DBA-5CB60193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F2A1DF-A56A-0F71-9576-C71C3E14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C22C67-B7DC-D4BE-6A84-CA47421C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0DDB58-EFBF-93D1-10CB-B241D84E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32DE9D-04D3-C5E9-DCC2-08760D2F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E3F927-AB98-D6A6-465C-80CBDDDB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D43997-3B16-2DBE-D989-98DEE9A6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645F8B-50F4-F7E4-180A-C935A1F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EE9D03-C081-D6E3-6646-E6510D6A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62759F-CCCA-37E7-3C99-61A1B9A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84BFF-EBD0-9726-4E16-9213FCA1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9C8FB-B4EE-671E-0812-B21C1436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110ED6-E939-97C7-140A-033B7B2D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1CC79F-C24B-21E1-0D45-33199191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E7EDA7-4F3A-4C82-4647-9703E1D0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83EB34F-2CB5-BDFE-381B-1D72299F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E56CF-4DD2-5F43-5A48-C79BCB9B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AA725E-3892-B6A2-81F3-19739A75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87F727-8CC4-A7DC-EFD5-4461C0D2E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DF66262-BA99-8655-B623-C402519F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B0470B8-FBA9-8E71-438B-027A6A574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E9933C-6D0A-9433-6CB6-E4ACD4F8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6DF4B61-63C3-1F48-3850-BBC8F2E7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65203E-0964-3F2C-63A3-4165326A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C3170-5C4A-886B-328E-10CD0F3A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14DBC9-9A7D-5870-6D01-20F85F8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99BB5E-7C8D-CB49-5F93-E1CDB909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CC78FE-A14C-EE5D-0FEB-0D048176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216D2E-516B-4FFA-376D-30062ECF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9B2BCD-81B4-073D-3A12-81462A04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0AFE9D-17F0-EDE3-04C7-293EE49D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9C780-77E9-A018-08F9-710AA303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794D1-5710-6B9C-4FD2-81578F4A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F530A9F-9BB6-8643-CBAF-082021FF7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2399E1-B1B9-DB81-D1AF-F445406A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D3D90B-358B-9149-E665-7A7131AB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8A610B-C86B-1C89-98B2-9E25272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0E00E8-7132-2D10-0263-AA690A6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0C2EB29-83C9-F8D1-C4D6-19622BDAC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C4F61A-DDE2-FE5E-BD61-3C1AE101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3D814C-1F60-CFA8-009E-6528A67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B3C951-91DC-9DA8-C791-26A17BB9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2D102DB-15DD-FBBA-B40C-499DBE46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47BD693-E138-4E3E-A14F-18415CA6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1A71FD-C8BF-E71C-4719-B7DF3A29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887B2E-E5E8-0DE6-F2BC-E95AD918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ED934-1443-43F6-9344-62D74C2EDCD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1B35D8-72E7-B171-70AB-55F51B2A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46803B-69A6-E192-D0CA-EC04E5E9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FF697-9466-4F5C-A4BF-147E8C97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15E7AF-10FE-AF15-1228-1F20C6130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Evrenin </a:t>
            </a:r>
            <a:r>
              <a:rPr lang="en-GB" dirty="0" err="1"/>
              <a:t>en</a:t>
            </a:r>
            <a:r>
              <a:rPr lang="en-GB" dirty="0"/>
              <a:t> iyi </a:t>
            </a:r>
            <a:r>
              <a:rPr lang="en-GB" dirty="0" err="1"/>
              <a:t>slaytıyım</a:t>
            </a:r>
            <a:r>
              <a:rPr lang="en-GB" dirty="0"/>
              <a:t> </a:t>
            </a:r>
            <a:r>
              <a:rPr lang="en-GB"/>
              <a:t>bne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491943-821F-EAAE-6976-DAE0A7F3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Evrenin en iyi slaytıyım bne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 Reedus</dc:creator>
  <cp:lastModifiedBy>Norman Reedus</cp:lastModifiedBy>
  <cp:revision>1</cp:revision>
  <dcterms:created xsi:type="dcterms:W3CDTF">2025-08-04T19:51:38Z</dcterms:created>
  <dcterms:modified xsi:type="dcterms:W3CDTF">2025-08-04T19:52:52Z</dcterms:modified>
</cp:coreProperties>
</file>