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E2A-EF59-C44D-AB39-12E4C25373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098-4DD2-B14B-A8CA-23401789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E2A-EF59-C44D-AB39-12E4C25373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098-4DD2-B14B-A8CA-23401789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8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E2A-EF59-C44D-AB39-12E4C25373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098-4DD2-B14B-A8CA-23401789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1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E2A-EF59-C44D-AB39-12E4C25373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098-4DD2-B14B-A8CA-23401789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4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E2A-EF59-C44D-AB39-12E4C25373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098-4DD2-B14B-A8CA-23401789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E2A-EF59-C44D-AB39-12E4C25373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098-4DD2-B14B-A8CA-23401789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1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E2A-EF59-C44D-AB39-12E4C25373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098-4DD2-B14B-A8CA-23401789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E2A-EF59-C44D-AB39-12E4C25373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098-4DD2-B14B-A8CA-23401789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5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E2A-EF59-C44D-AB39-12E4C25373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098-4DD2-B14B-A8CA-23401789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E2A-EF59-C44D-AB39-12E4C25373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098-4DD2-B14B-A8CA-23401789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7E2A-EF59-C44D-AB39-12E4C25373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5098-4DD2-B14B-A8CA-23401789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3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7E2A-EF59-C44D-AB39-12E4C25373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5098-4DD2-B14B-A8CA-23401789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creen Shot 2015-02-06 at 19.0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484" y="0"/>
            <a:ext cx="6165592" cy="6870700"/>
          </a:xfrm>
          <a:prstGeom prst="rect">
            <a:avLst/>
          </a:prstGeom>
        </p:spPr>
      </p:pic>
      <p:grpSp>
        <p:nvGrpSpPr>
          <p:cNvPr id="116" name="Group 115"/>
          <p:cNvGrpSpPr/>
          <p:nvPr/>
        </p:nvGrpSpPr>
        <p:grpSpPr>
          <a:xfrm>
            <a:off x="5385316" y="228600"/>
            <a:ext cx="3708400" cy="2717800"/>
            <a:chOff x="5835650" y="317500"/>
            <a:chExt cx="3708400" cy="2717800"/>
          </a:xfrm>
        </p:grpSpPr>
        <p:sp>
          <p:nvSpPr>
            <p:cNvPr id="4" name="Cube 3"/>
            <p:cNvSpPr/>
            <p:nvPr/>
          </p:nvSpPr>
          <p:spPr>
            <a:xfrm>
              <a:off x="5835650" y="317500"/>
              <a:ext cx="3695700" cy="27178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318250" y="1054100"/>
              <a:ext cx="0" cy="193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826250" y="1054100"/>
              <a:ext cx="0" cy="193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385050" y="1054100"/>
              <a:ext cx="0" cy="193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893050" y="1054100"/>
              <a:ext cx="0" cy="193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388350" y="1054100"/>
              <a:ext cx="0" cy="193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35650" y="1498600"/>
              <a:ext cx="3060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35650" y="2070100"/>
              <a:ext cx="3060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835650" y="2565400"/>
              <a:ext cx="3060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318250" y="3175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826250" y="3175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385050" y="3175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893050" y="3175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388350" y="3175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038850" y="749300"/>
              <a:ext cx="3060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305550" y="508000"/>
              <a:ext cx="3060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099550" y="838200"/>
              <a:ext cx="0" cy="193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366250" y="596900"/>
              <a:ext cx="0" cy="193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909050" y="8509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8909050" y="14097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8909050" y="19050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385316" y="3657600"/>
            <a:ext cx="3708400" cy="2717800"/>
            <a:chOff x="5835650" y="317500"/>
            <a:chExt cx="3708400" cy="2717800"/>
          </a:xfrm>
        </p:grpSpPr>
        <p:sp>
          <p:nvSpPr>
            <p:cNvPr id="118" name="Cube 117"/>
            <p:cNvSpPr/>
            <p:nvPr/>
          </p:nvSpPr>
          <p:spPr>
            <a:xfrm>
              <a:off x="5835650" y="317500"/>
              <a:ext cx="3695700" cy="27178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6318250" y="1054100"/>
              <a:ext cx="0" cy="193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826250" y="1054100"/>
              <a:ext cx="0" cy="193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385050" y="1054100"/>
              <a:ext cx="0" cy="193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893050" y="1054100"/>
              <a:ext cx="0" cy="193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8388350" y="1054100"/>
              <a:ext cx="0" cy="193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835650" y="1498600"/>
              <a:ext cx="3060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835650" y="2070100"/>
              <a:ext cx="3060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835650" y="2565400"/>
              <a:ext cx="3060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318250" y="3175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826250" y="3175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7385050" y="3175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7893050" y="3175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8388350" y="3175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038850" y="749300"/>
              <a:ext cx="3060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305550" y="508000"/>
              <a:ext cx="3060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9099550" y="838200"/>
              <a:ext cx="0" cy="193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9366250" y="596900"/>
              <a:ext cx="0" cy="193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8909050" y="8509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8909050" y="14097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8909050" y="1905000"/>
              <a:ext cx="635000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5398016" y="876300"/>
            <a:ext cx="2971800" cy="2133600"/>
            <a:chOff x="4495800" y="2095500"/>
            <a:chExt cx="2971800" cy="2133600"/>
          </a:xfrm>
        </p:grpSpPr>
        <p:sp>
          <p:nvSpPr>
            <p:cNvPr id="89" name="Rectangle 88"/>
            <p:cNvSpPr/>
            <p:nvPr/>
          </p:nvSpPr>
          <p:spPr>
            <a:xfrm>
              <a:off x="4495800" y="20955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95800" y="26670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95800" y="32004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95800" y="36957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003800" y="20955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003800" y="26670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003800" y="32004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003800" y="36957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486400" y="20955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486400" y="26670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2004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6957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994400" y="20955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994400" y="26670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994400" y="32004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994400" y="36957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77000" y="20955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77000" y="26670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77000" y="32004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77000" y="36957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985000" y="20955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985000" y="26670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85000" y="32004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985000" y="3695700"/>
              <a:ext cx="4826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02766" y="4216400"/>
            <a:ext cx="3187700" cy="2222500"/>
            <a:chOff x="4394200" y="2044700"/>
            <a:chExt cx="3187700" cy="2222500"/>
          </a:xfrm>
        </p:grpSpPr>
        <p:sp>
          <p:nvSpPr>
            <p:cNvPr id="50" name="Oval 49"/>
            <p:cNvSpPr/>
            <p:nvPr/>
          </p:nvSpPr>
          <p:spPr>
            <a:xfrm>
              <a:off x="4876800" y="20447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394200" y="20447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876800" y="30861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394200" y="30861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35941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394200" y="35941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76800" y="25273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394200" y="25273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76800" y="40640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394200" y="40640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92800" y="20447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10200" y="20447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892800" y="30861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410200" y="30861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892800" y="35941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410200" y="35941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92800" y="25273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10200" y="25273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892800" y="40640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410200" y="40640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959600" y="20447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477000" y="20447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959600" y="30861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477000" y="30861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959600" y="35941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477000" y="35941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959600" y="25273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77000" y="25273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959600" y="40640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477000" y="40640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378700" y="20447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378700" y="30861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378700" y="35941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378700" y="25273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378700" y="4064000"/>
              <a:ext cx="203200" cy="203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Arrow Connector 139"/>
          <p:cNvCxnSpPr>
            <a:endCxn id="51" idx="2"/>
          </p:cNvCxnSpPr>
          <p:nvPr/>
        </p:nvCxnSpPr>
        <p:spPr>
          <a:xfrm flipV="1">
            <a:off x="4356616" y="4318000"/>
            <a:ext cx="94615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356616" y="5969000"/>
            <a:ext cx="946150" cy="328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55" idx="2"/>
          </p:cNvCxnSpPr>
          <p:nvPr/>
        </p:nvCxnSpPr>
        <p:spPr>
          <a:xfrm>
            <a:off x="4356616" y="5741020"/>
            <a:ext cx="946150" cy="126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endCxn id="53" idx="2"/>
          </p:cNvCxnSpPr>
          <p:nvPr/>
        </p:nvCxnSpPr>
        <p:spPr>
          <a:xfrm flipV="1">
            <a:off x="4356616" y="5359400"/>
            <a:ext cx="946150" cy="10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57" idx="2"/>
          </p:cNvCxnSpPr>
          <p:nvPr/>
        </p:nvCxnSpPr>
        <p:spPr>
          <a:xfrm flipV="1">
            <a:off x="4356616" y="4800600"/>
            <a:ext cx="946150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89" idx="1"/>
          </p:cNvCxnSpPr>
          <p:nvPr/>
        </p:nvCxnSpPr>
        <p:spPr>
          <a:xfrm flipV="1">
            <a:off x="4356616" y="1143000"/>
            <a:ext cx="1041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93" idx="1"/>
          </p:cNvCxnSpPr>
          <p:nvPr/>
        </p:nvCxnSpPr>
        <p:spPr>
          <a:xfrm flipV="1">
            <a:off x="4356616" y="1143000"/>
            <a:ext cx="15494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90" idx="1"/>
          </p:cNvCxnSpPr>
          <p:nvPr/>
        </p:nvCxnSpPr>
        <p:spPr>
          <a:xfrm flipV="1">
            <a:off x="4356616" y="1714500"/>
            <a:ext cx="1041400" cy="25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91" idx="1"/>
          </p:cNvCxnSpPr>
          <p:nvPr/>
        </p:nvCxnSpPr>
        <p:spPr>
          <a:xfrm>
            <a:off x="4356616" y="2209800"/>
            <a:ext cx="10414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92" idx="1"/>
          </p:cNvCxnSpPr>
          <p:nvPr/>
        </p:nvCxnSpPr>
        <p:spPr>
          <a:xfrm>
            <a:off x="4356616" y="2438400"/>
            <a:ext cx="1041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97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stunsci.com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Zelim Damian</dc:creator>
  <cp:lastModifiedBy>Zelim Damian</cp:lastModifiedBy>
  <cp:revision>2</cp:revision>
  <dcterms:created xsi:type="dcterms:W3CDTF">2015-02-06T18:54:32Z</dcterms:created>
  <dcterms:modified xsi:type="dcterms:W3CDTF">2015-02-06T19:11:02Z</dcterms:modified>
</cp:coreProperties>
</file>