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5585-CD96-4E01-8E6D-E7CCC13DA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948C3-16BE-4257-816D-7113A8836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5E23-FDBB-4304-99C7-7A3286D73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E75E-62EB-4C82-852D-EB2E5F1C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69BA1-D380-4545-B416-E1EF177C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33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48680-51A6-4D59-BAB9-D520F6EB7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C4494-6630-46CF-8BC8-4C2FDD854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57426-D782-4620-B176-D9103D69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05C97-3C3E-4A6A-8D99-D6DBB46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E2B28-31FC-484C-8A00-D0789C7E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40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F1760-DDBF-424B-8DBC-3C1B0793A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5D1F7-7A13-49FB-8DFF-B41113744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91118-3C58-40E4-A89F-86F4C7BD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2685C-C922-435B-B0CA-E4D23E4C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63829-0D45-4716-933F-7846AA72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939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9AB3-8A4E-4D21-ADA8-C53A9453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A7A68-8F25-44FF-A0F9-3E4808E83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BB4D-1D26-4CCC-A59B-199872E1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9F737-2227-4AC4-B034-763CBABD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1A98-475B-4FC0-97F5-1248BBA7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71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5BA4-96E3-413B-9EB5-77A5635B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7C37-59DD-45DD-8882-C5022D477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33D1-808D-4103-A36A-A5D2DCA6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BB8B-443A-497E-A204-76CCF18E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F33D-A96B-4915-BD0B-23FF191D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18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EAC2-998B-4BBB-A49D-7F782244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29E04-41AD-493A-84EF-EBE9752BF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E4A81-B952-434D-B5CD-58A6F267B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5613E-7A96-4AE1-9C6C-ECF24346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15FC9-DFD5-44AD-A4CF-DBC64FBD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1002F-F218-41BD-876E-15A60BEFB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6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C2ACA-339F-450B-A6EB-0B392796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27F39-5245-4BB4-BA10-E64CB3937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F3998-CDF1-4BEA-BA98-DABA6EF57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F21E0-887E-4640-8981-F6AFB8774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0411C-360F-41DC-A78E-3E8ED7B84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D648B-0F19-4B0C-9036-A8781E99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8AE0C-67C1-48F7-B39E-1B96E07B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C4680-8769-472E-8FFE-D2A95B69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102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DF6A-471F-4698-8825-AA47919D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5C72B-D4A7-4550-9795-7D0E9918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678C3-44C5-468B-9628-B74EEF27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3EA0-5D53-44FA-8008-412F6F53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33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AA384-A51C-4723-970D-FA95FC46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7D1B2-1991-44D0-9D0A-736073BF3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0F644-8355-4A82-ABD2-121DBF8B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8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FAE0-625E-4686-AE04-C5F374192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989E-1C58-42DA-A567-8C9123DD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99B29-7370-4E8A-BF9A-D2ECA9CEB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5BF64-8502-4218-9706-620D1092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020E7F-9800-4E35-AC7B-6CE124E4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53E34-28BE-44E3-81CB-2AB0947A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6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F86E-9114-41D0-BEF4-26EB32888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63BC9-1A64-4788-A840-CC0780447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A3378-2091-48B4-947A-014326B91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F75B-BB0F-4D32-8D6A-84434BC8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E1827-C324-40DC-B960-8E236413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0F7DF-73D1-44D0-A55B-0EF7CFA41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826470-C23D-4D74-B029-06773D5D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55D4E-338A-4D43-B403-D974AC295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AE47-B1F0-4855-B618-75666AB76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6787E-ECD6-43C8-9A9C-0C606D6FAB61}" type="datetimeFigureOut">
              <a:rPr lang="ru-RU" smtClean="0"/>
              <a:t>18.12.2021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8A70-84F1-43F1-A293-BCE9A442F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A7BF-6532-41DD-9651-C90F748D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11E6A-AB68-4872-A643-D2A201D31F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95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CC1C-E2E1-4B69-88B1-D9CA4F1AE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C3021-3A64-4938-ACD1-6A993B1B4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68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0E4-221E-4B2C-B32B-E148D0CF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исследования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DB87-2A5C-4F4F-A741-2BF613A0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Изучить экономические факторы, влияющие на здоровье населения и здоровый образ жизни, для этого: </a:t>
            </a:r>
          </a:p>
          <a:p>
            <a:r>
              <a:rPr lang="ru-RU" dirty="0"/>
              <a:t>Изучить доступные данные</a:t>
            </a:r>
          </a:p>
          <a:p>
            <a:r>
              <a:rPr lang="ru-RU" dirty="0"/>
              <a:t>Изучить распределение доли жителей, ведущих здоровый образ жизни, по регионам</a:t>
            </a:r>
          </a:p>
          <a:p>
            <a:r>
              <a:rPr lang="ru-RU" dirty="0"/>
              <a:t>Выделить факторы, которые могут объяснять различие между регионами, с помощью регрессионного анализа</a:t>
            </a:r>
          </a:p>
          <a:p>
            <a:r>
              <a:rPr lang="ru-RU" dirty="0"/>
              <a:t>Изучить распределение найденных факторов</a:t>
            </a:r>
          </a:p>
        </p:txBody>
      </p:sp>
    </p:spTree>
    <p:extLst>
      <p:ext uri="{BB962C8B-B14F-4D97-AF65-F5344CB8AC3E}">
        <p14:creationId xmlns:p14="http://schemas.microsoft.com/office/powerpoint/2010/main" val="50272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0E4-221E-4B2C-B32B-E148D0CF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доступных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DB87-2A5C-4F4F-A741-2BF613A0A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Набор данных со следующими колонками:</a:t>
            </a:r>
          </a:p>
        </p:txBody>
      </p:sp>
    </p:spTree>
    <p:extLst>
      <p:ext uri="{BB962C8B-B14F-4D97-AF65-F5344CB8AC3E}">
        <p14:creationId xmlns:p14="http://schemas.microsoft.com/office/powerpoint/2010/main" val="271721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0E4-221E-4B2C-B32B-E148D0CF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Тренды и тенденции в данных</a:t>
            </a:r>
          </a:p>
        </p:txBody>
      </p:sp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D6F2531-B800-4367-8A77-58AC4C3D8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7510"/>
            <a:ext cx="5450657" cy="5450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14072-0264-4DCF-83A9-09D6EBD5B5F2}"/>
              </a:ext>
            </a:extLst>
          </p:cNvPr>
          <p:cNvSpPr txBox="1"/>
          <p:nvPr/>
        </p:nvSpPr>
        <p:spPr>
          <a:xfrm>
            <a:off x="5885410" y="1504605"/>
            <a:ext cx="605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Распределение переменной бимодальное, с двумя группами значений ниже 25% и выше 30%</a:t>
            </a:r>
          </a:p>
          <a:p>
            <a:endParaRPr lang="ru-RU" dirty="0"/>
          </a:p>
          <a:p>
            <a:r>
              <a:rPr lang="ru-RU" dirty="0"/>
              <a:t>Значений выше 40% нет в наборе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08684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0E4-221E-4B2C-B32B-E148D0CF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Линейная регрессия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14072-0264-4DCF-83A9-09D6EBD5B5F2}"/>
              </a:ext>
            </a:extLst>
          </p:cNvPr>
          <p:cNvSpPr txBox="1"/>
          <p:nvPr/>
        </p:nvSpPr>
        <p:spPr>
          <a:xfrm>
            <a:off x="7482348" y="1504605"/>
            <a:ext cx="44630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Полным перебором выделены три фактора, влияющие на долю жителей, ведущих ЗОЖ: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Темп роста инвестиций в основной капитал,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Ожидаемая продолжительность жизни граждан в возрасте 55 лет, число лет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Тип экономики</a:t>
            </a:r>
          </a:p>
          <a:p>
            <a:endParaRPr lang="ru-RU" dirty="0"/>
          </a:p>
          <a:p>
            <a:r>
              <a:rPr lang="ru-RU" dirty="0"/>
              <a:t>Доля жителей, ведущих ЗОЖ, выше для развитых экономик и ниже для менее развитых, аграрных и сырьевых экономик.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D555166-BC4B-4E11-86F4-822A399BB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845"/>
            <a:ext cx="7042355" cy="46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43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0E4-221E-4B2C-B32B-E148D0CF5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Ожидаемая продолжительность жизни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F2531-B800-4367-8A77-58AC4C3D8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255" y="1282572"/>
            <a:ext cx="5450657" cy="5450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14072-0264-4DCF-83A9-09D6EBD5B5F2}"/>
              </a:ext>
            </a:extLst>
          </p:cNvPr>
          <p:cNvSpPr txBox="1"/>
          <p:nvPr/>
        </p:nvSpPr>
        <p:spPr>
          <a:xfrm>
            <a:off x="5885410" y="1504605"/>
            <a:ext cx="6059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/>
              <a:t>Распределение этой переменной </a:t>
            </a:r>
            <a:r>
              <a:rPr lang="ru-RU" dirty="0"/>
              <a:t>бимодальное, с двумя группами значений ниже 25% и выше 30%</a:t>
            </a:r>
          </a:p>
          <a:p>
            <a:endParaRPr lang="ru-RU" dirty="0"/>
          </a:p>
          <a:p>
            <a:r>
              <a:rPr lang="ru-RU" dirty="0"/>
              <a:t>Значений выше 40% нет в наборе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101630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3B1221ECB89247AA4D406C7926F5F4" ma:contentTypeVersion="12" ma:contentTypeDescription="Create a new document." ma:contentTypeScope="" ma:versionID="472412eb2cb59af7190c437bbed7b3e9">
  <xsd:schema xmlns:xsd="http://www.w3.org/2001/XMLSchema" xmlns:xs="http://www.w3.org/2001/XMLSchema" xmlns:p="http://schemas.microsoft.com/office/2006/metadata/properties" xmlns:ns3="82c5833f-d558-4abe-9445-1cddb95dfed2" xmlns:ns4="ef4e8232-d3e4-4d03-942f-f62bd9c9324e" targetNamespace="http://schemas.microsoft.com/office/2006/metadata/properties" ma:root="true" ma:fieldsID="7af043f592a7502199dc7fd8799e3ed3" ns3:_="" ns4:_="">
    <xsd:import namespace="82c5833f-d558-4abe-9445-1cddb95dfed2"/>
    <xsd:import namespace="ef4e8232-d3e4-4d03-942f-f62bd9c932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c5833f-d558-4abe-9445-1cddb95dfe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e8232-d3e4-4d03-942f-f62bd9c932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839632-241B-4D08-80FE-8727FF768B43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2c5833f-d558-4abe-9445-1cddb95dfed2"/>
    <ds:schemaRef ds:uri="ef4e8232-d3e4-4d03-942f-f62bd9c9324e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3F36AD1-FA4E-46C7-A27C-FC444F7609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FA1C83-7302-4346-99C2-46ABDA1620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c5833f-d558-4abe-9445-1cddb95dfed2"/>
    <ds:schemaRef ds:uri="ef4e8232-d3e4-4d03-942f-f62bd9c932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175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Цели и задачи исследования</vt:lpstr>
      <vt:lpstr>Обзор доступных данных</vt:lpstr>
      <vt:lpstr>Тренды и тенденции в данных</vt:lpstr>
      <vt:lpstr>Линейная регрессия</vt:lpstr>
      <vt:lpstr>Ожидаемая продолжительность жизни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Vavilov, Sergei</dc:creator>
  <cp:lastModifiedBy>Vavilov, Sergei</cp:lastModifiedBy>
  <cp:revision>5</cp:revision>
  <dcterms:created xsi:type="dcterms:W3CDTF">2021-12-18T17:22:49Z</dcterms:created>
  <dcterms:modified xsi:type="dcterms:W3CDTF">2021-12-18T19:03:18Z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0x0101008B3B1221ECB89247AA4D406C7926F5F4</vt:lpwstr>
  </property>
</Properties>
</file>