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0" r:id="rId4"/>
    <p:sldId id="26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643ad6d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643ad6d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Tim </a:t>
            </a:r>
            <a:br>
              <a:rPr lang="sr-Latn-RS" sz="4400" dirty="0"/>
            </a:br>
            <a:r>
              <a:rPr lang="en" sz="4400" dirty="0"/>
              <a:t>J</a:t>
            </a:r>
            <a:r>
              <a:rPr lang="sr-Latn-RS" sz="4400" dirty="0"/>
              <a:t>elena, </a:t>
            </a:r>
            <a:r>
              <a:rPr lang="en" sz="4400" dirty="0"/>
              <a:t>Ž</a:t>
            </a:r>
            <a:r>
              <a:rPr lang="sr-Latn-RS" sz="4400" dirty="0"/>
              <a:t>eljana i </a:t>
            </a:r>
            <a:r>
              <a:rPr lang="en" sz="4400" dirty="0"/>
              <a:t>O</a:t>
            </a:r>
            <a:r>
              <a:rPr lang="sr-Latn-RS" sz="4400" dirty="0"/>
              <a:t>mar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EEE-FF59-4ACF-944D-60A98849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06268"/>
            <a:ext cx="8520600" cy="841800"/>
          </a:xfrm>
        </p:spPr>
        <p:txBody>
          <a:bodyPr>
            <a:noAutofit/>
          </a:bodyPr>
          <a:lstStyle/>
          <a:p>
            <a:r>
              <a:rPr lang="en-US" sz="1400" b="0" strike="noStrike" spc="-1" dirty="0">
                <a:latin typeface="+mj-lt"/>
              </a:rPr>
              <a:t>Plan</a:t>
            </a:r>
            <a:br>
              <a:rPr lang="en-US" sz="1400" b="0" strike="noStrike" spc="-1" dirty="0">
                <a:latin typeface="+mj-lt"/>
              </a:rPr>
            </a:br>
            <a:r>
              <a:rPr lang="en-US" sz="1400" b="0" strike="noStrike" spc="-1" dirty="0" err="1">
                <a:latin typeface="+mj-lt"/>
              </a:rPr>
              <a:t>Lokalni</a:t>
            </a:r>
            <a:r>
              <a:rPr lang="en-US" sz="1400" b="0" strike="noStrike" spc="-1" dirty="0">
                <a:latin typeface="+mj-lt"/>
              </a:rPr>
              <a:t> plan</a:t>
            </a:r>
            <a:br>
              <a:rPr lang="en-US" sz="1400" b="0" strike="noStrike" spc="-1" dirty="0">
                <a:latin typeface="+mj-lt"/>
              </a:rPr>
            </a:br>
            <a:br>
              <a:rPr lang="en-US" sz="1400" b="0" strike="noStrike" spc="-1" dirty="0">
                <a:latin typeface="+mj-lt"/>
              </a:rPr>
            </a:br>
            <a:r>
              <a:rPr lang="en-US" sz="1400" b="0" strike="noStrike" spc="-1" dirty="0">
                <a:latin typeface="+mj-lt"/>
              </a:rPr>
              <a:t>1. </a:t>
            </a:r>
            <a:r>
              <a:rPr lang="en-US" sz="1400" b="0" strike="noStrike" spc="-1" dirty="0" err="1">
                <a:latin typeface="+mj-lt"/>
              </a:rPr>
              <a:t>Faza</a:t>
            </a:r>
            <a:br>
              <a:rPr lang="en-US" sz="1400" b="0" strike="noStrike" spc="-1" dirty="0">
                <a:latin typeface="+mj-lt"/>
              </a:rPr>
            </a:br>
            <a:r>
              <a:rPr lang="en-US" sz="1400" b="0" strike="noStrike" spc="-1" dirty="0" err="1">
                <a:latin typeface="+mj-lt"/>
              </a:rPr>
              <a:t>Funkcionalni</a:t>
            </a:r>
            <a:r>
              <a:rPr lang="en-US" sz="1400" b="0" strike="noStrike" spc="-1" dirty="0">
                <a:latin typeface="+mj-lt"/>
              </a:rPr>
              <a:t> </a:t>
            </a:r>
            <a:r>
              <a:rPr lang="en-US" sz="1400" b="0" strike="noStrike" spc="-1" dirty="0" err="1">
                <a:latin typeface="+mj-lt"/>
              </a:rPr>
              <a:t>i</a:t>
            </a:r>
            <a:r>
              <a:rPr lang="en-US" sz="1400" b="0" strike="noStrike" spc="-1" dirty="0">
                <a:latin typeface="+mj-lt"/>
              </a:rPr>
              <a:t> </a:t>
            </a:r>
            <a:r>
              <a:rPr lang="en-US" sz="1400" b="0" strike="noStrike" spc="-1" dirty="0" err="1">
                <a:latin typeface="+mj-lt"/>
              </a:rPr>
              <a:t>nefunkcionalni</a:t>
            </a:r>
            <a:r>
              <a:rPr lang="en-US" sz="1400" b="0" strike="noStrike" spc="-1" dirty="0">
                <a:latin typeface="+mj-lt"/>
              </a:rPr>
              <a:t> </a:t>
            </a:r>
            <a:r>
              <a:rPr lang="en-US" sz="1400" b="0" strike="noStrike" spc="-1" dirty="0" err="1">
                <a:latin typeface="+mj-lt"/>
              </a:rPr>
              <a:t>zahtevi</a:t>
            </a:r>
            <a:r>
              <a:rPr lang="sr-Latn-RS" sz="1400" b="0" strike="noStrike" spc="-1" dirty="0">
                <a:latin typeface="+mj-lt"/>
              </a:rPr>
              <a:t> na nivou tima </a:t>
            </a:r>
            <a:r>
              <a:rPr lang="en-US" sz="1400" b="0" strike="noStrike" spc="-1" dirty="0">
                <a:latin typeface="+mj-lt"/>
              </a:rPr>
              <a:t>(Jelena, </a:t>
            </a:r>
            <a:r>
              <a:rPr lang="sr-Latn-RS" sz="1400" b="0" strike="noStrike" spc="-1" dirty="0">
                <a:latin typeface="+mj-lt"/>
              </a:rPr>
              <a:t>Željana, Omar, </a:t>
            </a:r>
            <a:r>
              <a:rPr lang="en-US" sz="1400" b="0" strike="noStrike" spc="-1" dirty="0">
                <a:latin typeface="+mj-lt"/>
              </a:rPr>
              <a:t>2 dana)</a:t>
            </a:r>
            <a:br>
              <a:rPr lang="sr-Latn-RS" sz="1400" b="0" strike="noStrike" spc="-1" dirty="0">
                <a:latin typeface="+mj-lt"/>
              </a:rPr>
            </a:br>
            <a:r>
              <a:rPr lang="sr-Latn-RS" sz="1400" b="0" strike="noStrike" spc="-1" dirty="0">
                <a:latin typeface="+mj-lt"/>
              </a:rPr>
              <a:t>Dopuna zahteva na nivou podtima </a:t>
            </a:r>
            <a:r>
              <a:rPr lang="en-US" sz="1400" b="0" strike="noStrike" spc="-1" dirty="0">
                <a:latin typeface="+mj-lt"/>
              </a:rPr>
              <a:t>(Jelena, </a:t>
            </a:r>
            <a:r>
              <a:rPr lang="sr-Latn-RS" sz="1400" b="0" strike="noStrike" spc="-1" dirty="0">
                <a:latin typeface="+mj-lt"/>
              </a:rPr>
              <a:t>Željana,Omar, </a:t>
            </a:r>
            <a:r>
              <a:rPr lang="en-US" sz="1400" b="0" strike="noStrike" spc="-1" dirty="0">
                <a:latin typeface="+mj-lt"/>
              </a:rPr>
              <a:t>2 dana)</a:t>
            </a:r>
            <a:br>
              <a:rPr lang="sr-Latn-RS" sz="1400" b="0" strike="noStrike" spc="-1" dirty="0">
                <a:latin typeface="+mj-lt"/>
              </a:rPr>
            </a:br>
            <a:r>
              <a:rPr lang="en-US" sz="1400" dirty="0" err="1">
                <a:solidFill>
                  <a:srgbClr val="000000"/>
                </a:solidFill>
                <a:latin typeface="+mj-lt"/>
              </a:rPr>
              <a:t>Odabir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univerzalnih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komponenti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b="0" strike="noStrike" spc="-1" dirty="0">
                <a:latin typeface="+mj-lt"/>
              </a:rPr>
              <a:t>(Jelena, </a:t>
            </a:r>
            <a:r>
              <a:rPr lang="sr-Latn-RS" sz="1400" b="0" strike="noStrike" spc="-1" dirty="0">
                <a:latin typeface="+mj-lt"/>
              </a:rPr>
              <a:t>Željana,Omar, 1</a:t>
            </a:r>
            <a:r>
              <a:rPr lang="en-US" sz="1400" b="0" strike="noStrike" spc="-1" dirty="0">
                <a:latin typeface="+mj-lt"/>
              </a:rPr>
              <a:t> dan)</a:t>
            </a:r>
            <a:br>
              <a:rPr lang="sr-Latn-RS" sz="1400" dirty="0">
                <a:solidFill>
                  <a:srgbClr val="000000"/>
                </a:solidFill>
                <a:latin typeface="+mj-lt"/>
              </a:rPr>
            </a:br>
            <a:r>
              <a:rPr lang="en-US" sz="1400" dirty="0" err="1">
                <a:solidFill>
                  <a:srgbClr val="000000"/>
                </a:solidFill>
                <a:latin typeface="+mj-lt"/>
              </a:rPr>
              <a:t>Pisanje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organizacionog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plana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rada</a:t>
            </a:r>
            <a:r>
              <a:rPr lang="sr-Latn-R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b="0" strike="noStrike" spc="-1" dirty="0">
                <a:latin typeface="+mj-lt"/>
              </a:rPr>
              <a:t>(Jelena, </a:t>
            </a:r>
            <a:r>
              <a:rPr lang="sr-Latn-RS" sz="1400" b="0" strike="noStrike" spc="-1" dirty="0">
                <a:latin typeface="+mj-lt"/>
              </a:rPr>
              <a:t>Željana, Omar </a:t>
            </a:r>
            <a:r>
              <a:rPr lang="en-US" sz="1400" b="0" strike="noStrike" spc="-1" dirty="0">
                <a:latin typeface="+mj-lt"/>
              </a:rPr>
              <a:t>2 dana)</a:t>
            </a:r>
            <a:br>
              <a:rPr lang="en-US" sz="1400" b="0" strike="noStrike" spc="-1" dirty="0">
                <a:latin typeface="+mj-lt"/>
              </a:rPr>
            </a:br>
            <a:br>
              <a:rPr lang="en-US" sz="1400" b="0" strike="noStrike" spc="-1" dirty="0">
                <a:latin typeface="+mj-lt"/>
              </a:rPr>
            </a:br>
            <a:r>
              <a:rPr lang="en-US" sz="1400" b="0" strike="noStrike" spc="-1" dirty="0">
                <a:latin typeface="+mj-lt"/>
              </a:rPr>
              <a:t>2. </a:t>
            </a:r>
            <a:r>
              <a:rPr lang="en-US" sz="1400" b="0" strike="noStrike" spc="-1" dirty="0" err="1">
                <a:latin typeface="+mj-lt"/>
              </a:rPr>
              <a:t>Faza</a:t>
            </a:r>
            <a:br>
              <a:rPr lang="sr-Latn-RS" sz="1400" b="0" strike="noStrike" spc="-1" dirty="0">
                <a:latin typeface="+mj-lt"/>
              </a:rPr>
            </a:br>
            <a:r>
              <a:rPr lang="en-US" sz="1400" b="0" strike="noStrike" spc="-1" dirty="0" err="1">
                <a:latin typeface="+mj-lt"/>
              </a:rPr>
              <a:t>Dijagram</a:t>
            </a:r>
            <a:r>
              <a:rPr lang="en-US" sz="1400" b="0" strike="noStrike" spc="-1" dirty="0">
                <a:latin typeface="+mj-lt"/>
              </a:rPr>
              <a:t> </a:t>
            </a:r>
            <a:r>
              <a:rPr lang="en-US" sz="1400" b="0" strike="noStrike" spc="-1" dirty="0" err="1">
                <a:latin typeface="+mj-lt"/>
              </a:rPr>
              <a:t>slu</a:t>
            </a:r>
            <a:r>
              <a:rPr lang="sr-Latn-RS" sz="1400" b="0" strike="noStrike" spc="-1" dirty="0">
                <a:latin typeface="+mj-lt"/>
              </a:rPr>
              <a:t>č</a:t>
            </a:r>
            <a:r>
              <a:rPr lang="en-US" sz="1400" b="0" strike="noStrike" spc="-1" dirty="0" err="1">
                <a:latin typeface="+mj-lt"/>
              </a:rPr>
              <a:t>ajeva</a:t>
            </a:r>
            <a:r>
              <a:rPr lang="en-US" sz="1400" b="0" strike="noStrike" spc="-1" dirty="0">
                <a:latin typeface="+mj-lt"/>
              </a:rPr>
              <a:t> </a:t>
            </a:r>
            <a:r>
              <a:rPr lang="sr-Latn-RS" sz="1400" b="0" strike="noStrike" spc="-1" dirty="0">
                <a:latin typeface="+mj-lt"/>
              </a:rPr>
              <a:t>korišćenja</a:t>
            </a:r>
            <a:r>
              <a:rPr lang="en-US" sz="1400" b="0" strike="noStrike" spc="-1" dirty="0">
                <a:latin typeface="+mj-lt"/>
              </a:rPr>
              <a:t> za framework (</a:t>
            </a:r>
            <a:r>
              <a:rPr lang="en-US" sz="1400" b="0" strike="noStrike" spc="-1" dirty="0" err="1">
                <a:latin typeface="+mj-lt"/>
              </a:rPr>
              <a:t>Jelen</a:t>
            </a:r>
            <a:r>
              <a:rPr lang="sr-Latn-RS" sz="1400" b="0" strike="noStrike" spc="-1" dirty="0">
                <a:latin typeface="+mj-lt"/>
              </a:rPr>
              <a:t>a</a:t>
            </a:r>
            <a:r>
              <a:rPr lang="en-US" sz="1400" b="0" strike="noStrike" spc="-1" dirty="0">
                <a:latin typeface="+mj-lt"/>
              </a:rPr>
              <a:t>, </a:t>
            </a:r>
            <a:r>
              <a:rPr lang="sr-Latn-RS" sz="1400" b="0" strike="noStrike" spc="-1" dirty="0">
                <a:latin typeface="+mj-lt"/>
              </a:rPr>
              <a:t>Željana, Omar</a:t>
            </a:r>
            <a:r>
              <a:rPr lang="en-US" sz="1400" b="0" strike="noStrike" spc="-1" dirty="0">
                <a:latin typeface="+mj-lt"/>
              </a:rPr>
              <a:t>, </a:t>
            </a:r>
            <a:r>
              <a:rPr lang="sr-Latn-RS" sz="1400" spc="-1" dirty="0">
                <a:latin typeface="+mj-lt"/>
              </a:rPr>
              <a:t>2</a:t>
            </a:r>
            <a:r>
              <a:rPr lang="en-US" sz="1400" b="0" strike="noStrike" spc="-1" dirty="0">
                <a:latin typeface="+mj-lt"/>
              </a:rPr>
              <a:t> dana)</a:t>
            </a:r>
            <a:br>
              <a:rPr lang="en-US" sz="1400" b="0" strike="noStrike" spc="-1" dirty="0">
                <a:latin typeface="+mj-lt"/>
              </a:rPr>
            </a:br>
            <a:r>
              <a:rPr lang="en-US" sz="1400" b="0" strike="noStrike" spc="-1" dirty="0" err="1">
                <a:latin typeface="+mj-lt"/>
              </a:rPr>
              <a:t>Klasni</a:t>
            </a:r>
            <a:r>
              <a:rPr lang="en-US" sz="1400" b="0" strike="noStrike" spc="-1" dirty="0">
                <a:latin typeface="+mj-lt"/>
              </a:rPr>
              <a:t> </a:t>
            </a:r>
            <a:r>
              <a:rPr lang="en-US" sz="1400" b="0" strike="noStrike" spc="-1" dirty="0" err="1">
                <a:latin typeface="+mj-lt"/>
              </a:rPr>
              <a:t>dijagram</a:t>
            </a:r>
            <a:r>
              <a:rPr lang="en-US" sz="1400" b="0" strike="noStrike" spc="-1" dirty="0">
                <a:latin typeface="+mj-lt"/>
              </a:rPr>
              <a:t> za framework (Jelena, </a:t>
            </a:r>
            <a:r>
              <a:rPr lang="sr-Latn-RS" sz="1400" b="0" strike="noStrike" spc="-1" dirty="0">
                <a:latin typeface="+mj-lt"/>
              </a:rPr>
              <a:t>Željana, Omar, 2</a:t>
            </a:r>
            <a:r>
              <a:rPr lang="en-US" sz="1400" b="0" strike="noStrike" spc="-1" dirty="0">
                <a:latin typeface="+mj-lt"/>
              </a:rPr>
              <a:t> dana)</a:t>
            </a:r>
            <a:br>
              <a:rPr lang="en-US" sz="1400" b="0" strike="noStrike" spc="-1" dirty="0">
                <a:latin typeface="+mj-lt"/>
              </a:rPr>
            </a:br>
            <a:br>
              <a:rPr lang="en-US" sz="1400" b="0" strike="noStrike" spc="-1" dirty="0">
                <a:latin typeface="+mj-lt"/>
              </a:rPr>
            </a:br>
            <a:r>
              <a:rPr lang="en-US" sz="1400" b="0" strike="noStrike" spc="-1" dirty="0">
                <a:latin typeface="+mj-lt"/>
              </a:rPr>
              <a:t>3. </a:t>
            </a:r>
            <a:r>
              <a:rPr lang="en-US" sz="1400" b="0" strike="noStrike" spc="-1" dirty="0" err="1">
                <a:latin typeface="+mj-lt"/>
              </a:rPr>
              <a:t>Faza</a:t>
            </a:r>
            <a:br>
              <a:rPr lang="en-US" sz="1400" b="0" strike="noStrike" spc="-1" dirty="0">
                <a:latin typeface="+mj-lt"/>
              </a:rPr>
            </a:b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Razvijanje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komponent</a:t>
            </a:r>
            <a:r>
              <a:rPr lang="sr-Latn-RS" sz="1400" dirty="0">
                <a:effectLst/>
                <a:latin typeface="+mj-lt"/>
                <a:ea typeface="Calibri" panose="020F0502020204030204" pitchFamily="34" charset="0"/>
              </a:rPr>
              <a:t>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sa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uporednim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testiranjem</a:t>
            </a:r>
            <a:r>
              <a:rPr lang="sr-Latn-RS" sz="14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b="0" strike="noStrike" spc="-1" dirty="0">
                <a:latin typeface="+mj-lt"/>
              </a:rPr>
              <a:t>(</a:t>
            </a:r>
            <a:r>
              <a:rPr lang="sr-Latn-RS" sz="1400" b="0" strike="noStrike" spc="-1" dirty="0">
                <a:latin typeface="+mj-lt"/>
              </a:rPr>
              <a:t>Jelena, Željana, Omar</a:t>
            </a:r>
            <a:r>
              <a:rPr lang="en-US" sz="1400" b="0" strike="noStrike" spc="-1" dirty="0">
                <a:latin typeface="+mj-lt"/>
              </a:rPr>
              <a:t>, </a:t>
            </a:r>
            <a:r>
              <a:rPr lang="sr-Latn-RS" sz="1400" b="0" strike="noStrike" spc="-1" dirty="0">
                <a:latin typeface="+mj-lt"/>
              </a:rPr>
              <a:t>3 </a:t>
            </a:r>
            <a:r>
              <a:rPr lang="en-US" sz="1400" b="0" strike="noStrike" spc="-1" dirty="0">
                <a:latin typeface="+mj-lt"/>
              </a:rPr>
              <a:t>dana)</a:t>
            </a:r>
            <a:br>
              <a:rPr lang="en-US" sz="1400" b="0" strike="noStrike" spc="-1" dirty="0">
                <a:latin typeface="+mj-lt"/>
              </a:rPr>
            </a:br>
            <a:br>
              <a:rPr lang="en-US" sz="1400" b="0" strike="noStrike" spc="-1" dirty="0">
                <a:latin typeface="+mj-lt"/>
              </a:rPr>
            </a:br>
            <a:r>
              <a:rPr lang="en-US" sz="1400" b="0" strike="noStrike" spc="-1" dirty="0">
                <a:latin typeface="+mj-lt"/>
              </a:rPr>
              <a:t>4. </a:t>
            </a:r>
            <a:r>
              <a:rPr lang="en-US" sz="1400" b="0" strike="noStrike" spc="-1" dirty="0" err="1">
                <a:latin typeface="+mj-lt"/>
              </a:rPr>
              <a:t>Faza</a:t>
            </a:r>
            <a:br>
              <a:rPr lang="en-US" sz="1400" b="0" strike="noStrike" spc="-1" dirty="0">
                <a:latin typeface="+mj-lt"/>
              </a:rPr>
            </a:b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Integracija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sa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ostatkom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sistema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i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uporednim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</a:rPr>
              <a:t>testiranjem</a:t>
            </a:r>
            <a:r>
              <a:rPr lang="sr-Latn-RS" sz="14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400" b="0" strike="noStrike" spc="-1" dirty="0">
                <a:latin typeface="+mj-lt"/>
              </a:rPr>
              <a:t>(</a:t>
            </a:r>
            <a:r>
              <a:rPr lang="sr-Latn-RS" sz="1400" b="0" strike="noStrike" spc="-1" dirty="0">
                <a:latin typeface="+mj-lt"/>
              </a:rPr>
              <a:t>Jelena, Željana, Omar</a:t>
            </a:r>
            <a:r>
              <a:rPr lang="en-US" sz="1400" b="0" strike="noStrike" spc="-1" dirty="0">
                <a:latin typeface="+mj-lt"/>
              </a:rPr>
              <a:t>, </a:t>
            </a:r>
            <a:r>
              <a:rPr lang="sr-Latn-RS" sz="1400" b="0" strike="noStrike" spc="-1" dirty="0">
                <a:latin typeface="+mj-lt"/>
              </a:rPr>
              <a:t>3 </a:t>
            </a:r>
            <a:r>
              <a:rPr lang="en-US" sz="1400" b="0" strike="noStrike" spc="-1" dirty="0">
                <a:latin typeface="+mj-lt"/>
              </a:rPr>
              <a:t>dana)</a:t>
            </a:r>
            <a:br>
              <a:rPr lang="en-US" sz="1400" b="0" strike="noStrike" spc="-1" dirty="0">
                <a:latin typeface="+mj-lt"/>
              </a:rPr>
            </a:br>
            <a:br>
              <a:rPr lang="en-US" sz="1400" b="0" strike="noStrike" spc="-1" dirty="0">
                <a:latin typeface="+mj-lt"/>
              </a:rPr>
            </a:br>
            <a:r>
              <a:rPr lang="en-US" sz="1400" b="0" strike="noStrike" spc="-1" dirty="0">
                <a:latin typeface="+mj-lt"/>
              </a:rPr>
              <a:t>5. </a:t>
            </a:r>
            <a:r>
              <a:rPr lang="en-US" sz="1400" b="0" strike="noStrike" spc="-1" dirty="0" err="1">
                <a:latin typeface="+mj-lt"/>
              </a:rPr>
              <a:t>Faza</a:t>
            </a:r>
            <a:br>
              <a:rPr lang="en-US" sz="1400" b="0" strike="noStrike" spc="-1" dirty="0">
                <a:latin typeface="+mj-lt"/>
              </a:rPr>
            </a:br>
            <a:r>
              <a:rPr lang="en-US" sz="1400" b="0" strike="noStrike" spc="-1" dirty="0" err="1">
                <a:latin typeface="+mj-lt"/>
              </a:rPr>
              <a:t>Kreativno</a:t>
            </a:r>
            <a:r>
              <a:rPr lang="en-US" sz="1400" b="0" strike="noStrike" spc="-1" dirty="0">
                <a:latin typeface="+mj-lt"/>
              </a:rPr>
              <a:t> </a:t>
            </a:r>
            <a:r>
              <a:rPr lang="en-US" sz="1400" b="0" strike="noStrike" spc="-1" dirty="0" err="1">
                <a:latin typeface="+mj-lt"/>
              </a:rPr>
              <a:t>izlaganje</a:t>
            </a:r>
            <a:r>
              <a:rPr lang="en-US" sz="1400" b="0" strike="noStrike" spc="-1" dirty="0">
                <a:latin typeface="+mj-lt"/>
              </a:rPr>
              <a:t> </a:t>
            </a:r>
            <a:r>
              <a:rPr lang="sr-Latn-RS" sz="1400" b="0" strike="noStrike" spc="-1" dirty="0">
                <a:latin typeface="+mj-lt"/>
              </a:rPr>
              <a:t>č</a:t>
            </a:r>
            <a:r>
              <a:rPr lang="en-US" sz="1400" b="0" strike="noStrike" spc="-1" dirty="0" err="1">
                <a:latin typeface="+mj-lt"/>
              </a:rPr>
              <a:t>lanova</a:t>
            </a:r>
            <a:r>
              <a:rPr lang="en-US" sz="1400" b="0" strike="noStrike" spc="-1" dirty="0">
                <a:latin typeface="+mj-lt"/>
              </a:rPr>
              <a:t> </a:t>
            </a:r>
            <a:r>
              <a:rPr lang="en-US" sz="1400" b="0" strike="noStrike" spc="-1" dirty="0" err="1">
                <a:latin typeface="+mj-lt"/>
              </a:rPr>
              <a:t>tima</a:t>
            </a:r>
            <a:br>
              <a:rPr lang="en-US" sz="1200" b="0" strike="noStrike" spc="-1" dirty="0">
                <a:latin typeface="Arial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696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800" dirty="0"/>
              <a:t>Zahtevi</a:t>
            </a:r>
            <a:endParaRPr sz="3800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5940E-5E49-49B3-BF2A-201B9219A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59" t="14294" r="17167" b="4961"/>
          <a:stretch/>
        </p:blipFill>
        <p:spPr>
          <a:xfrm>
            <a:off x="2413001" y="1183711"/>
            <a:ext cx="4317998" cy="3353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2B80-BD94-405E-A81A-5ED8AF5D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r-Latn-RS" sz="3800" dirty="0"/>
              <a:t>Zahtevi</a:t>
            </a: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6231-E38C-46FD-9A23-556EFFE7B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7F943-B2E4-49EA-8677-9E8F80FEB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11" t="73645" r="18362" b="4523"/>
          <a:stretch/>
        </p:blipFill>
        <p:spPr>
          <a:xfrm>
            <a:off x="1434147" y="1982559"/>
            <a:ext cx="6062482" cy="129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668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179</Words>
  <Application>Microsoft Office PowerPoint</Application>
  <PresentationFormat>On-screen Show (16:9)</PresentationFormat>
  <Paragraphs>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Tim  Jelena, Željana i Omar</vt:lpstr>
      <vt:lpstr>Plan Lokalni plan  1. Faza Funkcionalni i nefunkcionalni zahtevi na nivou tima (Jelena, Željana, Omar, 2 dana) Dopuna zahteva na nivou podtima (Jelena, Željana,Omar, 2 dana) Odabir univerzalnih komponenti (Jelena, Željana,Omar, 1 dan) Pisanje organizacionog plana rada (Jelena, Željana, Omar 2 dana)  2. Faza Dijagram slučajeva korišćenja za framework (Jelena, Željana, Omar, 2 dana) Klasni dijagram za framework (Jelena, Željana, Omar, 2 dana)  3. Faza Razvijanje komponenti sa uporednim testiranjem (Jelena, Željana, Omar, 3 dana)  4. Faza Integracija sa ostatkom sistema i uporednim testiranjem (Jelena, Željana, Omar, 3 dana)  5. Faza Kreativno izlaganje članova tima </vt:lpstr>
      <vt:lpstr>Zahtevi</vt:lpstr>
      <vt:lpstr>Zahtevi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  Jelena, Željana i Omar</dc:title>
  <cp:lastModifiedBy>Jelena</cp:lastModifiedBy>
  <cp:revision>6</cp:revision>
  <dcterms:modified xsi:type="dcterms:W3CDTF">2021-03-17T08:14:16Z</dcterms:modified>
</cp:coreProperties>
</file>