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A7AF-CA06-4AB8-9C59-554DD786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05F75-3542-4601-B520-8CD661A45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7663-D1DC-4FAE-B77E-FD709011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2DC5-3AEA-48D2-8480-181D28E3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9529-2A64-4A1D-8417-B0307226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81-2E20-4C82-958C-1C2B9518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515C8-B3A6-4793-9CE7-4154FDFDB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1A24-BAD6-44E0-8B3D-BDAF1ABE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856F-2361-4310-A864-8D887799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17BB-9404-402E-91FC-7E774B3D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D1D96-D1A8-4B00-B136-804C943E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66376-1474-4986-8B23-4C3AC79EC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1A7A-F171-4655-B24B-F119DC7F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D74E-E289-4919-8993-FB6C557F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E8AB-45AC-40F5-9DE7-44F21B86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2E47-F9DE-473E-A064-8A683107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92F4-3016-41CD-9BBA-6D2E3F89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D46-B903-4FE0-8712-74BF1699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B0F0-7EAA-42DC-A4C5-8D60080D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A87A-64ED-4092-8ABE-5CCD370A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664-8932-4904-914B-D0BCE7A7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2C6E-0D94-459E-97A2-9C6E0F82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A259-CE4A-4E23-8534-82CAE742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B207-76EE-4E37-978C-B5D0ADF5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E9CE-F015-4AEA-9434-193873DD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D6E7-AA8E-43FC-ADFA-1A524E2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521E-3BE9-4653-B5EB-42682FEC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2F613-9614-4497-BC52-11CB8CC66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12A8E-C325-45DC-BA5D-0019F001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0B5E-1369-4F53-A326-955D4CA5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0AB60-0D25-4C6E-8D12-C401E483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96EB-0990-4B18-BCB7-0EFE146F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8700-F37E-4AF7-B65C-B6FE2F73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F686-8275-48C7-BD46-EF7AC3EC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89D0-4316-4077-A4CB-EDBDB13DB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4C2A9-D26F-4EC1-B58A-D6DD3919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F0900-B3D5-40B7-856F-08CB1B3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EB051-E366-4790-AC02-40BFEE47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FFEA4-CF2E-4898-BA12-4A6555AC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D703-E3BA-472E-B0FF-E7F90823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6C1DB-197A-4F4B-9F5A-8A40D21A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D6D2-2087-4E70-B982-202A5BE3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EED1E-FAED-4B31-BB03-03E5347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1673B-820F-4D78-999D-3C39419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D10BB-12A4-47FF-ACF6-8D5A6BE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49D44-4E13-4EE4-8FD5-FE725B3C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4C6-E015-450A-8242-D37DEAFA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CD4F-B751-439F-99B2-BAAD4D8C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0D411-FC99-4FC1-A6C7-CCFF0EFE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2972-8767-4BF8-88F6-F9936B43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F937-5695-4FA6-BD64-96087C9D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3B8E-9799-429D-95B4-F26007E1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7FB8-E86D-402A-8F19-D9C69F5D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DEE45-B69F-4073-B038-CD921AEC6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D29E-8EE2-41FB-A523-2987FDCF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0B0A-A7CE-486A-8856-E558F069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BB86-E99C-46B5-8D56-8B4A70A5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19597-6940-4C11-96EF-286EFB5C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723F1-7D9F-45C0-BDDC-A561EC0C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17D6B-2BAE-4DA9-B1E9-84D4E99D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1A05-75D0-4788-8A43-E0A999068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B21B-B344-427E-A981-4AC4FCD2A7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EEB2-8E26-4EE6-BB58-894C75A3F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CCC2-BC29-49DA-B61D-BF078356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E55F-BB86-494E-B69D-F2EC1E51B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52C9-B7E7-48B7-9156-55C2F761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02"/>
            <a:ext cx="10515600" cy="11454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 </a:t>
            </a:r>
            <a:r>
              <a:rPr lang="en-US" dirty="0" err="1"/>
              <a:t>Kasija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Bogdan</a:t>
            </a:r>
            <a:br>
              <a:rPr lang="en-US" dirty="0"/>
            </a:br>
            <a:r>
              <a:rPr lang="en-US" dirty="0" err="1"/>
              <a:t>Funkcionalni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nefunckionalni</a:t>
            </a:r>
            <a:r>
              <a:rPr lang="en-US" dirty="0"/>
              <a:t> </a:t>
            </a:r>
            <a:r>
              <a:rPr lang="en-US" dirty="0" err="1"/>
              <a:t>zahtevi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BCEF3-F350-4F71-ABEE-BFC8CDE2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7" y="1291905"/>
            <a:ext cx="5431082" cy="49327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C81FA-76F1-4DAA-B93F-E76FCFC5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95" y="1291905"/>
            <a:ext cx="6065241" cy="49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085A-02B5-4D0E-A228-AD9DC287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razradjeni</a:t>
            </a:r>
            <a:r>
              <a:rPr lang="en-US" dirty="0"/>
              <a:t> </a:t>
            </a:r>
            <a:r>
              <a:rPr lang="en-US" dirty="0" err="1"/>
              <a:t>zahtevi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E8B1F-A61F-4175-8C64-0C540A83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61" y="1304660"/>
            <a:ext cx="5798224" cy="5553340"/>
          </a:xfrm>
        </p:spPr>
      </p:pic>
    </p:spTree>
    <p:extLst>
      <p:ext uri="{BB962C8B-B14F-4D97-AF65-F5344CB8AC3E}">
        <p14:creationId xmlns:p14="http://schemas.microsoft.com/office/powerpoint/2010/main" val="398627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990-567C-4DEF-8CCF-824F863D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Timski</a:t>
            </a:r>
            <a:r>
              <a:rPr lang="en-US" dirty="0"/>
              <a:t>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096FD-8C3C-41B1-A205-F5A87443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796"/>
            <a:ext cx="12191999" cy="5491204"/>
          </a:xfrm>
        </p:spPr>
      </p:pic>
    </p:spTree>
    <p:extLst>
      <p:ext uri="{BB962C8B-B14F-4D97-AF65-F5344CB8AC3E}">
        <p14:creationId xmlns:p14="http://schemas.microsoft.com/office/powerpoint/2010/main" val="237219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DB98-E796-4D86-8ABF-DA0A8EEF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6" y="226502"/>
            <a:ext cx="9463481" cy="902123"/>
          </a:xfrm>
        </p:spPr>
        <p:txBody>
          <a:bodyPr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dijagram</a:t>
            </a:r>
            <a:r>
              <a:rPr lang="en-US" dirty="0"/>
              <a:t> za </a:t>
            </a:r>
            <a:r>
              <a:rPr lang="en-US" dirty="0" err="1"/>
              <a:t>komunikaciju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AA34F1-1370-46F1-B5DA-CE154E6A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72" y="985707"/>
            <a:ext cx="6645799" cy="5645791"/>
          </a:xfrm>
        </p:spPr>
      </p:pic>
    </p:spTree>
    <p:extLst>
      <p:ext uri="{BB962C8B-B14F-4D97-AF65-F5344CB8AC3E}">
        <p14:creationId xmlns:p14="http://schemas.microsoft.com/office/powerpoint/2010/main" val="419831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Tim Kasija i Bogdan Funkcionalni i nefunckionalni zahtevi</vt:lpstr>
      <vt:lpstr>Dodatno razradjeni zahtevi</vt:lpstr>
      <vt:lpstr>Timski plan</vt:lpstr>
      <vt:lpstr>UseCase dijagram za komunikaciju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Lokalni zahtevi</dc:title>
  <dc:creator>Bogdan</dc:creator>
  <cp:lastModifiedBy>Bogdan</cp:lastModifiedBy>
  <cp:revision>5</cp:revision>
  <dcterms:created xsi:type="dcterms:W3CDTF">2021-03-16T21:17:46Z</dcterms:created>
  <dcterms:modified xsi:type="dcterms:W3CDTF">2021-03-16T21:48:56Z</dcterms:modified>
</cp:coreProperties>
</file>