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DCC179D-F063-4F6A-B766-81447F62C7B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29560" y="-320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Tim Mina, Marko i Mihailo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29560" y="914400"/>
            <a:ext cx="9071640" cy="45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Plan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Lokalni plan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1. Faza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Funkcionalni i nefunkcionalni zahtevi za framework (Marko Zahorodni, 2 dana)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Dopuna zahteva za framework (Mina Gusman, Mihailo Jankov, 2 dana)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2. Faza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Klasni dijagram za framework (Marko Zahorodni, 3 dana)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Dijagram slucajeva upotrebe za framework (Mina Gusman, 3 dana)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Dijagram komponenti za framework (Marko Zahorodni, 3 dana)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Dijagram aktivnosti za framework (Mihailo Jankov, 3 dana)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3. Faza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Razvoj prototipa glavnog frejmvorka (Mina, Marko, Mihailo, 7 dana)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Testiranje (Mina, Marko, Mihailo, 7 dana-uporedno sa razvijanjem)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4. Faza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Instalacija prototipa frejmvorka (Mina, Marko, Mihailo, 7 dana)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Merge na platformi Git (Mihailo Jankov, 1 dan)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5. Faza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Kreativno izlaganje clanova tima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-21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Zahtevi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28600" y="924840"/>
            <a:ext cx="9829800" cy="474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Usecase dijagram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1326600"/>
            <a:ext cx="10058400" cy="43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Klasni dijagram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914400"/>
            <a:ext cx="10058400" cy="465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Dijagram komponenti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1055160"/>
            <a:ext cx="10058400" cy="46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LibreOffice/7.1.1.2$Linux_X86_64 LibreOffice_project/dd797d330b34196606d0870aaa694e9504402ca1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2021-03-16T21:21:31Z</dcterms:created>
  <dc:creator/>
  <dc:description/>
  <dc:language>en-US</dc:language>
  <cp:lastModifiedBy/>
  <dcterms:modified xsi:type="dcterms:W3CDTF">2021-03-16T21:49:41Z</dcterms:modified>
  <cp:revision>1</cp:revision>
  <dc:subject/>
  <dc:title/>
</cp:coreProperties>
</file>