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73456E96-2344-4C10-8783-5F73BCCDE2A5}" type="datetimeFigureOut">
              <a:rPr lang="en-US" smtClean="0"/>
              <a:t>03/30/2018</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AD94D317-8C3F-4688-BC72-3F326CA0A3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456E96-2344-4C10-8783-5F73BCCDE2A5}" type="datetimeFigureOut">
              <a:rPr lang="en-US" smtClean="0"/>
              <a:t>03/30/2018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4D317-8C3F-4688-BC72-3F326CA0A3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56E96-2344-4C10-8783-5F73BCCDE2A5}" type="datetimeFigureOut">
              <a:rPr lang="en-US" smtClean="0"/>
              <a:t>03/30/2018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4D317-8C3F-4688-BC72-3F326CA0A3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456E96-2344-4C10-8783-5F73BCCDE2A5}" type="datetimeFigureOut">
              <a:rPr lang="en-US" smtClean="0"/>
              <a:t>03/30/2018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4D317-8C3F-4688-BC72-3F326CA0A39A}"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456E96-2344-4C10-8783-5F73BCCDE2A5}" type="datetimeFigureOut">
              <a:rPr lang="en-US" smtClean="0"/>
              <a:t>03/30/2018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4D317-8C3F-4688-BC72-3F326CA0A39A}"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3456E96-2344-4C10-8783-5F73BCCDE2A5}" type="datetimeFigureOut">
              <a:rPr lang="en-US" smtClean="0"/>
              <a:t>03/30/2018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4D317-8C3F-4688-BC72-3F326CA0A39A}"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3456E96-2344-4C10-8783-5F73BCCDE2A5}" type="datetimeFigureOut">
              <a:rPr lang="en-US" smtClean="0"/>
              <a:t>03/30/2018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4D317-8C3F-4688-BC72-3F326CA0A3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456E96-2344-4C10-8783-5F73BCCDE2A5}" type="datetimeFigureOut">
              <a:rPr lang="en-US" smtClean="0"/>
              <a:t>03/30/2018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4D317-8C3F-4688-BC72-3F326CA0A39A}"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456E96-2344-4C10-8783-5F73BCCDE2A5}" type="datetimeFigureOut">
              <a:rPr lang="en-US" smtClean="0"/>
              <a:t>03/30/2018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4D317-8C3F-4688-BC72-3F326CA0A3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6E96-2344-4C10-8783-5F73BCCDE2A5}" type="datetimeFigureOut">
              <a:rPr lang="en-US" smtClean="0"/>
              <a:t>03/30/2018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4D317-8C3F-4688-BC72-3F326CA0A39A}"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456E96-2344-4C10-8783-5F73BCCDE2A5}" type="datetimeFigureOut">
              <a:rPr lang="en-US" smtClean="0"/>
              <a:t>03/30/2018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4D317-8C3F-4688-BC72-3F326CA0A3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3456E96-2344-4C10-8783-5F73BCCDE2A5}" type="datetimeFigureOut">
              <a:rPr lang="en-US" smtClean="0"/>
              <a:t>03/30/2018</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AD94D317-8C3F-4688-BC72-3F326CA0A3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6629400" cy="3657600"/>
          </a:xfrm>
        </p:spPr>
        <p:txBody>
          <a:bodyPr>
            <a:normAutofit/>
          </a:bodyPr>
          <a:lstStyle/>
          <a:p>
            <a:r>
              <a:rPr lang="en-US" sz="7200" dirty="0" err="1" smtClean="0"/>
              <a:t>Simonida</a:t>
            </a:r>
            <a:r>
              <a:rPr lang="en-US" sz="7200" dirty="0" smtClean="0"/>
              <a:t> </a:t>
            </a:r>
            <a:r>
              <a:rPr lang="en-US" sz="7200" dirty="0" err="1" smtClean="0"/>
              <a:t>nemanji</a:t>
            </a:r>
            <a:r>
              <a:rPr lang="sr-Latn-RS" sz="7200" dirty="0"/>
              <a:t>ć</a:t>
            </a:r>
            <a:endParaRPr lang="en-US" sz="7200" dirty="0"/>
          </a:p>
        </p:txBody>
      </p:sp>
      <p:sp>
        <p:nvSpPr>
          <p:cNvPr id="4" name="TextBox 3"/>
          <p:cNvSpPr txBox="1"/>
          <p:nvPr/>
        </p:nvSpPr>
        <p:spPr>
          <a:xfrm>
            <a:off x="5791200" y="5075273"/>
            <a:ext cx="2286000" cy="646331"/>
          </a:xfrm>
          <a:prstGeom prst="rect">
            <a:avLst/>
          </a:prstGeom>
          <a:noFill/>
        </p:spPr>
        <p:txBody>
          <a:bodyPr wrap="square" rtlCol="0">
            <a:spAutoFit/>
          </a:bodyPr>
          <a:lstStyle/>
          <a:p>
            <a:r>
              <a:rPr lang="sr-Latn-RS" dirty="0" smtClean="0"/>
              <a:t>Nevena Lončar</a:t>
            </a:r>
          </a:p>
          <a:p>
            <a:r>
              <a:rPr lang="sr-Latn-RS" dirty="0" smtClean="0"/>
              <a:t>Ana Ralović        </a:t>
            </a:r>
            <a:endParaRPr lang="en-US" dirty="0"/>
          </a:p>
        </p:txBody>
      </p:sp>
      <p:sp>
        <p:nvSpPr>
          <p:cNvPr id="5" name="TextBox 4"/>
          <p:cNvSpPr txBox="1"/>
          <p:nvPr/>
        </p:nvSpPr>
        <p:spPr>
          <a:xfrm>
            <a:off x="7495309" y="5167605"/>
            <a:ext cx="609600" cy="461665"/>
          </a:xfrm>
          <a:prstGeom prst="rect">
            <a:avLst/>
          </a:prstGeom>
          <a:noFill/>
        </p:spPr>
        <p:txBody>
          <a:bodyPr wrap="square" rtlCol="0">
            <a:spAutoFit/>
          </a:bodyPr>
          <a:lstStyle/>
          <a:p>
            <a:r>
              <a:rPr lang="sr-Latn-RS" sz="2400" dirty="0" smtClean="0"/>
              <a:t>VI</a:t>
            </a:r>
            <a:r>
              <a:rPr lang="sr-Latn-RS" dirty="0" smtClean="0"/>
              <a:t>3</a:t>
            </a:r>
            <a:endParaRPr lang="en-US" dirty="0"/>
          </a:p>
        </p:txBody>
      </p:sp>
    </p:spTree>
    <p:extLst>
      <p:ext uri="{BB962C8B-B14F-4D97-AF65-F5344CB8AC3E}">
        <p14:creationId xmlns:p14="http://schemas.microsoft.com/office/powerpoint/2010/main" val="41703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95400"/>
            <a:ext cx="6324600" cy="4191001"/>
          </a:xfrm>
        </p:spPr>
        <p:txBody>
          <a:bodyPr>
            <a:normAutofit lnSpcReduction="10000"/>
          </a:bodyPr>
          <a:lstStyle/>
          <a:p>
            <a:r>
              <a:rPr lang="sr-Latn-RS" dirty="0" smtClean="0"/>
              <a:t>Simonida je bila Vizantijka princeza. Rodila se 1294. godine, kao jedina ćerka Irine ( Jolande ) od Monferata, druge supruge Vizantijskog cara Andronika II Paleologa.</a:t>
            </a:r>
            <a:r>
              <a:rPr lang="en-US" dirty="0"/>
              <a:t> </a:t>
            </a:r>
            <a:r>
              <a:rPr lang="en-US" dirty="0" err="1" smtClean="0"/>
              <a:t>Ka</a:t>
            </a:r>
            <a:r>
              <a:rPr lang="sr-Latn-RS" dirty="0" smtClean="0"/>
              <a:t>že se da kada je došlo vreme da se carica porodi, po rečima istoričara Georgija Pahimera, jedna od iskusnih dvrskih dama je prdložila da se u toku porađaja istovreeno pred ikonama dvanaest apostola održavaju molitve i zapali po jedna sveća iste veličine i težine. Po ovom vizantijskom običaju novorođenče treba da dobije im po apostolu ispred čijeg se sveća poslednja ugasila. Pošto se najkasnije ugasila sveća ipred Svetog Simeona, devojčica je dobila ime Simonida.</a:t>
            </a:r>
          </a:p>
          <a:p>
            <a:endParaRPr lang="sr-Latn-RS" dirty="0"/>
          </a:p>
          <a:p>
            <a:endParaRPr lang="sr-Latn-RS" dirty="0" smtClean="0"/>
          </a:p>
        </p:txBody>
      </p:sp>
    </p:spTree>
    <p:extLst>
      <p:ext uri="{BB962C8B-B14F-4D97-AF65-F5344CB8AC3E}">
        <p14:creationId xmlns:p14="http://schemas.microsoft.com/office/powerpoint/2010/main" val="417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752600"/>
            <a:ext cx="6400800" cy="4800600"/>
          </a:xfrm>
        </p:spPr>
        <p:txBody>
          <a:bodyPr/>
          <a:lstStyle/>
          <a:p>
            <a:pPr indent="0">
              <a:buNone/>
            </a:pPr>
            <a:r>
              <a:rPr lang="en-US" dirty="0" err="1" smtClean="0"/>
              <a:t>Princeza</a:t>
            </a:r>
            <a:r>
              <a:rPr lang="en-US" dirty="0" smtClean="0"/>
              <a:t> </a:t>
            </a:r>
            <a:r>
              <a:rPr lang="en-US" dirty="0" err="1" smtClean="0"/>
              <a:t>Simonida</a:t>
            </a:r>
            <a:r>
              <a:rPr lang="en-US" dirty="0" smtClean="0"/>
              <a:t> se </a:t>
            </a:r>
            <a:r>
              <a:rPr lang="en-US" dirty="0" err="1" smtClean="0"/>
              <a:t>udala</a:t>
            </a:r>
            <a:r>
              <a:rPr lang="en-US" dirty="0" smtClean="0"/>
              <a:t> </a:t>
            </a:r>
            <a:r>
              <a:rPr lang="en-US" dirty="0" err="1" smtClean="0"/>
              <a:t>za</a:t>
            </a:r>
            <a:r>
              <a:rPr lang="en-US" dirty="0" smtClean="0"/>
              <a:t> </a:t>
            </a:r>
            <a:r>
              <a:rPr lang="en-US" dirty="0" err="1" smtClean="0"/>
              <a:t>kralja</a:t>
            </a:r>
            <a:r>
              <a:rPr lang="en-US" dirty="0" smtClean="0"/>
              <a:t> </a:t>
            </a:r>
            <a:r>
              <a:rPr lang="en-US" dirty="0" err="1" smtClean="0"/>
              <a:t>Milutina</a:t>
            </a:r>
            <a:r>
              <a:rPr lang="en-US" dirty="0" smtClean="0"/>
              <a:t> </a:t>
            </a:r>
            <a:r>
              <a:rPr lang="en-US" dirty="0" err="1" smtClean="0"/>
              <a:t>jako</a:t>
            </a:r>
            <a:r>
              <a:rPr lang="en-US" dirty="0" smtClean="0"/>
              <a:t> </a:t>
            </a:r>
            <a:r>
              <a:rPr lang="en-US" dirty="0" err="1" smtClean="0"/>
              <a:t>mlada</a:t>
            </a:r>
            <a:r>
              <a:rPr lang="en-US" dirty="0" smtClean="0"/>
              <a:t> </a:t>
            </a:r>
            <a:r>
              <a:rPr lang="en-US" dirty="0" err="1" smtClean="0"/>
              <a:t>sa</a:t>
            </a:r>
            <a:r>
              <a:rPr lang="en-US" dirty="0" smtClean="0"/>
              <a:t> </a:t>
            </a:r>
            <a:r>
              <a:rPr lang="en-US" dirty="0" err="1" smtClean="0"/>
              <a:t>jo</a:t>
            </a:r>
            <a:r>
              <a:rPr lang="sr-Latn-RS" dirty="0" smtClean="0"/>
              <a:t>š 5 godina. Rzlog zbog kojeg se Simonida udala za Milutina je to što jeVizantija bila u opasnosti od mnogobrojnih napada i ne bi mogla da se odbrani, pa je morala da sklopi mir sa Srbijom  i samim tim bi Srbija  pomogla Vizantiji da se odbrani. Po prvobitnom planu za Milutina je trebala da se uda udovica Evdokija. Evdokija je odbila da se uda za Milutina, pa vizantijskom caru nije ostalo izbora i morao je da Smondu uda za Milutina.</a:t>
            </a:r>
          </a:p>
        </p:txBody>
      </p:sp>
    </p:spTree>
    <p:extLst>
      <p:ext uri="{BB962C8B-B14F-4D97-AF65-F5344CB8AC3E}">
        <p14:creationId xmlns:p14="http://schemas.microsoft.com/office/powerpoint/2010/main" val="377238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00200"/>
            <a:ext cx="6400800" cy="4267200"/>
          </a:xfrm>
        </p:spPr>
        <p:txBody>
          <a:bodyPr/>
          <a:lstStyle/>
          <a:p>
            <a:r>
              <a:rPr lang="sr-Latn-RS" dirty="0" smtClean="0"/>
              <a:t>U aprilu 1299. godine Simonida je otputovala u Srbiju sa suprugom. Dolazak Simonide na srpski dvor označio je i svojevrsno „Vizantinizaciju“ Srbije. Nije se radilo samo o preuzimanju nekih vizantijskih  običaja na dvoru, već i o uvođenju pojedinih vizantijskih titula. Bio je to talas vizantijskog uticaja, najvači do vlade Milutinovog unuka, kralja i cara Stefna Dušana krajem 14. veka . Simonida je </a:t>
            </a:r>
            <a:r>
              <a:rPr lang="en-US" dirty="0" err="1" smtClean="0"/>
              <a:t>trebala</a:t>
            </a:r>
            <a:r>
              <a:rPr lang="en-US" dirty="0" smtClean="0"/>
              <a:t> da </a:t>
            </a:r>
            <a:r>
              <a:rPr lang="en-US" dirty="0" err="1" smtClean="0"/>
              <a:t>bude</a:t>
            </a:r>
            <a:r>
              <a:rPr lang="en-US" dirty="0" smtClean="0"/>
              <a:t> </a:t>
            </a:r>
            <a:r>
              <a:rPr lang="en-US" dirty="0" err="1" smtClean="0"/>
              <a:t>vaspitana</a:t>
            </a:r>
            <a:r>
              <a:rPr lang="en-US" dirty="0" smtClean="0"/>
              <a:t> </a:t>
            </a:r>
            <a:r>
              <a:rPr lang="en-US" dirty="0" err="1" smtClean="0"/>
              <a:t>na</a:t>
            </a:r>
            <a:r>
              <a:rPr lang="en-US" dirty="0" smtClean="0"/>
              <a:t> </a:t>
            </a:r>
            <a:r>
              <a:rPr lang="en-US" dirty="0" err="1" smtClean="0"/>
              <a:t>Srpskom</a:t>
            </a:r>
            <a:r>
              <a:rPr lang="en-US" dirty="0" smtClean="0"/>
              <a:t> </a:t>
            </a:r>
            <a:r>
              <a:rPr lang="en-US" dirty="0" err="1" smtClean="0"/>
              <a:t>dvoru</a:t>
            </a:r>
            <a:r>
              <a:rPr lang="en-US" dirty="0" smtClean="0"/>
              <a:t> </a:t>
            </a:r>
            <a:r>
              <a:rPr lang="en-US" dirty="0" err="1" smtClean="0"/>
              <a:t>sve</a:t>
            </a:r>
            <a:r>
              <a:rPr lang="en-US" dirty="0" smtClean="0"/>
              <a:t> </a:t>
            </a:r>
            <a:r>
              <a:rPr lang="en-US" dirty="0" err="1" smtClean="0"/>
              <a:t>dok</a:t>
            </a:r>
            <a:r>
              <a:rPr lang="en-US" dirty="0" smtClean="0"/>
              <a:t> ne </a:t>
            </a:r>
            <a:r>
              <a:rPr lang="en-US" dirty="0" err="1" smtClean="0"/>
              <a:t>bude</a:t>
            </a:r>
            <a:r>
              <a:rPr lang="en-US" dirty="0" smtClean="0"/>
              <a:t> </a:t>
            </a:r>
            <a:r>
              <a:rPr lang="en-US" dirty="0" err="1" smtClean="0"/>
              <a:t>bila</a:t>
            </a:r>
            <a:r>
              <a:rPr lang="en-US" dirty="0" smtClean="0"/>
              <a:t> </a:t>
            </a:r>
            <a:r>
              <a:rPr lang="en-US" dirty="0" err="1" smtClean="0"/>
              <a:t>dovoljno</a:t>
            </a:r>
            <a:r>
              <a:rPr lang="en-US" dirty="0" smtClean="0"/>
              <a:t> </a:t>
            </a:r>
            <a:r>
              <a:rPr lang="en-US" dirty="0" err="1" smtClean="0"/>
              <a:t>stara</a:t>
            </a:r>
            <a:r>
              <a:rPr lang="en-US" dirty="0" smtClean="0"/>
              <a:t> da </a:t>
            </a:r>
            <a:r>
              <a:rPr lang="en-US" dirty="0" err="1" smtClean="0"/>
              <a:t>preuzme</a:t>
            </a:r>
            <a:r>
              <a:rPr lang="en-US" dirty="0" smtClean="0"/>
              <a:t> bra</a:t>
            </a:r>
            <a:r>
              <a:rPr lang="sr-Latn-RS" dirty="0" smtClean="0"/>
              <a:t>čne obaveze. 1300. godine se Simonida udala za Milutina.</a:t>
            </a:r>
            <a:endParaRPr lang="en-US" dirty="0"/>
          </a:p>
        </p:txBody>
      </p:sp>
    </p:spTree>
    <p:extLst>
      <p:ext uri="{BB962C8B-B14F-4D97-AF65-F5344CB8AC3E}">
        <p14:creationId xmlns:p14="http://schemas.microsoft.com/office/powerpoint/2010/main" val="201373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350" y="1371598"/>
            <a:ext cx="6400800" cy="4114801"/>
          </a:xfrm>
        </p:spPr>
        <p:txBody>
          <a:bodyPr/>
          <a:lstStyle/>
          <a:p>
            <a:r>
              <a:rPr lang="sr-Latn-RS" dirty="0" smtClean="0"/>
              <a:t>Simonida se zamonašila nakon Milutinove smrti 29. oktobra 1321. godine</a:t>
            </a:r>
          </a:p>
          <a:p>
            <a:r>
              <a:rPr lang="sr-Latn-R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145289"/>
            <a:ext cx="2400300"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294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230</TotalTime>
  <Words>330</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Couture</vt:lpstr>
      <vt:lpstr>Simonida nemanjić</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Simonida nemanjić</dc:title>
  <dc:creator>Zoran Loncar</dc:creator>
  <cp:lastModifiedBy>Zoran Loncar</cp:lastModifiedBy>
  <cp:revision>12</cp:revision>
  <dcterms:created xsi:type="dcterms:W3CDTF">2018-03-30T14:27:03Z</dcterms:created>
  <dcterms:modified xsi:type="dcterms:W3CDTF">2018-03-30T18:17:38Z</dcterms:modified>
</cp:coreProperties>
</file>