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61" r:id="rId6"/>
    <p:sldId id="262" r:id="rId7"/>
    <p:sldId id="257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087" autoAdjust="0"/>
  </p:normalViewPr>
  <p:slideViewPr>
    <p:cSldViewPr>
      <p:cViewPr>
        <p:scale>
          <a:sx n="100" d="100"/>
          <a:sy n="100" d="100"/>
        </p:scale>
        <p:origin x="-210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0C84-6ED5-420C-9F32-A2EFA32C4760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6B09-5DA5-4CB9-B026-006D2A518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0C84-6ED5-420C-9F32-A2EFA32C4760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6B09-5DA5-4CB9-B026-006D2A518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0C84-6ED5-420C-9F32-A2EFA32C4760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6B09-5DA5-4CB9-B026-006D2A518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0C84-6ED5-420C-9F32-A2EFA32C4760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6B09-5DA5-4CB9-B026-006D2A518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0C84-6ED5-420C-9F32-A2EFA32C4760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6B09-5DA5-4CB9-B026-006D2A518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0C84-6ED5-420C-9F32-A2EFA32C4760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6B09-5DA5-4CB9-B026-006D2A518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0C84-6ED5-420C-9F32-A2EFA32C4760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6B09-5DA5-4CB9-B026-006D2A518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0C84-6ED5-420C-9F32-A2EFA32C4760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6B09-5DA5-4CB9-B026-006D2A518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0C84-6ED5-420C-9F32-A2EFA32C4760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6B09-5DA5-4CB9-B026-006D2A518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0C84-6ED5-420C-9F32-A2EFA32C4760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6B09-5DA5-4CB9-B026-006D2A518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0C84-6ED5-420C-9F32-A2EFA32C4760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6B09-5DA5-4CB9-B026-006D2A518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80C84-6ED5-420C-9F32-A2EFA32C4760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56B09-5DA5-4CB9-B026-006D2A518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Вилијам Шекспир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Cyrl-RS" dirty="0" smtClean="0"/>
              <a:t>Енглески песник  и драмски писац</a:t>
            </a:r>
          </a:p>
          <a:p>
            <a:r>
              <a:rPr lang="sr-Cyrl-RS" dirty="0" smtClean="0"/>
              <a:t>Рођен је 1564. године у Стратфорду, на Ејвону, Енглеска.</a:t>
            </a:r>
          </a:p>
          <a:p>
            <a:r>
              <a:rPr lang="sr-Cyrl-RS" dirty="0" smtClean="0"/>
              <a:t>Умро је 1616. године на истом месту.</a:t>
            </a:r>
          </a:p>
          <a:p>
            <a:endParaRPr lang="en-US" dirty="0"/>
          </a:p>
        </p:txBody>
      </p:sp>
      <p:pic>
        <p:nvPicPr>
          <p:cNvPr id="7" name="Content Placeholder 6" descr="Sekspir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01270" y="1600200"/>
            <a:ext cx="353245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Шекспиров живот</a:t>
            </a:r>
            <a:endParaRPr lang="en-US" dirty="0"/>
          </a:p>
        </p:txBody>
      </p:sp>
      <p:pic>
        <p:nvPicPr>
          <p:cNvPr id="10" name="Content Placeholder 9" descr="Sekspirova kuca u Engleskoj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700808"/>
            <a:ext cx="3600400" cy="4392488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80975" indent="-180975">
              <a:tabLst>
                <a:tab pos="180975" algn="l"/>
              </a:tabLst>
            </a:pPr>
            <a:r>
              <a:rPr lang="ru-RU" sz="2000" dirty="0"/>
              <a:t>Вилијам Шекспир је био син Џона </a:t>
            </a:r>
            <a:r>
              <a:rPr lang="ru-RU" sz="2000" dirty="0" smtClean="0"/>
              <a:t>Шекспира и </a:t>
            </a:r>
            <a:r>
              <a:rPr lang="ru-RU" sz="2000" dirty="0"/>
              <a:t>Мери </a:t>
            </a:r>
            <a:r>
              <a:rPr lang="ru-RU" sz="2000" dirty="0" smtClean="0"/>
              <a:t>Арден.</a:t>
            </a:r>
          </a:p>
          <a:p>
            <a:pPr marL="180975" indent="-180975">
              <a:tabLst>
                <a:tab pos="180975" algn="l"/>
              </a:tabLst>
            </a:pPr>
            <a:r>
              <a:rPr lang="ru-RU" sz="2000" dirty="0" smtClean="0"/>
              <a:t>Био је ученик бесплатне основне школе у Стратфорду.</a:t>
            </a:r>
          </a:p>
          <a:p>
            <a:pPr marL="180975" indent="-180975">
              <a:tabLst>
                <a:tab pos="180975" algn="l"/>
              </a:tabLst>
            </a:pPr>
            <a:r>
              <a:rPr lang="ru-RU" sz="2000" dirty="0"/>
              <a:t> Кад је напунио 18 година, Шекспир се оженио са Ен Хатавеј која је тад имала 26 година</a:t>
            </a:r>
            <a:r>
              <a:rPr lang="ru-RU" sz="2000" dirty="0" smtClean="0"/>
              <a:t>.</a:t>
            </a:r>
            <a:endParaRPr lang="sr-Cyrl-RS" sz="2000" dirty="0"/>
          </a:p>
          <a:p>
            <a:pPr marL="180975" indent="-180975">
              <a:tabLst>
                <a:tab pos="180975" algn="l"/>
              </a:tabLst>
            </a:pPr>
            <a:r>
              <a:rPr lang="sr-Cyrl-RS" sz="2000" dirty="0" smtClean="0"/>
              <a:t>Деца: Сузан и близанци Хамнет и Џудит.</a:t>
            </a:r>
          </a:p>
          <a:p>
            <a:pPr marL="180975" indent="-180975">
              <a:tabLst>
                <a:tab pos="180975" algn="l"/>
              </a:tabLst>
            </a:pPr>
            <a:r>
              <a:rPr lang="ru-RU" sz="2000" dirty="0" smtClean="0"/>
              <a:t>Године између</a:t>
            </a:r>
            <a:r>
              <a:rPr lang="ru-RU" sz="2000" dirty="0"/>
              <a:t> </a:t>
            </a:r>
            <a:r>
              <a:rPr lang="ru-RU" sz="2000" dirty="0" smtClean="0"/>
              <a:t>1585. </a:t>
            </a:r>
            <a:r>
              <a:rPr lang="ru-RU" sz="2000" dirty="0"/>
              <a:t>и 1592. стручњаци називају Шекспировим „изгубљеним годинама</a:t>
            </a:r>
            <a:r>
              <a:rPr lang="ru-RU" sz="2000" dirty="0" smtClean="0"/>
              <a:t>“</a:t>
            </a:r>
          </a:p>
          <a:p>
            <a:pPr marL="180975" indent="-180975">
              <a:tabLst>
                <a:tab pos="180975" algn="l"/>
              </a:tabLst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Лондон и позоришна каријера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90864" cy="4525963"/>
          </a:xfrm>
        </p:spPr>
        <p:txBody>
          <a:bodyPr/>
          <a:lstStyle/>
          <a:p>
            <a:r>
              <a:rPr lang="sr-Cyrl-RS" dirty="0" smtClean="0"/>
              <a:t>Лондон је тада био један од најразвијенијих градова.</a:t>
            </a:r>
          </a:p>
          <a:p>
            <a:r>
              <a:rPr lang="sr-Cyrl-RS" dirty="0" smtClean="0"/>
              <a:t>Најпознатија Шекспирова дела била су Ромео и Јулија и Хамлет.</a:t>
            </a:r>
          </a:p>
          <a:p>
            <a:r>
              <a:rPr lang="sr-Cyrl-RS" dirty="0" smtClean="0"/>
              <a:t>Основао је са глумачком дружином позориште Глоуб 1599.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Content Placeholder 6" descr="Sekspir 2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36096" y="1628800"/>
            <a:ext cx="2808312" cy="45307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Глоуб</a:t>
            </a:r>
            <a:endParaRPr lang="en-US" dirty="0"/>
          </a:p>
        </p:txBody>
      </p:sp>
      <p:pic>
        <p:nvPicPr>
          <p:cNvPr id="9" name="Content Placeholder 8" descr="globe.jpe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00808"/>
            <a:ext cx="4320480" cy="4320480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r-Cyrl-RS" sz="2000" dirty="0" smtClean="0"/>
              <a:t>Оригинални Глоуб су саградили Шекспир и глумачка дружина којој је припадао 1599.</a:t>
            </a:r>
          </a:p>
          <a:p>
            <a:r>
              <a:rPr lang="sr-Cyrl-RS" sz="2000" dirty="0" smtClean="0"/>
              <a:t>Уништен је 1613. године у пожару.</a:t>
            </a:r>
          </a:p>
          <a:p>
            <a:r>
              <a:rPr lang="sr-Cyrl-RS" sz="2000" dirty="0" smtClean="0"/>
              <a:t>Поново је изграђен 1614. године,затворен 1642. и уништен 1644.</a:t>
            </a:r>
          </a:p>
          <a:p>
            <a:r>
              <a:rPr lang="sr-Cyrl-RS" sz="2000" dirty="0" smtClean="0"/>
              <a:t>1</a:t>
            </a:r>
            <a:r>
              <a:rPr lang="sr-Cyrl-RS" sz="2000" dirty="0" smtClean="0"/>
              <a:t>997. је отворена модерна реконструкција  Глоуба под именом Шекспиров Глуоб театар.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19672" y="5373216"/>
            <a:ext cx="5472608" cy="1008112"/>
          </a:xfrm>
        </p:spPr>
        <p:txBody>
          <a:bodyPr>
            <a:normAutofit/>
          </a:bodyPr>
          <a:lstStyle/>
          <a:p>
            <a:r>
              <a:rPr lang="sr-Cyrl-RS" sz="2800" dirty="0" smtClean="0"/>
              <a:t>Реконструисани Глуоб</a:t>
            </a:r>
            <a:endParaRPr lang="en-US" sz="2800" dirty="0"/>
          </a:p>
        </p:txBody>
      </p:sp>
      <p:pic>
        <p:nvPicPr>
          <p:cNvPr id="9" name="Content Placeholder 8" descr="shakespeare-s-globe-theat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476672"/>
            <a:ext cx="7992888" cy="47525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Ромео и Јулија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74840" cy="4525963"/>
          </a:xfrm>
        </p:spPr>
        <p:txBody>
          <a:bodyPr>
            <a:normAutofit/>
          </a:bodyPr>
          <a:lstStyle/>
          <a:p>
            <a:r>
              <a:rPr lang="sr-Cyrl-RS" sz="2400" dirty="0" smtClean="0"/>
              <a:t>Шекспирово најпознатије дело.</a:t>
            </a:r>
          </a:p>
          <a:p>
            <a:r>
              <a:rPr lang="sr-Cyrl-RS" sz="2400" dirty="0" smtClean="0"/>
              <a:t>Једна од најчувенијих</a:t>
            </a:r>
            <a:r>
              <a:rPr lang="sr-Cyrl-RS" sz="2400" dirty="0" smtClean="0"/>
              <a:t>  реченица из овог дела је Јулијина:’’О Ромео,зашто си Ромео?’’</a:t>
            </a:r>
          </a:p>
          <a:p>
            <a:r>
              <a:rPr lang="sr-Cyrl-RS" sz="2400" dirty="0" smtClean="0"/>
              <a:t>Ромео је из породице Монтеки,а Јулија из Капулет.</a:t>
            </a:r>
          </a:p>
          <a:p>
            <a:r>
              <a:rPr lang="sr-Cyrl-RS" sz="2400" dirty="0" smtClean="0"/>
              <a:t>Те породице су у завади.</a:t>
            </a:r>
          </a:p>
          <a:p>
            <a:r>
              <a:rPr lang="sr-Cyrl-RS" sz="2400" dirty="0" smtClean="0"/>
              <a:t>Ромео се заљубљује у Јулију.</a:t>
            </a:r>
          </a:p>
          <a:p>
            <a:r>
              <a:rPr lang="sr-Cyrl-RS" sz="2400" dirty="0" smtClean="0"/>
              <a:t>На крају обоје умиру.</a:t>
            </a:r>
            <a:endParaRPr lang="en-US" sz="2400" dirty="0"/>
          </a:p>
        </p:txBody>
      </p:sp>
      <p:pic>
        <p:nvPicPr>
          <p:cNvPr id="7" name="Content Placeholder 6" descr="romeo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00624" y="1988840"/>
            <a:ext cx="3747840" cy="38884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Х</a:t>
            </a:r>
            <a:r>
              <a:rPr lang="sr-Cyrl-RS" dirty="0" smtClean="0"/>
              <a:t>амлет</a:t>
            </a:r>
            <a:endParaRPr lang="en-US" dirty="0"/>
          </a:p>
        </p:txBody>
      </p:sp>
      <p:pic>
        <p:nvPicPr>
          <p:cNvPr id="7" name="Content Placeholder 6" descr="hamlet-gif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2060848"/>
            <a:ext cx="3168352" cy="346920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11960" y="1600200"/>
            <a:ext cx="4474840" cy="4525963"/>
          </a:xfrm>
        </p:spPr>
        <p:txBody>
          <a:bodyPr>
            <a:normAutofit/>
          </a:bodyPr>
          <a:lstStyle/>
          <a:p>
            <a:r>
              <a:rPr lang="sr-Cyrl-RS" sz="2000" dirty="0" smtClean="0"/>
              <a:t>То је трагедија Вилијама Шекспира и један од најпознатијих и најизвођенијих комада.</a:t>
            </a:r>
          </a:p>
          <a:p>
            <a:r>
              <a:rPr lang="sr-Cyrl-RS" sz="2000" dirty="0" smtClean="0"/>
              <a:t>Постоје 3 верзије Хамлета из раних 1600-их:1.’’први кварто’’ Хамлета из 1603.(назван </a:t>
            </a:r>
            <a:r>
              <a:rPr lang="en-US" sz="2000" dirty="0" smtClean="0"/>
              <a:t>Q</a:t>
            </a:r>
            <a:r>
              <a:rPr lang="en-US" sz="2000" dirty="0" smtClean="0"/>
              <a:t>1)</a:t>
            </a:r>
            <a:r>
              <a:rPr lang="sr-Cyrl-RS" sz="2000" dirty="0" smtClean="0"/>
              <a:t> </a:t>
            </a:r>
          </a:p>
          <a:p>
            <a:pPr>
              <a:buNone/>
            </a:pPr>
            <a:r>
              <a:rPr lang="sr-Cyrl-RS" sz="2000" dirty="0" smtClean="0"/>
              <a:t> </a:t>
            </a:r>
            <a:r>
              <a:rPr lang="sr-Cyrl-RS" sz="2000" dirty="0" smtClean="0"/>
              <a:t>                     2.’’други кварто’’ Хамлета из 1604/5.(</a:t>
            </a:r>
            <a:r>
              <a:rPr lang="en-US" sz="2000" dirty="0" smtClean="0"/>
              <a:t>Q1)</a:t>
            </a:r>
          </a:p>
          <a:p>
            <a:pPr>
              <a:buNone/>
            </a:pPr>
            <a:r>
              <a:rPr lang="sr-Cyrl-RS" sz="2000" dirty="0" smtClean="0"/>
              <a:t> </a:t>
            </a:r>
            <a:r>
              <a:rPr lang="en-US" sz="2000" dirty="0" smtClean="0"/>
              <a:t>                     3.</a:t>
            </a:r>
            <a:r>
              <a:rPr lang="sr-Cyrl-RS" sz="2000" dirty="0" smtClean="0"/>
              <a:t>текст Хамлета из Првог Фолија из 1623.</a:t>
            </a:r>
            <a:r>
              <a:rPr lang="en-US" sz="2000" dirty="0" smtClean="0"/>
              <a:t>(F)</a:t>
            </a:r>
            <a:endParaRPr lang="sr-Cyrl-RS" sz="2000" dirty="0" smtClean="0"/>
          </a:p>
          <a:p>
            <a:r>
              <a:rPr lang="sr-Cyrl-RS" sz="2000" dirty="0" smtClean="0"/>
              <a:t>Из ове трагедије</a:t>
            </a:r>
            <a:r>
              <a:rPr lang="sr-Cyrl-RS" sz="2000" dirty="0" smtClean="0"/>
              <a:t>  најпознатија је реченица из монолога:’’Бити или не бити’’                    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Позориште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330824" cy="5256584"/>
          </a:xfrm>
        </p:spPr>
        <p:txBody>
          <a:bodyPr>
            <a:normAutofit/>
          </a:bodyPr>
          <a:lstStyle/>
          <a:p>
            <a:r>
              <a:rPr lang="sr-Cyrl-RS" sz="1800" dirty="0" smtClean="0"/>
              <a:t>Постоје 4 периода у Шекспировој каријери.</a:t>
            </a:r>
          </a:p>
          <a:p>
            <a:r>
              <a:rPr lang="sr-Cyrl-RS" sz="1800" dirty="0" smtClean="0"/>
              <a:t>До 1590. писао је углавном комедије под утицајем римских и италијанских узора и историјске драме базиране на народној традицији.</a:t>
            </a:r>
          </a:p>
          <a:p>
            <a:r>
              <a:rPr lang="sr-Cyrl-RS" sz="1800" dirty="0" smtClean="0"/>
              <a:t>Други приод је почео око 1595. са трагедијом Ромео и Јулија и завршио се са Јулијем Цезаром.У том периоду је написао своја најбоља дела.</a:t>
            </a:r>
          </a:p>
          <a:p>
            <a:r>
              <a:rPr lang="sr-Cyrl-RS" sz="1800" dirty="0" smtClean="0"/>
              <a:t>Од отприлике 1600. до 1608. је писао углавном само трагедије и овај период се назива његовим ‘’трагичним периодом’’.Од 1608. до 1613. писао је трагикомедије које се још зову и романсе.</a:t>
            </a:r>
          </a:p>
          <a:p>
            <a:endParaRPr lang="en-US" sz="2000" dirty="0"/>
          </a:p>
        </p:txBody>
      </p:sp>
      <p:pic>
        <p:nvPicPr>
          <p:cNvPr id="7" name="Content Placeholder 6" descr="преузимање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76056" y="1484784"/>
            <a:ext cx="3912434" cy="49685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Позни живот и смрт</a:t>
            </a:r>
            <a:endParaRPr lang="en-US" dirty="0"/>
          </a:p>
        </p:txBody>
      </p:sp>
      <p:pic>
        <p:nvPicPr>
          <p:cNvPr id="5" name="Content Placeholder 4" descr="ShakespeareMonument_cropped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484784"/>
            <a:ext cx="2232248" cy="439548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43808" y="1268760"/>
            <a:ext cx="6192688" cy="4857403"/>
          </a:xfrm>
        </p:spPr>
        <p:txBody>
          <a:bodyPr>
            <a:normAutofit/>
          </a:bodyPr>
          <a:lstStyle/>
          <a:p>
            <a:r>
              <a:rPr lang="sr-Cyrl-RS" sz="2000" dirty="0" smtClean="0"/>
              <a:t>Након 1606/7. године,Шекспир је написао нешто мање комада и ниједан му није приписан након 1613.</a:t>
            </a:r>
          </a:p>
          <a:p>
            <a:r>
              <a:rPr lang="sr-Cyrl-RS" sz="2000" dirty="0" smtClean="0"/>
              <a:t>Шекспир је умро 23. априла 1616. године оставивши своју жену и 2 ћерке.Сузана се удала за доктора Џона Хола, 1607. године,а Џудит за Томаса Кинија,винара,2 месеца пре Шекспирове смрти.</a:t>
            </a:r>
          </a:p>
          <a:p>
            <a:r>
              <a:rPr lang="sr-Cyrl-RS" sz="2000" dirty="0" smtClean="0"/>
              <a:t>Шекспир је био сахрањен у Цркви св. Тројства 2 дана након што је умро.</a:t>
            </a:r>
          </a:p>
          <a:p>
            <a:r>
              <a:rPr lang="sr-Cyrl-RS" sz="2000" dirty="0" smtClean="0"/>
              <a:t>Нешто пре 1623. подигнут му је споменик на северном зиду.На посветној плочи се пореди са Нестором,Вергилијем и Сократом.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436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Вилијам Шекспир </vt:lpstr>
      <vt:lpstr>Шекспиров живот</vt:lpstr>
      <vt:lpstr>Лондон и позоришна каријера</vt:lpstr>
      <vt:lpstr>Глоуб</vt:lpstr>
      <vt:lpstr>Реконструисани Глуоб</vt:lpstr>
      <vt:lpstr>Ромео и Јулија</vt:lpstr>
      <vt:lpstr>Хамлет</vt:lpstr>
      <vt:lpstr>Позориште</vt:lpstr>
      <vt:lpstr>Позни живот и смрт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Вилијам Шекспир</dc:title>
  <dc:creator>djole</dc:creator>
  <cp:lastModifiedBy>djole</cp:lastModifiedBy>
  <cp:revision>20</cp:revision>
  <dcterms:created xsi:type="dcterms:W3CDTF">2014-11-02T15:58:12Z</dcterms:created>
  <dcterms:modified xsi:type="dcterms:W3CDTF">2014-11-03T11:03:27Z</dcterms:modified>
</cp:coreProperties>
</file>