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72" r:id="rId16"/>
    <p:sldId id="267" r:id="rId17"/>
    <p:sldId id="270" r:id="rId18"/>
    <p:sldId id="273" r:id="rId19"/>
    <p:sldId id="274" r:id="rId20"/>
    <p:sldId id="275" r:id="rId21"/>
    <p:sldId id="276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44" autoAdjust="0"/>
    <p:restoredTop sz="94660"/>
  </p:normalViewPr>
  <p:slideViewPr>
    <p:cSldViewPr>
      <p:cViewPr varScale="1">
        <p:scale>
          <a:sx n="68" d="100"/>
          <a:sy n="68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49370"/>
            <a:ext cx="8458200" cy="914400"/>
          </a:xfrm>
        </p:spPr>
        <p:txBody>
          <a:bodyPr>
            <a:normAutofit/>
          </a:bodyPr>
          <a:lstStyle/>
          <a:p>
            <a:r>
              <a:rPr lang="sr-Cyrl-RS" sz="4400" dirty="0" smtClean="0"/>
              <a:t>Пирамиде</a:t>
            </a:r>
            <a:endParaRPr lang="en-GB" sz="4400" dirty="0"/>
          </a:p>
        </p:txBody>
      </p:sp>
      <p:pic>
        <p:nvPicPr>
          <p:cNvPr id="1027" name="Picture 3" descr="C:\Users\el Drakce\Desktop\richard-nowitz-giza-pyramids-with-man-leading-two-camels-across-the-desert-in-egy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43073"/>
            <a:ext cx="7391400" cy="55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982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 descr="C:\Users\el Drakce\Desktop\7549932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2996"/>
            <a:ext cx="8077200" cy="538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09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 descr="C:\Users\el Drakce\Desktop\ancient-egypt-pyramids-inside_4921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9263"/>
            <a:ext cx="8077200" cy="571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086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 descr="C:\Users\el Drakce\Desktop\egyptian_pyramids8-36174199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169" y="457200"/>
            <a:ext cx="8229600" cy="61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056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 descr="C:\Users\el Drakce\Desktop\Pyramid_of_Khufu_-_Entran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920262"/>
            <a:ext cx="7494533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591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Пирамида и Београд?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el Drakce\Desktop\Beogradjanka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85" y="2659184"/>
            <a:ext cx="25908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l Drakce\Desktop\Pyramids-of-Giza-Egypt-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2185" y="1600200"/>
            <a:ext cx="732181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93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20977"/>
            <a:ext cx="8686800" cy="2359148"/>
          </a:xfrm>
        </p:spPr>
        <p:txBody>
          <a:bodyPr/>
          <a:lstStyle/>
          <a:p>
            <a:pPr marL="0" indent="0">
              <a:buNone/>
            </a:pPr>
            <a:r>
              <a:rPr lang="sr-Cyrl-RS" dirty="0" smtClean="0"/>
              <a:t>Београђанка је </a:t>
            </a:r>
          </a:p>
          <a:p>
            <a:pPr marL="0" indent="0">
              <a:buNone/>
            </a:pPr>
            <a:r>
              <a:rPr lang="sr-Cyrl-RS" dirty="0" smtClean="0"/>
              <a:t>висока само 101 м.</a:t>
            </a:r>
          </a:p>
          <a:p>
            <a:pPr marL="0" indent="0">
              <a:buNone/>
            </a:pPr>
            <a:r>
              <a:rPr lang="sr-Cyrl-RS" dirty="0" smtClean="0"/>
              <a:t>Фудбалски терен дуг </a:t>
            </a:r>
          </a:p>
          <a:p>
            <a:pPr marL="0" indent="0">
              <a:buNone/>
            </a:pPr>
            <a:r>
              <a:rPr lang="sr-Cyrl-RS" dirty="0" smtClean="0"/>
              <a:t>110 м.</a:t>
            </a:r>
            <a:endParaRPr lang="en-GB" dirty="0"/>
          </a:p>
        </p:txBody>
      </p:sp>
      <p:pic>
        <p:nvPicPr>
          <p:cNvPr id="2050" name="Picture 2" descr="C:\Users\el Drakce\Desktop\egyptian-pyramid-volu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999" y="685800"/>
            <a:ext cx="5715001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l Drakce\Desktop\Stadion-Zrvena-Zvezda-Marakana-Foto-Milrena-Djordjevic-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20977"/>
            <a:ext cx="46399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4838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Шта смо ново сазнали: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Пирамиде су најпре биле степенасте а касније „равне“,</a:t>
            </a:r>
          </a:p>
          <a:p>
            <a:r>
              <a:rPr lang="sr-Cyrl-RS" dirty="0" smtClean="0"/>
              <a:t>Њихова унутрашњост је била испуњена ходницима и пролазима, просторијама</a:t>
            </a:r>
          </a:p>
          <a:p>
            <a:r>
              <a:rPr lang="sr-Cyrl-RS" dirty="0" smtClean="0"/>
              <a:t>Биле су великих димензија,</a:t>
            </a:r>
          </a:p>
          <a:p>
            <a:r>
              <a:rPr lang="sr-Cyrl-RS" dirty="0" smtClean="0"/>
              <a:t>Биле су често пљачкане због блага које је остављано крај фараоновог сандука.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xmlns="" val="114184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Критеријуми за оцењивање радова:</a:t>
            </a:r>
            <a:br>
              <a:rPr lang="sr-Cyrl-R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Прецизност лепљења</a:t>
            </a:r>
          </a:p>
          <a:p>
            <a:r>
              <a:rPr lang="sr-Cyrl-RS" dirty="0" smtClean="0"/>
              <a:t>Тачност израде</a:t>
            </a:r>
          </a:p>
          <a:p>
            <a:r>
              <a:rPr lang="sr-Cyrl-RS" dirty="0" smtClean="0"/>
              <a:t>Стабилност предмета</a:t>
            </a:r>
          </a:p>
          <a:p>
            <a:r>
              <a:rPr lang="sr-Cyrl-RS" dirty="0" smtClean="0"/>
              <a:t>Уредност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205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4343400" cy="3200400"/>
          </a:xfrm>
        </p:spPr>
        <p:txBody>
          <a:bodyPr>
            <a:normAutofit/>
          </a:bodyPr>
          <a:lstStyle/>
          <a:p>
            <a:r>
              <a:rPr lang="sr-Cyrl-RS" dirty="0" smtClean="0"/>
              <a:t>Како су изграђене Египатске пирамиде?</a:t>
            </a:r>
            <a:endParaRPr lang="en-GB" dirty="0"/>
          </a:p>
        </p:txBody>
      </p:sp>
      <p:pic>
        <p:nvPicPr>
          <p:cNvPr id="1026" name="Picture 2" descr="C:\Users\el Drakce\Desktop\6a00d83451b13569e200e54f0e7f938833-800w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86520" y="0"/>
            <a:ext cx="38663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485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Величина камених блокова!!!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C:\Users\el Drakce\Desktop\img_02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875514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0037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2800" dirty="0" smtClean="0">
                <a:latin typeface="Arial" pitchFamily="34" charset="0"/>
                <a:cs typeface="Arial" pitchFamily="34" charset="0"/>
              </a:rPr>
              <a:t>Да се подсетимо:</a:t>
            </a:r>
            <a:endParaRPr lang="en-GB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/>
          <a:lstStyle/>
          <a:p>
            <a:r>
              <a:rPr lang="sr-Cyrl-RS" dirty="0" smtClean="0"/>
              <a:t>Пирамиде се налазе у.....  </a:t>
            </a:r>
          </a:p>
          <a:p>
            <a:pPr marL="0" indent="0">
              <a:buNone/>
            </a:pPr>
            <a:r>
              <a:rPr lang="sr-Cyrl-RS" dirty="0" smtClean="0"/>
              <a:t>                                                 Египту.  </a:t>
            </a:r>
          </a:p>
          <a:p>
            <a:r>
              <a:rPr lang="sr-Cyrl-RS" dirty="0" smtClean="0"/>
              <a:t>Египат је на континенту који се зове....</a:t>
            </a:r>
          </a:p>
          <a:p>
            <a:pPr marL="0" indent="0">
              <a:buNone/>
            </a:pPr>
            <a:r>
              <a:rPr lang="sr-Cyrl-RS" dirty="0"/>
              <a:t> </a:t>
            </a:r>
            <a:r>
              <a:rPr lang="sr-Cyrl-RS" dirty="0" smtClean="0"/>
              <a:t>                                                Африка.</a:t>
            </a:r>
          </a:p>
          <a:p>
            <a:r>
              <a:rPr lang="sr-Cyrl-RS" dirty="0" smtClean="0"/>
              <a:t>Пирамиде су грађене да буду.....</a:t>
            </a:r>
          </a:p>
          <a:p>
            <a:pPr marL="0" indent="0">
              <a:buNone/>
            </a:pPr>
            <a:r>
              <a:rPr lang="sr-Cyrl-RS" dirty="0"/>
              <a:t> </a:t>
            </a:r>
            <a:r>
              <a:rPr lang="sr-Cyrl-RS" dirty="0" smtClean="0"/>
              <a:t>                                                гробнице фараона.</a:t>
            </a:r>
          </a:p>
          <a:p>
            <a:r>
              <a:rPr lang="sr-Cyrl-RS" dirty="0" smtClean="0"/>
              <a:t>Фараони су .... </a:t>
            </a:r>
          </a:p>
          <a:p>
            <a:pPr marL="0" indent="0">
              <a:buNone/>
            </a:pPr>
            <a:r>
              <a:rPr lang="sr-Cyrl-RS" dirty="0" smtClean="0"/>
              <a:t>                                                 владари Египта.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1125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831" y="228600"/>
            <a:ext cx="8686800" cy="838200"/>
          </a:xfrm>
        </p:spPr>
        <p:txBody>
          <a:bodyPr/>
          <a:lstStyle/>
          <a:p>
            <a:r>
              <a:rPr lang="sr-Cyrl-RS" dirty="0" smtClean="0"/>
              <a:t>Египћанима није било лако...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C:\Users\el Drakce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96429"/>
            <a:ext cx="8305800" cy="566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163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Морали су да буду мудри да обаве овакав посао.</a:t>
            </a:r>
            <a:endParaRPr lang="en-GB" dirty="0"/>
          </a:p>
        </p:txBody>
      </p:sp>
      <p:pic>
        <p:nvPicPr>
          <p:cNvPr id="4098" name="Picture 2" descr="C:\Users\el Drakce\Desktop\HK_GP_whe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21283"/>
            <a:ext cx="7457313" cy="553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611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За крај, О обиму посла: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 fontScale="92500"/>
          </a:bodyPr>
          <a:lstStyle/>
          <a:p>
            <a:r>
              <a:rPr lang="sr-Cyrl-RS" dirty="0" smtClean="0"/>
              <a:t>Фараон Кеопс влада око 2500. г. </a:t>
            </a:r>
            <a:r>
              <a:rPr lang="sr-Cyrl-RS" dirty="0"/>
              <a:t>п</a:t>
            </a:r>
            <a:r>
              <a:rPr lang="sr-Cyrl-RS" dirty="0" smtClean="0"/>
              <a:t>не.</a:t>
            </a:r>
          </a:p>
          <a:p>
            <a:r>
              <a:rPr lang="sr-Cyrl-RS" dirty="0" smtClean="0"/>
              <a:t>У пирамиду у којој је сахрањен уграђено је  </a:t>
            </a:r>
            <a:r>
              <a:rPr lang="sr-Latn-RS" dirty="0" smtClean="0"/>
              <a:t>  </a:t>
            </a:r>
            <a:r>
              <a:rPr lang="sr-Cyrl-RS" dirty="0" smtClean="0"/>
              <a:t>  </a:t>
            </a:r>
            <a:r>
              <a:rPr lang="sr-Cyrl-RS" dirty="0" smtClean="0"/>
              <a:t>2 500 000 камених блокова великих димензија.</a:t>
            </a:r>
          </a:p>
          <a:p>
            <a:r>
              <a:rPr lang="sr-Cyrl-RS" dirty="0" smtClean="0"/>
              <a:t>Вероватно је грађена (најдуже) 23 године (толико дуго је овај фараон владао)</a:t>
            </a:r>
          </a:p>
          <a:p>
            <a:r>
              <a:rPr lang="sr-Cyrl-RS" dirty="0" smtClean="0"/>
              <a:t>То значи да је у просеку у пирамиду уграђивано 342 камена блока дневно или приближно један камен на два минута.</a:t>
            </a:r>
          </a:p>
          <a:p>
            <a:r>
              <a:rPr lang="sr-Cyrl-RS" dirty="0" smtClean="0"/>
              <a:t>Камење је у просеку било тешко 2500 килограма.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18438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r-Cyrl-RS" dirty="0" smtClean="0"/>
          </a:p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r>
              <a:rPr lang="sr-Cyrl-RS" dirty="0" smtClean="0"/>
              <a:t>                       Хвала на пажњи!</a:t>
            </a:r>
          </a:p>
        </p:txBody>
      </p:sp>
    </p:spTree>
    <p:extLst>
      <p:ext uri="{BB962C8B-B14F-4D97-AF65-F5344CB8AC3E}">
        <p14:creationId xmlns:p14="http://schemas.microsoft.com/office/powerpoint/2010/main" xmlns="" val="418194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6553200"/>
          </a:xfrm>
        </p:spPr>
        <p:txBody>
          <a:bodyPr/>
          <a:lstStyle/>
          <a:p>
            <a:r>
              <a:rPr lang="sr-Cyrl-RS" dirty="0" smtClean="0"/>
              <a:t>Налазе се код места које се зове...</a:t>
            </a:r>
          </a:p>
          <a:p>
            <a:pPr marL="0" indent="0">
              <a:buNone/>
            </a:pPr>
            <a:r>
              <a:rPr lang="sr-Cyrl-RS" dirty="0" smtClean="0"/>
              <a:t>                                          	Гиза.</a:t>
            </a:r>
          </a:p>
          <a:p>
            <a:r>
              <a:rPr lang="sr-Cyrl-RS" dirty="0" smtClean="0"/>
              <a:t>Зидане су од...</a:t>
            </a:r>
          </a:p>
          <a:p>
            <a:pPr marL="0" indent="0">
              <a:buNone/>
            </a:pPr>
            <a:r>
              <a:rPr lang="sr-Cyrl-RS" dirty="0"/>
              <a:t> </a:t>
            </a:r>
            <a:r>
              <a:rPr lang="sr-Cyrl-RS" dirty="0" smtClean="0"/>
              <a:t>                                        	камених блокова.</a:t>
            </a:r>
          </a:p>
          <a:p>
            <a:r>
              <a:rPr lang="sr-Cyrl-RS" dirty="0" smtClean="0"/>
              <a:t>Грађене су (колико дуго)....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Cyrl-RS" dirty="0" smtClean="0"/>
              <a:t>				деценијама.</a:t>
            </a:r>
          </a:p>
          <a:p>
            <a:r>
              <a:rPr lang="sr-Cyrl-RS" dirty="0" smtClean="0"/>
              <a:t>Највећа се зове по фараону који је саградио...</a:t>
            </a:r>
          </a:p>
          <a:p>
            <a:pPr marL="0" indent="0">
              <a:buNone/>
            </a:pPr>
            <a:r>
              <a:rPr lang="sr-Cyrl-RS" dirty="0"/>
              <a:t> </a:t>
            </a:r>
            <a:r>
              <a:rPr lang="sr-Cyrl-RS" dirty="0" smtClean="0"/>
              <a:t>                                      	Кеопсова пирамида.</a:t>
            </a:r>
          </a:p>
          <a:p>
            <a:r>
              <a:rPr lang="sr-Cyrl-RS" dirty="0" smtClean="0"/>
              <a:t>Виша је од највише зграде у Београду и укупно висока...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Cyrl-RS" dirty="0" smtClean="0"/>
              <a:t>				146 метара.</a:t>
            </a:r>
          </a:p>
          <a:p>
            <a:pPr marL="0" indent="0">
              <a:buNone/>
            </a:pPr>
            <a:endParaRPr lang="sr-Cyrl-RS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586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3" grpId="2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Прве, степенасте пирамиде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2057400" cy="5151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Cyrl-RS" dirty="0" smtClean="0"/>
              <a:t>Прве пирамиде су грађене из више спратова. Градитељ прве пирамиде је Имхотеп.</a:t>
            </a:r>
            <a:endParaRPr lang="en-GB" dirty="0"/>
          </a:p>
        </p:txBody>
      </p:sp>
      <p:pic>
        <p:nvPicPr>
          <p:cNvPr id="10242" name="Picture 2" descr="C:\Users\el Drakce\Desktop\126718-004-63FEEA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56195"/>
            <a:ext cx="6249955" cy="436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966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Касније пирамиде постају много веће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14781"/>
            <a:ext cx="2286000" cy="4581219"/>
          </a:xfrm>
        </p:spPr>
        <p:txBody>
          <a:bodyPr/>
          <a:lstStyle/>
          <a:p>
            <a:pPr marL="0" indent="0">
              <a:buNone/>
            </a:pPr>
            <a:r>
              <a:rPr lang="sr-Cyrl-RS" dirty="0" smtClean="0"/>
              <a:t>Губе се спратови а пирамиде се дижу у висину преко 100 метара.</a:t>
            </a:r>
            <a:endParaRPr lang="en-GB" dirty="0"/>
          </a:p>
        </p:txBody>
      </p:sp>
      <p:pic>
        <p:nvPicPr>
          <p:cNvPr id="11266" name="Picture 2" descr="C:\Users\el Drakce\Desktop\800px-All_Gizah_Pyrami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6063"/>
            <a:ext cx="6531428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103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Како пирамиде изгледају изнутра?</a:t>
            </a:r>
            <a:endParaRPr lang="en-GB" dirty="0"/>
          </a:p>
        </p:txBody>
      </p:sp>
      <p:pic>
        <p:nvPicPr>
          <p:cNvPr id="2050" name="Picture 2" descr="C:\Users\el Drakce\Desktop\Inside-the-pyramid-banner-940-optimiz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834121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274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План велике пирамиде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C:\Users\el Drakce\Desktop\greatpyramid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224" y="1600200"/>
            <a:ext cx="7807176" cy="491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411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C:\Users\el Drakce\Desktop\Plan_Great_Pyram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867" y="1524000"/>
            <a:ext cx="8708571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656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Детаљи из унутрашњости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 descr="C:\Users\el Drakce\Desktop\95a33a1154c67cd11776eb9ee67b53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8938"/>
            <a:ext cx="7304088" cy="526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5325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198</TotalTime>
  <Words>278</Words>
  <Application>Microsoft Office PowerPoint</Application>
  <PresentationFormat>On-screen Show (4:3)</PresentationFormat>
  <Paragraphs>55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Trek</vt:lpstr>
      <vt:lpstr>Slide 1</vt:lpstr>
      <vt:lpstr>Да се подсетимо:</vt:lpstr>
      <vt:lpstr>Slide 3</vt:lpstr>
      <vt:lpstr>Прве, степенасте пирамиде</vt:lpstr>
      <vt:lpstr>Касније пирамиде постају много веће</vt:lpstr>
      <vt:lpstr>Како пирамиде изгледају изнутра?</vt:lpstr>
      <vt:lpstr>План велике пирамиде</vt:lpstr>
      <vt:lpstr>Slide 8</vt:lpstr>
      <vt:lpstr>Детаљи из унутрашњости</vt:lpstr>
      <vt:lpstr>Slide 10</vt:lpstr>
      <vt:lpstr>Slide 11</vt:lpstr>
      <vt:lpstr>Slide 12</vt:lpstr>
      <vt:lpstr>Slide 13</vt:lpstr>
      <vt:lpstr>Пирамида и Београд?</vt:lpstr>
      <vt:lpstr>Slide 15</vt:lpstr>
      <vt:lpstr>Шта смо ново сазнали:</vt:lpstr>
      <vt:lpstr>Критеријуми за оцењивање радова: </vt:lpstr>
      <vt:lpstr>Како су изграђене Египатске пирамиде?</vt:lpstr>
      <vt:lpstr>Величина камених блокова!!!</vt:lpstr>
      <vt:lpstr>Египћанима није било лако...</vt:lpstr>
      <vt:lpstr>Морали су да буду мудри да обаве овакав посао.</vt:lpstr>
      <vt:lpstr>За крај, О обиму посла: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Zeljko Miloradovic</dc:creator>
  <cp:lastModifiedBy>zaga malivuk</cp:lastModifiedBy>
  <cp:revision>17</cp:revision>
  <dcterms:created xsi:type="dcterms:W3CDTF">2006-08-16T00:00:00Z</dcterms:created>
  <dcterms:modified xsi:type="dcterms:W3CDTF">2016-04-13T11:59:05Z</dcterms:modified>
</cp:coreProperties>
</file>