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3200400" cy="3352799"/>
          </a:xfrm>
        </p:spPr>
        <p:txBody>
          <a:bodyPr>
            <a:normAutofit/>
          </a:bodyPr>
          <a:lstStyle/>
          <a:p>
            <a:pPr algn="l"/>
            <a:r>
              <a:rPr lang="sr-Cyrl-RS" sz="4000" dirty="0" smtClean="0">
                <a:solidFill>
                  <a:schemeClr val="tx1"/>
                </a:solidFill>
              </a:rPr>
              <a:t>Србија у време Стефана Немање</a:t>
            </a: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el Drakce\Desktop\Nemanjić_dynasty_coat_of_arms,_Palavest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541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 паганима и јеретицима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sr-Cyrl-RS" i="1" dirty="0" smtClean="0"/>
              <a:t>„</a:t>
            </a:r>
            <a:r>
              <a:rPr lang="sr-Latn-CS" i="1" dirty="0" smtClean="0"/>
              <a:t>Као </a:t>
            </a:r>
            <a:r>
              <a:rPr lang="sr-Latn-CS" i="1" dirty="0"/>
              <a:t>некада пророк Илија, који је устао на бестидне јереје, и он изобличи безбоштво њихово</a:t>
            </a:r>
            <a:r>
              <a:rPr lang="sr-Latn-CS" i="1" dirty="0" smtClean="0"/>
              <a:t>,</a:t>
            </a:r>
            <a:r>
              <a:rPr lang="sr-Latn-CS" i="1" dirty="0"/>
              <a:t> и једне попали, друге разним казнама казни, треће прогна из државе своје а домове њихове, и све имање сакупив, разда прокаженим и убогим</a:t>
            </a:r>
            <a:r>
              <a:rPr lang="sr-Latn-CS" i="1" dirty="0" smtClean="0"/>
              <a:t>.</a:t>
            </a:r>
            <a:r>
              <a:rPr lang="sr-Cyrl-RS" i="1" dirty="0" smtClean="0"/>
              <a:t>“ </a:t>
            </a:r>
            <a:r>
              <a:rPr lang="sr-Cyrl-RS" i="1" dirty="0"/>
              <a:t>Из Симеоновог житија које је написао Стефан Првовенчани</a:t>
            </a:r>
            <a:r>
              <a:rPr lang="sr-Cyrl-RS" i="1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6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" y="1600200"/>
            <a:ext cx="1981200" cy="4525963"/>
          </a:xfrm>
        </p:spPr>
        <p:txBody>
          <a:bodyPr/>
          <a:lstStyle/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r>
              <a:rPr lang="sr-Cyrl-RS" dirty="0" smtClean="0"/>
              <a:t>Хиландар</a:t>
            </a:r>
            <a:endParaRPr lang="en-GB" dirty="0"/>
          </a:p>
        </p:txBody>
      </p:sp>
      <p:pic>
        <p:nvPicPr>
          <p:cNvPr id="7170" name="Picture 2" descr="C:\Users\el Drakce\Desktop\ManastirHilandar1ManastirHilanda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05508"/>
            <a:ext cx="711517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9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 Drakce\Desktop\sv_simeon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7101597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6172200"/>
          </a:xfrm>
        </p:spPr>
        <p:txBody>
          <a:bodyPr>
            <a:normAutofit fontScale="85000" lnSpcReduction="10000"/>
          </a:bodyPr>
          <a:lstStyle/>
          <a:p>
            <a:r>
              <a:rPr lang="sr-Cyrl-RS" i="1" dirty="0" smtClean="0"/>
              <a:t>„</a:t>
            </a:r>
            <a:r>
              <a:rPr lang="en-GB" i="1" dirty="0" smtClean="0"/>
              <a:t>И </a:t>
            </a:r>
            <a:r>
              <a:rPr lang="en-GB" i="1" dirty="0" err="1"/>
              <a:t>вољом</a:t>
            </a:r>
            <a:r>
              <a:rPr lang="en-GB" i="1" dirty="0"/>
              <a:t> </a:t>
            </a:r>
            <a:r>
              <a:rPr lang="en-GB" i="1" dirty="0" err="1"/>
              <a:t>божјом</a:t>
            </a:r>
            <a:r>
              <a:rPr lang="en-GB" i="1" dirty="0"/>
              <a:t> и </a:t>
            </a:r>
            <a:r>
              <a:rPr lang="en-GB" i="1" dirty="0" err="1"/>
              <a:t>пречисте</a:t>
            </a:r>
            <a:r>
              <a:rPr lang="en-GB" i="1" dirty="0"/>
              <a:t> </a:t>
            </a:r>
            <a:r>
              <a:rPr lang="en-GB" i="1" dirty="0" err="1"/>
              <a:t>његове</a:t>
            </a:r>
            <a:r>
              <a:rPr lang="en-GB" i="1" dirty="0"/>
              <a:t> </a:t>
            </a:r>
            <a:r>
              <a:rPr lang="en-GB" i="1" dirty="0" err="1"/>
              <a:t>матере</a:t>
            </a:r>
            <a:r>
              <a:rPr lang="en-GB" i="1" dirty="0"/>
              <a:t>, </a:t>
            </a:r>
            <a:r>
              <a:rPr lang="en-GB" i="1" dirty="0" err="1"/>
              <a:t>роди</a:t>
            </a:r>
            <a:r>
              <a:rPr lang="en-GB" i="1" dirty="0"/>
              <a:t> и </a:t>
            </a:r>
            <a:r>
              <a:rPr lang="en-GB" i="1" dirty="0" err="1"/>
              <a:t>ово</a:t>
            </a:r>
            <a:r>
              <a:rPr lang="en-GB" i="1" dirty="0"/>
              <a:t>, </a:t>
            </a:r>
            <a:r>
              <a:rPr lang="en-GB" i="1" dirty="0" err="1"/>
              <a:t>свето</a:t>
            </a:r>
            <a:r>
              <a:rPr lang="en-GB" i="1" dirty="0"/>
              <a:t> </a:t>
            </a:r>
            <a:r>
              <a:rPr lang="en-GB" i="1" dirty="0" err="1"/>
              <a:t>дете</a:t>
            </a:r>
            <a:r>
              <a:rPr lang="en-GB" i="1" dirty="0" smtClean="0"/>
              <a:t>,</a:t>
            </a:r>
            <a:r>
              <a:rPr lang="en-GB" i="1" dirty="0"/>
              <a:t> </a:t>
            </a:r>
            <a:r>
              <a:rPr lang="en-GB" i="1" dirty="0" err="1"/>
              <a:t>које</a:t>
            </a:r>
            <a:r>
              <a:rPr lang="en-GB" i="1" dirty="0"/>
              <a:t> </a:t>
            </a:r>
            <a:r>
              <a:rPr lang="en-GB" i="1" dirty="0" err="1"/>
              <a:t>ће</a:t>
            </a:r>
            <a:r>
              <a:rPr lang="en-GB" i="1" dirty="0"/>
              <a:t> </a:t>
            </a:r>
            <a:r>
              <a:rPr lang="en-GB" i="1" dirty="0" err="1"/>
              <a:t>божјим</a:t>
            </a:r>
            <a:r>
              <a:rPr lang="en-GB" i="1" dirty="0"/>
              <a:t> </a:t>
            </a:r>
            <a:r>
              <a:rPr lang="en-GB" i="1" dirty="0" err="1"/>
              <a:t>промислом</a:t>
            </a:r>
            <a:r>
              <a:rPr lang="en-GB" i="1" dirty="0"/>
              <a:t> </a:t>
            </a:r>
            <a:r>
              <a:rPr lang="en-GB" i="1" dirty="0" err="1"/>
              <a:t>бити</a:t>
            </a:r>
            <a:r>
              <a:rPr lang="en-GB" i="1" dirty="0"/>
              <a:t> </a:t>
            </a:r>
            <a:r>
              <a:rPr lang="en-GB" i="1" dirty="0" err="1"/>
              <a:t>сакупилац</a:t>
            </a:r>
            <a:r>
              <a:rPr lang="en-GB" i="1" dirty="0"/>
              <a:t> </a:t>
            </a:r>
            <a:r>
              <a:rPr lang="en-GB" i="1" dirty="0" err="1"/>
              <a:t>пропалих</a:t>
            </a:r>
            <a:r>
              <a:rPr lang="en-GB" i="1" dirty="0"/>
              <a:t> </a:t>
            </a:r>
            <a:r>
              <a:rPr lang="en-GB" i="1" dirty="0" err="1"/>
              <a:t>земаља</a:t>
            </a:r>
            <a:r>
              <a:rPr lang="en-GB" i="1" dirty="0"/>
              <a:t> </a:t>
            </a:r>
            <a:r>
              <a:rPr lang="en-GB" i="1" dirty="0" err="1"/>
              <a:t>отачаства</a:t>
            </a:r>
            <a:r>
              <a:rPr lang="en-GB" i="1" dirty="0"/>
              <a:t> </a:t>
            </a:r>
            <a:r>
              <a:rPr lang="en-GB" i="1" dirty="0" err="1"/>
              <a:t>свога</a:t>
            </a:r>
            <a:r>
              <a:rPr lang="en-GB" i="1" dirty="0"/>
              <a:t>, </a:t>
            </a:r>
            <a:r>
              <a:rPr lang="en-GB" i="1" dirty="0" err="1"/>
              <a:t>пастир</a:t>
            </a:r>
            <a:r>
              <a:rPr lang="en-GB" i="1" dirty="0"/>
              <a:t> и </a:t>
            </a:r>
            <a:r>
              <a:rPr lang="en-GB" i="1" dirty="0" err="1"/>
              <a:t>учитељ</a:t>
            </a:r>
            <a:r>
              <a:rPr lang="en-GB" i="1" dirty="0"/>
              <a:t>, </a:t>
            </a:r>
            <a:r>
              <a:rPr lang="en-GB" i="1" dirty="0" err="1"/>
              <a:t>па</a:t>
            </a:r>
            <a:r>
              <a:rPr lang="en-GB" i="1" dirty="0"/>
              <a:t>, </a:t>
            </a:r>
            <a:r>
              <a:rPr lang="en-GB" i="1" dirty="0" err="1"/>
              <a:t>штавише</a:t>
            </a:r>
            <a:r>
              <a:rPr lang="en-GB" i="1" dirty="0"/>
              <a:t>, и </a:t>
            </a:r>
            <a:r>
              <a:rPr lang="en-GB" i="1" dirty="0" err="1"/>
              <a:t>обновилац</a:t>
            </a:r>
            <a:r>
              <a:rPr lang="en-GB" i="1" dirty="0"/>
              <a:t> </a:t>
            </a:r>
            <a:r>
              <a:rPr lang="en-GB" i="1" dirty="0" err="1"/>
              <a:t>онога</a:t>
            </a:r>
            <a:r>
              <a:rPr lang="en-GB" i="1" dirty="0"/>
              <a:t> </a:t>
            </a:r>
            <a:r>
              <a:rPr lang="en-GB" i="1" dirty="0" err="1"/>
              <a:t>што</a:t>
            </a:r>
            <a:r>
              <a:rPr lang="en-GB" i="1" dirty="0"/>
              <a:t> </a:t>
            </a:r>
            <a:r>
              <a:rPr lang="en-GB" i="1" dirty="0" err="1"/>
              <a:t>је</a:t>
            </a:r>
            <a:r>
              <a:rPr lang="en-GB" i="1" dirty="0"/>
              <a:t> </a:t>
            </a:r>
            <a:r>
              <a:rPr lang="en-GB" i="1" dirty="0" err="1"/>
              <a:t>било</a:t>
            </a:r>
            <a:r>
              <a:rPr lang="en-GB" i="1" dirty="0"/>
              <a:t> </a:t>
            </a:r>
            <a:r>
              <a:rPr lang="en-GB" i="1" dirty="0" err="1" smtClean="0"/>
              <a:t>пропало</a:t>
            </a:r>
            <a:r>
              <a:rPr lang="en-GB" i="1" dirty="0" smtClean="0"/>
              <a:t>, </a:t>
            </a:r>
            <a:r>
              <a:rPr lang="en-GB" i="1" dirty="0"/>
              <a:t>у </a:t>
            </a:r>
            <a:r>
              <a:rPr lang="en-GB" i="1" dirty="0" err="1"/>
              <a:t>месту</a:t>
            </a:r>
            <a:r>
              <a:rPr lang="en-GB" i="1" dirty="0"/>
              <a:t> </a:t>
            </a:r>
            <a:r>
              <a:rPr lang="en-GB" i="1" dirty="0" err="1"/>
              <a:t>по</a:t>
            </a:r>
            <a:r>
              <a:rPr lang="en-GB" i="1" dirty="0"/>
              <a:t> </a:t>
            </a:r>
            <a:r>
              <a:rPr lang="en-GB" i="1" dirty="0" err="1"/>
              <a:t>имену</a:t>
            </a:r>
            <a:r>
              <a:rPr lang="en-GB" i="1" dirty="0"/>
              <a:t> </a:t>
            </a:r>
            <a:r>
              <a:rPr lang="en-GB" i="1" dirty="0" err="1"/>
              <a:t>Рибница</a:t>
            </a:r>
            <a:r>
              <a:rPr lang="en-GB" i="1" dirty="0" smtClean="0"/>
              <a:t>.</a:t>
            </a:r>
            <a:r>
              <a:rPr lang="sr-Cyrl-RS" i="1" dirty="0" smtClean="0"/>
              <a:t>“</a:t>
            </a:r>
            <a:endParaRPr lang="en-GB" dirty="0"/>
          </a:p>
          <a:p>
            <a:pPr marL="0" indent="0">
              <a:buNone/>
            </a:pPr>
            <a:endParaRPr lang="sr-Cyrl-RS" i="1" dirty="0" smtClean="0"/>
          </a:p>
          <a:p>
            <a:r>
              <a:rPr lang="sr-Cyrl-RS" i="1" dirty="0" smtClean="0"/>
              <a:t>„</a:t>
            </a:r>
            <a:r>
              <a:rPr lang="en-GB" i="1" dirty="0" smtClean="0"/>
              <a:t>А </a:t>
            </a:r>
            <a:r>
              <a:rPr lang="en-GB" i="1" dirty="0" err="1"/>
              <a:t>како</a:t>
            </a:r>
            <a:r>
              <a:rPr lang="en-GB" i="1" dirty="0"/>
              <a:t> </a:t>
            </a:r>
            <a:r>
              <a:rPr lang="en-GB" i="1" dirty="0" err="1"/>
              <a:t>су</a:t>
            </a:r>
            <a:r>
              <a:rPr lang="en-GB" i="1" dirty="0"/>
              <a:t> у </a:t>
            </a:r>
            <a:r>
              <a:rPr lang="en-GB" i="1" dirty="0" err="1"/>
              <a:t>земљи</a:t>
            </a:r>
            <a:r>
              <a:rPr lang="en-GB" i="1" dirty="0"/>
              <a:t> </a:t>
            </a:r>
            <a:r>
              <a:rPr lang="en-GB" i="1" dirty="0" err="1"/>
              <a:t>тој</a:t>
            </a:r>
            <a:r>
              <a:rPr lang="en-GB" i="1" dirty="0"/>
              <a:t> и </a:t>
            </a:r>
            <a:r>
              <a:rPr lang="en-GB" i="1" dirty="0" err="1"/>
              <a:t>латински</a:t>
            </a:r>
            <a:r>
              <a:rPr lang="en-GB" i="1" dirty="0"/>
              <a:t> </a:t>
            </a:r>
            <a:r>
              <a:rPr lang="en-GB" i="1" dirty="0" err="1"/>
              <a:t>јереји</a:t>
            </a:r>
            <a:r>
              <a:rPr lang="en-GB" i="1" dirty="0"/>
              <a:t>, </a:t>
            </a:r>
            <a:r>
              <a:rPr lang="en-GB" i="1" dirty="0" err="1"/>
              <a:t>то</a:t>
            </a:r>
            <a:r>
              <a:rPr lang="en-GB" i="1" dirty="0"/>
              <a:t> </a:t>
            </a:r>
            <a:r>
              <a:rPr lang="en-GB" i="1" dirty="0" err="1"/>
              <a:t>се</a:t>
            </a:r>
            <a:r>
              <a:rPr lang="en-GB" i="1" dirty="0"/>
              <a:t> </a:t>
            </a:r>
            <a:r>
              <a:rPr lang="en-GB" i="1" dirty="0" err="1"/>
              <a:t>по</a:t>
            </a:r>
            <a:r>
              <a:rPr lang="en-GB" i="1" dirty="0"/>
              <a:t> </a:t>
            </a:r>
            <a:r>
              <a:rPr lang="en-GB" i="1" dirty="0" err="1"/>
              <a:t>вољи</a:t>
            </a:r>
            <a:r>
              <a:rPr lang="en-GB" i="1" dirty="0"/>
              <a:t> </a:t>
            </a:r>
            <a:r>
              <a:rPr lang="en-GB" i="1" dirty="0" err="1"/>
              <a:t>божјој</a:t>
            </a:r>
            <a:r>
              <a:rPr lang="en-GB" i="1" dirty="0"/>
              <a:t> </a:t>
            </a:r>
            <a:r>
              <a:rPr lang="en-GB" i="1" dirty="0" err="1"/>
              <a:t>удостоји</a:t>
            </a:r>
            <a:r>
              <a:rPr lang="en-GB" i="1" dirty="0"/>
              <a:t> </a:t>
            </a:r>
            <a:r>
              <a:rPr lang="en-GB" i="1" dirty="0" err="1"/>
              <a:t>да</a:t>
            </a:r>
            <a:r>
              <a:rPr lang="en-GB" i="1" dirty="0"/>
              <a:t> у </a:t>
            </a:r>
            <a:r>
              <a:rPr lang="en-GB" i="1" dirty="0" err="1"/>
              <a:t>храму</a:t>
            </a:r>
            <a:r>
              <a:rPr lang="en-GB" i="1" dirty="0"/>
              <a:t> </a:t>
            </a:r>
            <a:r>
              <a:rPr lang="en-GB" i="1" dirty="0" err="1"/>
              <a:t>том</a:t>
            </a:r>
            <a:r>
              <a:rPr lang="en-GB" i="1" dirty="0"/>
              <a:t> </a:t>
            </a:r>
            <a:r>
              <a:rPr lang="en-GB" i="1" dirty="0" err="1"/>
              <a:t>прими</a:t>
            </a:r>
            <a:r>
              <a:rPr lang="en-GB" i="1" dirty="0"/>
              <a:t> и </a:t>
            </a:r>
            <a:r>
              <a:rPr lang="en-GB" i="1" dirty="0" err="1"/>
              <a:t>латинско</a:t>
            </a:r>
            <a:r>
              <a:rPr lang="en-GB" i="1" dirty="0"/>
              <a:t> </a:t>
            </a:r>
            <a:r>
              <a:rPr lang="en-GB" i="1" dirty="0" err="1"/>
              <a:t>крштење</a:t>
            </a:r>
            <a:r>
              <a:rPr lang="en-GB" i="1" dirty="0" smtClean="0"/>
              <a:t>.</a:t>
            </a:r>
            <a:r>
              <a:rPr lang="sr-Cyrl-RS" i="1" dirty="0" smtClean="0"/>
              <a:t>“</a:t>
            </a:r>
            <a:endParaRPr lang="en-GB" dirty="0"/>
          </a:p>
          <a:p>
            <a:endParaRPr lang="sr-Cyrl-RS" i="1" dirty="0" smtClean="0"/>
          </a:p>
          <a:p>
            <a:r>
              <a:rPr lang="sr-Cyrl-RS" i="1" dirty="0" smtClean="0"/>
              <a:t>„А</a:t>
            </a:r>
            <a:r>
              <a:rPr lang="sr-Latn-CS" i="1" dirty="0"/>
              <a:t> кад се вратио отац његов у столно место</a:t>
            </a:r>
            <a:r>
              <a:rPr lang="sr-Latn-CS" i="1" dirty="0" smtClean="0"/>
              <a:t>,</a:t>
            </a:r>
            <a:r>
              <a:rPr lang="sr-Latn-CS" i="1" dirty="0"/>
              <a:t> опет се удостоји да прими друго крштење из руку светитеља и </a:t>
            </a:r>
            <a:r>
              <a:rPr lang="sr-Latn-CS" i="1" dirty="0" smtClean="0"/>
              <a:t>архијереја</a:t>
            </a:r>
            <a:r>
              <a:rPr lang="sr-Latn-CS" i="1" dirty="0"/>
              <a:t> усред српске земље, у храму светих и свеславних и врховних апостолâ Петра и </a:t>
            </a:r>
            <a:r>
              <a:rPr lang="sr-Latn-CS" i="1" dirty="0" smtClean="0"/>
              <a:t>Павла</a:t>
            </a:r>
            <a:r>
              <a:rPr lang="sr-Cyrl-RS" i="1" dirty="0" smtClean="0"/>
              <a:t>.“ Изводи из житија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1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sr-Cyrl-RS" dirty="0" smtClean="0"/>
              <a:t>Србија у 9. веку</a:t>
            </a:r>
            <a:endParaRPr lang="en-GB" dirty="0"/>
          </a:p>
        </p:txBody>
      </p:sp>
      <p:pic>
        <p:nvPicPr>
          <p:cNvPr id="3074" name="Picture 2" descr="C:\Users\el Drakce\Desktop\Srbsko_IX_s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15291"/>
            <a:ext cx="665179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9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203450" cy="4525963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/>
              <a:t>Србија у 12. веку пре Немање</a:t>
            </a:r>
            <a:endParaRPr lang="en-GB" dirty="0"/>
          </a:p>
        </p:txBody>
      </p:sp>
      <p:pic>
        <p:nvPicPr>
          <p:cNvPr id="4098" name="Picture 2" descr="C:\Users\el Drakce\Desktop\Serbian_Kingdom_under_King_Constantine_Bodin-s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3114"/>
            <a:ext cx="6483350" cy="67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 lnSpcReduction="20000"/>
          </a:bodyPr>
          <a:lstStyle/>
          <a:p>
            <a:r>
              <a:rPr lang="sr-Cyrl-RS" i="1" dirty="0" smtClean="0"/>
              <a:t>Манојло </a:t>
            </a:r>
            <a:r>
              <a:rPr lang="sr-Cyrl-RS" i="1" dirty="0"/>
              <a:t>према Немањи: </a:t>
            </a:r>
            <a:r>
              <a:rPr lang="sr-Cyrl-RS" i="1" dirty="0" smtClean="0"/>
              <a:t>„</a:t>
            </a:r>
            <a:r>
              <a:rPr lang="en-GB" i="1" dirty="0" smtClean="0"/>
              <a:t>А </a:t>
            </a:r>
            <a:r>
              <a:rPr lang="en-GB" i="1" dirty="0" err="1"/>
              <a:t>кад</a:t>
            </a:r>
            <a:r>
              <a:rPr lang="en-GB" i="1" dirty="0"/>
              <a:t> </a:t>
            </a:r>
            <a:r>
              <a:rPr lang="en-GB" i="1" dirty="0" err="1"/>
              <a:t>чу</a:t>
            </a:r>
            <a:r>
              <a:rPr lang="en-GB" i="1" dirty="0"/>
              <a:t> </a:t>
            </a:r>
            <a:r>
              <a:rPr lang="en-GB" i="1" dirty="0" err="1"/>
              <a:t>богољубиви</a:t>
            </a:r>
            <a:r>
              <a:rPr lang="en-GB" i="1" dirty="0"/>
              <a:t> </a:t>
            </a:r>
            <a:r>
              <a:rPr lang="en-GB" i="1" dirty="0" err="1"/>
              <a:t>цар</a:t>
            </a:r>
            <a:r>
              <a:rPr lang="en-GB" i="1" dirty="0"/>
              <a:t> </a:t>
            </a:r>
            <a:r>
              <a:rPr lang="en-GB" i="1" dirty="0" err="1"/>
              <a:t>Манојло</a:t>
            </a:r>
            <a:r>
              <a:rPr lang="en-GB" i="1" dirty="0"/>
              <a:t> </a:t>
            </a:r>
            <a:r>
              <a:rPr lang="en-GB" i="1" dirty="0" err="1"/>
              <a:t>из</a:t>
            </a:r>
            <a:r>
              <a:rPr lang="en-GB" i="1" dirty="0"/>
              <a:t> </a:t>
            </a:r>
            <a:r>
              <a:rPr lang="en-GB" i="1" dirty="0" err="1"/>
              <a:t>Константинова</a:t>
            </a:r>
            <a:r>
              <a:rPr lang="en-GB" i="1" dirty="0"/>
              <a:t> </a:t>
            </a:r>
            <a:r>
              <a:rPr lang="en-GB" i="1" dirty="0" err="1" smtClean="0"/>
              <a:t>града</a:t>
            </a:r>
            <a:r>
              <a:rPr lang="en-GB" i="1" dirty="0"/>
              <a:t> о </a:t>
            </a:r>
            <a:r>
              <a:rPr lang="en-GB" i="1" dirty="0" err="1"/>
              <a:t>изврсној</a:t>
            </a:r>
            <a:r>
              <a:rPr lang="en-GB" i="1" dirty="0"/>
              <a:t> </a:t>
            </a:r>
            <a:r>
              <a:rPr lang="en-GB" i="1" dirty="0" err="1"/>
              <a:t>чистоти</a:t>
            </a:r>
            <a:r>
              <a:rPr lang="en-GB" i="1" dirty="0"/>
              <a:t> и </a:t>
            </a:r>
            <a:r>
              <a:rPr lang="en-GB" i="1" dirty="0" err="1"/>
              <a:t>смерности</a:t>
            </a:r>
            <a:r>
              <a:rPr lang="en-GB" i="1" dirty="0"/>
              <a:t> и </a:t>
            </a:r>
            <a:r>
              <a:rPr lang="en-GB" i="1" dirty="0" err="1"/>
              <a:t>кротости</a:t>
            </a:r>
            <a:r>
              <a:rPr lang="en-GB" i="1" dirty="0"/>
              <a:t> </a:t>
            </a:r>
            <a:r>
              <a:rPr lang="en-GB" i="1" dirty="0" err="1"/>
              <a:t>овога</a:t>
            </a:r>
            <a:r>
              <a:rPr lang="en-GB" i="1" dirty="0"/>
              <a:t> </a:t>
            </a:r>
            <a:r>
              <a:rPr lang="en-GB" i="1" dirty="0" err="1"/>
              <a:t>незлобивог</a:t>
            </a:r>
            <a:r>
              <a:rPr lang="en-GB" i="1" dirty="0"/>
              <a:t>, </a:t>
            </a:r>
            <a:r>
              <a:rPr lang="en-GB" i="1" dirty="0" err="1"/>
              <a:t>приближив</a:t>
            </a:r>
            <a:r>
              <a:rPr lang="en-GB" i="1" dirty="0"/>
              <a:t> </a:t>
            </a:r>
            <a:r>
              <a:rPr lang="en-GB" i="1" dirty="0" err="1"/>
              <a:t>се</a:t>
            </a:r>
            <a:r>
              <a:rPr lang="en-GB" i="1" dirty="0"/>
              <a:t> </a:t>
            </a:r>
            <a:r>
              <a:rPr lang="en-GB" i="1" dirty="0" err="1"/>
              <a:t>нишевској</a:t>
            </a:r>
            <a:r>
              <a:rPr lang="en-GB" i="1" dirty="0"/>
              <a:t> </a:t>
            </a:r>
            <a:r>
              <a:rPr lang="en-GB" i="1" dirty="0" err="1"/>
              <a:t>страни</a:t>
            </a:r>
            <a:r>
              <a:rPr lang="en-GB" i="1" dirty="0" smtClean="0"/>
              <a:t>,</a:t>
            </a:r>
            <a:r>
              <a:rPr lang="en-GB" i="1" dirty="0"/>
              <a:t> </a:t>
            </a:r>
            <a:r>
              <a:rPr lang="en-GB" i="1" dirty="0" err="1"/>
              <a:t>желећи</a:t>
            </a:r>
            <a:r>
              <a:rPr lang="en-GB" i="1" dirty="0"/>
              <a:t> </a:t>
            </a:r>
            <a:r>
              <a:rPr lang="en-GB" i="1" dirty="0" err="1"/>
              <a:t>га</a:t>
            </a:r>
            <a:r>
              <a:rPr lang="en-GB" i="1" dirty="0"/>
              <a:t> </a:t>
            </a:r>
            <a:r>
              <a:rPr lang="en-GB" i="1" dirty="0" err="1"/>
              <a:t>видети</a:t>
            </a:r>
            <a:r>
              <a:rPr lang="en-GB" i="1" dirty="0"/>
              <a:t>, </a:t>
            </a:r>
            <a:r>
              <a:rPr lang="en-GB" i="1" dirty="0" err="1"/>
              <a:t>посла</a:t>
            </a:r>
            <a:r>
              <a:rPr lang="en-GB" i="1" dirty="0"/>
              <a:t> </a:t>
            </a:r>
            <a:r>
              <a:rPr lang="en-GB" i="1" dirty="0" err="1"/>
              <a:t>по</a:t>
            </a:r>
            <a:r>
              <a:rPr lang="en-GB" i="1" dirty="0"/>
              <a:t> њ </a:t>
            </a:r>
            <a:r>
              <a:rPr lang="en-GB" i="1" dirty="0" err="1"/>
              <a:t>да</a:t>
            </a:r>
            <a:r>
              <a:rPr lang="en-GB" i="1" dirty="0"/>
              <a:t> </a:t>
            </a:r>
            <a:r>
              <a:rPr lang="en-GB" i="1" dirty="0" err="1"/>
              <a:t>дође</a:t>
            </a:r>
            <a:r>
              <a:rPr lang="en-GB" i="1" dirty="0"/>
              <a:t> </a:t>
            </a:r>
            <a:r>
              <a:rPr lang="en-GB" i="1" dirty="0" err="1"/>
              <a:t>на</a:t>
            </a:r>
            <a:r>
              <a:rPr lang="en-GB" i="1" dirty="0"/>
              <a:t> </a:t>
            </a:r>
            <a:r>
              <a:rPr lang="en-GB" i="1" dirty="0" err="1"/>
              <a:t>виђење</a:t>
            </a:r>
            <a:r>
              <a:rPr lang="en-GB" i="1" dirty="0" smtClean="0"/>
              <a:t>.</a:t>
            </a:r>
            <a:r>
              <a:rPr lang="sr-Cyrl-RS" i="1" dirty="0" smtClean="0"/>
              <a:t>“</a:t>
            </a:r>
            <a:endParaRPr lang="en-GB" dirty="0"/>
          </a:p>
          <a:p>
            <a:endParaRPr lang="sr-Cyrl-RS" i="1" dirty="0" smtClean="0"/>
          </a:p>
          <a:p>
            <a:r>
              <a:rPr lang="sr-Cyrl-RS" i="1" dirty="0" smtClean="0"/>
              <a:t>„</a:t>
            </a:r>
            <a:r>
              <a:rPr lang="en-GB" i="1" dirty="0" smtClean="0"/>
              <a:t>И </a:t>
            </a:r>
            <a:r>
              <a:rPr lang="en-GB" i="1" dirty="0" err="1"/>
              <a:t>он</a:t>
            </a:r>
            <a:r>
              <a:rPr lang="en-GB" i="1" dirty="0"/>
              <a:t>, </a:t>
            </a:r>
            <a:r>
              <a:rPr lang="en-GB" i="1" dirty="0" err="1"/>
              <a:t>похитав</a:t>
            </a:r>
            <a:r>
              <a:rPr lang="en-GB" i="1" dirty="0"/>
              <a:t>, </a:t>
            </a:r>
            <a:r>
              <a:rPr lang="en-GB" i="1" dirty="0" err="1"/>
              <a:t>дође</a:t>
            </a:r>
            <a:r>
              <a:rPr lang="en-GB" i="1" dirty="0"/>
              <a:t> к </a:t>
            </a:r>
            <a:r>
              <a:rPr lang="en-GB" i="1" dirty="0" err="1"/>
              <a:t>њему</a:t>
            </a:r>
            <a:r>
              <a:rPr lang="en-GB" i="1" dirty="0" smtClean="0"/>
              <a:t>.</a:t>
            </a:r>
            <a:r>
              <a:rPr lang="sr-Cyrl-RS" i="1" dirty="0" smtClean="0"/>
              <a:t>“</a:t>
            </a:r>
            <a:endParaRPr lang="en-GB" dirty="0"/>
          </a:p>
          <a:p>
            <a:endParaRPr lang="sr-Cyrl-RS" i="1" dirty="0" smtClean="0"/>
          </a:p>
          <a:p>
            <a:r>
              <a:rPr lang="sr-Cyrl-RS" i="1" dirty="0" smtClean="0"/>
              <a:t>„</a:t>
            </a:r>
            <a:r>
              <a:rPr lang="en-GB" i="1" dirty="0" smtClean="0"/>
              <a:t>А </a:t>
            </a:r>
            <a:r>
              <a:rPr lang="en-GB" i="1" dirty="0" err="1"/>
              <a:t>кад</a:t>
            </a:r>
            <a:r>
              <a:rPr lang="en-GB" i="1" dirty="0"/>
              <a:t> </a:t>
            </a:r>
            <a:r>
              <a:rPr lang="en-GB" i="1" dirty="0" err="1"/>
              <a:t>га</a:t>
            </a:r>
            <a:r>
              <a:rPr lang="en-GB" i="1" dirty="0"/>
              <a:t> </a:t>
            </a:r>
            <a:r>
              <a:rPr lang="en-GB" i="1" dirty="0" err="1"/>
              <a:t>овај</a:t>
            </a:r>
            <a:r>
              <a:rPr lang="en-GB" i="1" dirty="0"/>
              <a:t> </a:t>
            </a:r>
            <a:r>
              <a:rPr lang="en-GB" i="1" dirty="0" err="1"/>
              <a:t>угледа</a:t>
            </a:r>
            <a:r>
              <a:rPr lang="en-GB" i="1" dirty="0"/>
              <a:t>, </a:t>
            </a:r>
            <a:r>
              <a:rPr lang="en-GB" i="1" dirty="0" err="1"/>
              <a:t>прими</a:t>
            </a:r>
            <a:r>
              <a:rPr lang="en-GB" i="1" dirty="0"/>
              <a:t> </a:t>
            </a:r>
            <a:r>
              <a:rPr lang="en-GB" i="1" dirty="0" err="1"/>
              <a:t>га</a:t>
            </a:r>
            <a:r>
              <a:rPr lang="en-GB" i="1" dirty="0"/>
              <a:t> с </a:t>
            </a:r>
            <a:r>
              <a:rPr lang="en-GB" i="1" dirty="0" err="1"/>
              <a:t>царском</a:t>
            </a:r>
            <a:r>
              <a:rPr lang="en-GB" i="1" dirty="0"/>
              <a:t> </a:t>
            </a:r>
            <a:r>
              <a:rPr lang="en-GB" i="1" dirty="0" err="1"/>
              <a:t>љубављу</a:t>
            </a:r>
            <a:r>
              <a:rPr lang="en-GB" i="1" dirty="0"/>
              <a:t> и </a:t>
            </a:r>
            <a:r>
              <a:rPr lang="en-GB" i="1" dirty="0" err="1"/>
              <a:t>пољуби</a:t>
            </a:r>
            <a:r>
              <a:rPr lang="en-GB" i="1" dirty="0"/>
              <a:t> </a:t>
            </a:r>
            <a:r>
              <a:rPr lang="en-GB" i="1" dirty="0" err="1"/>
              <a:t>га</a:t>
            </a:r>
            <a:r>
              <a:rPr lang="en-GB" i="1" dirty="0"/>
              <a:t>. И, </a:t>
            </a:r>
            <a:r>
              <a:rPr lang="en-GB" i="1" dirty="0" err="1"/>
              <a:t>задивив</a:t>
            </a:r>
            <a:r>
              <a:rPr lang="en-GB" i="1" dirty="0"/>
              <a:t> </a:t>
            </a:r>
            <a:r>
              <a:rPr lang="en-GB" i="1" dirty="0" err="1"/>
              <a:t>се</a:t>
            </a:r>
            <a:r>
              <a:rPr lang="en-GB" i="1" dirty="0"/>
              <a:t> </a:t>
            </a:r>
            <a:r>
              <a:rPr lang="en-GB" i="1" dirty="0" err="1"/>
              <a:t>мудрости</a:t>
            </a:r>
            <a:r>
              <a:rPr lang="en-GB" i="1" dirty="0"/>
              <a:t> </a:t>
            </a:r>
            <a:r>
              <a:rPr lang="en-GB" i="1" dirty="0" err="1"/>
              <a:t>овога</a:t>
            </a:r>
            <a:r>
              <a:rPr lang="en-GB" i="1" dirty="0"/>
              <a:t> </a:t>
            </a:r>
            <a:r>
              <a:rPr lang="en-GB" i="1" dirty="0" err="1"/>
              <a:t>јуноше</a:t>
            </a:r>
            <a:r>
              <a:rPr lang="en-GB" i="1" dirty="0" smtClean="0"/>
              <a:t>,</a:t>
            </a:r>
            <a:r>
              <a:rPr lang="en-GB" i="1" dirty="0"/>
              <a:t> </a:t>
            </a:r>
            <a:r>
              <a:rPr lang="en-GB" i="1" dirty="0" err="1"/>
              <a:t>одликова</a:t>
            </a:r>
            <a:r>
              <a:rPr lang="en-GB" i="1" dirty="0"/>
              <a:t> </a:t>
            </a:r>
            <a:r>
              <a:rPr lang="en-GB" i="1" dirty="0" err="1"/>
              <a:t>га</a:t>
            </a:r>
            <a:r>
              <a:rPr lang="en-GB" i="1" dirty="0"/>
              <a:t> </a:t>
            </a:r>
            <a:r>
              <a:rPr lang="en-GB" i="1" dirty="0" err="1"/>
              <a:t>царским</a:t>
            </a:r>
            <a:r>
              <a:rPr lang="en-GB" i="1" dirty="0"/>
              <a:t> </a:t>
            </a:r>
            <a:r>
              <a:rPr lang="en-GB" i="1" dirty="0" err="1" smtClean="0"/>
              <a:t>достојанством</a:t>
            </a:r>
            <a:r>
              <a:rPr lang="en-GB" i="1" dirty="0"/>
              <a:t> и </a:t>
            </a:r>
            <a:r>
              <a:rPr lang="en-GB" i="1" dirty="0" err="1"/>
              <a:t>различним</a:t>
            </a:r>
            <a:r>
              <a:rPr lang="en-GB" i="1" dirty="0"/>
              <a:t> </a:t>
            </a:r>
            <a:r>
              <a:rPr lang="en-GB" i="1" dirty="0" err="1"/>
              <a:t>даровима</a:t>
            </a:r>
            <a:r>
              <a:rPr lang="en-GB" i="1" dirty="0"/>
              <a:t>. И, </a:t>
            </a:r>
            <a:r>
              <a:rPr lang="en-GB" i="1" dirty="0" err="1"/>
              <a:t>одвојив</a:t>
            </a:r>
            <a:r>
              <a:rPr lang="en-GB" i="1" dirty="0"/>
              <a:t> </a:t>
            </a:r>
            <a:r>
              <a:rPr lang="en-GB" i="1" dirty="0" err="1"/>
              <a:t>му</a:t>
            </a:r>
            <a:r>
              <a:rPr lang="en-GB" i="1" dirty="0"/>
              <a:t> </a:t>
            </a:r>
            <a:r>
              <a:rPr lang="en-GB" i="1" dirty="0" err="1"/>
              <a:t>од</a:t>
            </a:r>
            <a:r>
              <a:rPr lang="en-GB" i="1" dirty="0"/>
              <a:t> </a:t>
            </a:r>
            <a:r>
              <a:rPr lang="en-GB" i="1" dirty="0" err="1"/>
              <a:t>своје</a:t>
            </a:r>
            <a:r>
              <a:rPr lang="en-GB" i="1" dirty="0"/>
              <a:t> </a:t>
            </a:r>
            <a:r>
              <a:rPr lang="en-GB" i="1" dirty="0" err="1"/>
              <a:t>земље</a:t>
            </a:r>
            <a:r>
              <a:rPr lang="en-GB" i="1" dirty="0"/>
              <a:t>, </a:t>
            </a:r>
            <a:r>
              <a:rPr lang="en-GB" i="1" dirty="0" err="1"/>
              <a:t>даде</a:t>
            </a:r>
            <a:r>
              <a:rPr lang="en-GB" i="1" dirty="0"/>
              <a:t> </a:t>
            </a:r>
            <a:r>
              <a:rPr lang="en-GB" i="1" dirty="0" err="1"/>
              <a:t>му</a:t>
            </a:r>
            <a:r>
              <a:rPr lang="en-GB" i="1" dirty="0"/>
              <a:t> </a:t>
            </a:r>
            <a:r>
              <a:rPr lang="en-GB" i="1" dirty="0" err="1"/>
              <a:t>звану</a:t>
            </a:r>
            <a:r>
              <a:rPr lang="en-GB" i="1" dirty="0"/>
              <a:t> </a:t>
            </a:r>
            <a:r>
              <a:rPr lang="en-GB" i="1" dirty="0" err="1"/>
              <a:t>Дубочицу</a:t>
            </a:r>
            <a:r>
              <a:rPr lang="en-GB" i="1" dirty="0" smtClean="0"/>
              <a:t>,</a:t>
            </a:r>
            <a:r>
              <a:rPr lang="sr-Cyrl-RS" i="1" dirty="0" smtClean="0"/>
              <a:t>“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4" y="1524000"/>
            <a:ext cx="2725616" cy="4525963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/>
              <a:t>Србија у време Немање и Првовенчаног</a:t>
            </a:r>
            <a:endParaRPr lang="en-GB" dirty="0"/>
          </a:p>
        </p:txBody>
      </p:sp>
      <p:pic>
        <p:nvPicPr>
          <p:cNvPr id="5122" name="Picture 2" descr="C:\Users\el Drakce\Desktop\srbija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-1156855"/>
            <a:ext cx="6039450" cy="8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Освајања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Cyrl-RS" i="1" dirty="0"/>
              <a:t>„</a:t>
            </a:r>
            <a:r>
              <a:rPr lang="sr-Latn-CS" i="1" dirty="0"/>
              <a:t>И пошто је обновио очеву дедовину и још више утврдио Божјом помоћу и својом мудрошћу даном му од Бога, и подиже пропалу своју дедовину и придоби </a:t>
            </a:r>
            <a:r>
              <a:rPr lang="sr-Latn-CS" i="1" dirty="0">
                <a:solidFill>
                  <a:srgbClr val="FF0000"/>
                </a:solidFill>
              </a:rPr>
              <a:t>од поморске земље Зету са градовима, а од Рабна оба Пилота, а од грчке земље патково, све Хвосно и Подримље, Кострц, Дршковину, Ситницу, Лаб, Липљан, Глбочицу, Реке, Ушку и Поморавље, Загрлату, Левче, Белицу. </a:t>
            </a:r>
            <a:r>
              <a:rPr lang="sr-Latn-CS" i="1" dirty="0"/>
              <a:t>То све мудрошћу и трудом својим све ово придоби што му је припадало од српске земље, а одузето му некада насиљем од своје дедовине.</a:t>
            </a:r>
            <a:r>
              <a:rPr lang="sr-Cyrl-RS" i="1" dirty="0"/>
              <a:t>“  Из житија Св. Симеона од Св. Саве.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6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8059"/>
            <a:ext cx="3505200" cy="2218104"/>
          </a:xfrm>
        </p:spPr>
        <p:txBody>
          <a:bodyPr/>
          <a:lstStyle/>
          <a:p>
            <a:r>
              <a:rPr lang="sr-Cyrl-RS" dirty="0" smtClean="0"/>
              <a:t>Студеница</a:t>
            </a:r>
            <a:endParaRPr lang="en-GB" dirty="0"/>
          </a:p>
        </p:txBody>
      </p:sp>
      <p:pic>
        <p:nvPicPr>
          <p:cNvPr id="6146" name="Picture 2" descr="C:\Users\el Drakce\Desktop\29322_manastiristudenica-100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46"/>
            <a:ext cx="5956407" cy="38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l Drakce\Desktop\manastir-studen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89960"/>
            <a:ext cx="5181600" cy="336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5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Србија у 9. веку</vt:lpstr>
      <vt:lpstr>PowerPoint Presentation</vt:lpstr>
      <vt:lpstr>PowerPoint Presentation</vt:lpstr>
      <vt:lpstr>PowerPoint Presentation</vt:lpstr>
      <vt:lpstr>Освајања</vt:lpstr>
      <vt:lpstr>PowerPoint Presentation</vt:lpstr>
      <vt:lpstr>О паганима и јеретицима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Zeljko Miloradovic</dc:creator>
  <cp:lastModifiedBy>Zeljko Miloradovic</cp:lastModifiedBy>
  <cp:revision>6</cp:revision>
  <dcterms:created xsi:type="dcterms:W3CDTF">2006-08-16T00:00:00Z</dcterms:created>
  <dcterms:modified xsi:type="dcterms:W3CDTF">2016-03-17T07:51:39Z</dcterms:modified>
</cp:coreProperties>
</file>