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ms-powerpoint.presentation.macroEnabled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" name="explode.wav"/>
          </p:stSnd>
        </p:sndAc>
      </p:transition>
    </mc:Choice>
    <mc:Fallback>
      <p:transition spd="slow">
        <p:fade/>
        <p:sndAc>
          <p:stSnd>
            <p:snd r:embed="rId1" name="explode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18247C-1704-4589-81CE-351F587CF542}" type="datetimeFigureOut">
              <a:rPr lang="en-US" smtClean="0"/>
              <a:t>11-May-18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66C8F4A-9625-4F90-94F3-5E013A7AA34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13" name="explode.wav"/>
          </p:stSnd>
        </p:sndAc>
      </p:transition>
    </mc:Choice>
    <mc:Fallback>
      <p:transition spd="slow">
        <p:fade/>
        <p:sndAc>
          <p:stSnd>
            <p:snd r:embed="rId13" name="explode.wav"/>
          </p:stSnd>
        </p:sndAc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vP2hFFV57E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1LRD3DtFAo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O9H_CGEIF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-teKruBuI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imKl59JdQQ" TargetMode="External"/><Relationship Id="rId4" Type="http://schemas.openxmlformats.org/officeDocument/2006/relationships/hyperlink" Target="https://www.youtube.com/watch?v=J2M0EP1lRm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-F40Brx8yE" TargetMode="External"/><Relationship Id="rId7" Type="http://schemas.openxmlformats.org/officeDocument/2006/relationships/image" Target="../media/image1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ЖИВОТ У КОМУНИСТИЧКОЈ ЈУГОСЛАВИЈИ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Катарина Бековић 8</a:t>
            </a:r>
            <a:r>
              <a:rPr lang="sr-Cyrl-RS" sz="1800" dirty="0" smtClean="0"/>
              <a:t>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3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Cyrl-RS" dirty="0" smtClean="0"/>
              <a:t>Наука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09160"/>
          </a:xfrm>
        </p:spPr>
        <p:txBody>
          <a:bodyPr/>
          <a:lstStyle/>
          <a:p>
            <a:r>
              <a:rPr lang="sr-Cyrl-RS" dirty="0" smtClean="0"/>
              <a:t>Научници</a:t>
            </a:r>
            <a:r>
              <a:rPr lang="en-US" dirty="0" smtClean="0"/>
              <a:t>: </a:t>
            </a:r>
            <a:r>
              <a:rPr lang="sr-Cyrl-RS" dirty="0" smtClean="0"/>
              <a:t>Павле Савић и Александар Белић.</a:t>
            </a:r>
          </a:p>
          <a:p>
            <a:r>
              <a:rPr lang="sr-Cyrl-RS" dirty="0" smtClean="0"/>
              <a:t>Павле Савић је </a:t>
            </a:r>
            <a:r>
              <a:rPr lang="ru-RU" dirty="0" smtClean="0"/>
              <a:t>био </a:t>
            </a:r>
            <a:r>
              <a:rPr lang="ru-RU" dirty="0"/>
              <a:t>српски физичар и хемичар. </a:t>
            </a:r>
            <a:r>
              <a:rPr lang="ru-RU" dirty="0" smtClean="0"/>
              <a:t>Са </a:t>
            </a:r>
            <a:r>
              <a:rPr lang="ru-RU" dirty="0"/>
              <a:t>Иреном Жолио Кири 1937. и 1938. у Паризу открио изотопе познатих </a:t>
            </a:r>
            <a:r>
              <a:rPr lang="ru-RU" dirty="0" smtClean="0"/>
              <a:t>елемената.</a:t>
            </a:r>
          </a:p>
          <a:p>
            <a:r>
              <a:rPr lang="ru-RU" dirty="0"/>
              <a:t>Александар Белић </a:t>
            </a:r>
            <a:r>
              <a:rPr lang="ru-RU" dirty="0" smtClean="0"/>
              <a:t>је био професор, ректор Београдског универзитета и </a:t>
            </a:r>
            <a:r>
              <a:rPr lang="ru-RU" dirty="0"/>
              <a:t>члан многих академија </a:t>
            </a:r>
            <a:endParaRPr lang="sr-Cyrl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86200"/>
            <a:ext cx="2286000" cy="2964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905000" cy="24235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86201"/>
            <a:ext cx="2819400" cy="298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8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Музика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У периоду од 1950.-1960. у Југославији се јавља нови музички жанр тј. рокенрол (више се сматрао као плес него врста музике). </a:t>
            </a:r>
          </a:p>
          <a:p>
            <a:r>
              <a:rPr lang="sr-Cyrl-RS" dirty="0" smtClean="0"/>
              <a:t>Већ се у седамдесетим мишљење о рокенролу потпуно мења. Људи се облаче у складу са музиком, а све популарнији постају Рибља чорба, Парни ваљак, Бијело дугме, ...</a:t>
            </a:r>
          </a:p>
          <a:p>
            <a:r>
              <a:rPr lang="sr-Cyrl-RS" dirty="0" smtClean="0"/>
              <a:t>Хеви метал се шири као врста рок музике 70-тих година (</a:t>
            </a:r>
            <a:r>
              <a:rPr lang="en-US" dirty="0" smtClean="0"/>
              <a:t>Maiden, Led Zeppelin).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www.youtube.com/watch?v=7vP2hFFV57E</a:t>
            </a:r>
            <a:r>
              <a:rPr lang="en-US" dirty="0" smtClean="0"/>
              <a:t> Maiden, Hallowed by the name</a:t>
            </a:r>
            <a:endParaRPr lang="sr-Cyrl-RS" dirty="0" smtClean="0"/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/>
          <a:lstStyle/>
          <a:p>
            <a:r>
              <a:rPr lang="sr-Cyrl-RS" dirty="0" smtClean="0"/>
              <a:t>Након такозваног </a:t>
            </a:r>
            <a:r>
              <a:rPr lang="sr-Cyrl-R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Лета љубави </a:t>
            </a:r>
            <a:r>
              <a:rPr lang="vi-VN" dirty="0" smtClean="0"/>
              <a:t>(1967</a:t>
            </a:r>
            <a:r>
              <a:rPr lang="vi-VN" dirty="0"/>
              <a:t>), </a:t>
            </a:r>
            <a:r>
              <a:rPr lang="sr-Cyrl-RS" dirty="0" smtClean="0"/>
              <a:t>шири се хипи покрет како по свету тако и по Југославији. Године су биле обележене студентским протестима у свету, што је масовно утицало и на многе демонстрације у градовима широм СФРЈ.</a:t>
            </a:r>
          </a:p>
          <a:p>
            <a:r>
              <a:rPr lang="sr-Cyrl-RS" dirty="0" smtClean="0"/>
              <a:t>Најпознатија хипи група је била хрватска (Група 200).</a:t>
            </a:r>
          </a:p>
          <a:p>
            <a:r>
              <a:rPr lang="sr-Cyrl-RS" dirty="0" smtClean="0"/>
              <a:t>Многи млади људи су слушали Боба Дилана. Прозвали су се ’’акустичарима’’ .</a:t>
            </a:r>
          </a:p>
          <a:p>
            <a:r>
              <a:rPr lang="sr-Cyrl-RS" dirty="0" smtClean="0"/>
              <a:t>Појављује се мјузикл ’’</a:t>
            </a:r>
            <a:r>
              <a:rPr lang="en-US" dirty="0" smtClean="0"/>
              <a:t>Hair</a:t>
            </a:r>
            <a:r>
              <a:rPr lang="sr-Cyrl-RS" dirty="0" smtClean="0"/>
              <a:t>’’ (Коса). </a:t>
            </a:r>
            <a:r>
              <a:rPr lang="en-US" dirty="0">
                <a:hlinkClick r:id="rId3"/>
              </a:rPr>
              <a:t>https://www.youtube.com/watch?v=-</a:t>
            </a:r>
            <a:r>
              <a:rPr lang="en-US" dirty="0" smtClean="0">
                <a:hlinkClick r:id="rId3"/>
              </a:rPr>
              <a:t>1LRD3DtFAo</a:t>
            </a:r>
            <a:r>
              <a:rPr lang="en-US" dirty="0" smtClean="0"/>
              <a:t> </a:t>
            </a:r>
          </a:p>
          <a:p>
            <a:pPr marL="137160" indent="0">
              <a:buNone/>
            </a:pPr>
            <a:endParaRPr lang="sr-Cyrl-RS" dirty="0" smtClean="0"/>
          </a:p>
        </p:txBody>
      </p:sp>
    </p:spTree>
    <p:extLst>
      <p:ext uri="{BB962C8B-B14F-4D97-AF65-F5344CB8AC3E}">
        <p14:creationId xmlns:p14="http://schemas.microsoft.com/office/powerpoint/2010/main" val="326411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553200"/>
          </a:xfrm>
        </p:spPr>
        <p:txBody>
          <a:bodyPr/>
          <a:lstStyle/>
          <a:p>
            <a:r>
              <a:rPr lang="sr-Cyrl-RS" dirty="0" smtClean="0"/>
              <a:t>Што се тиче певачица, највише су се истакле Јосипа Лисац и Тереза Кесовија која је представљала Монако на Песми Евровизије 1966.</a:t>
            </a:r>
          </a:p>
          <a:p>
            <a:r>
              <a:rPr lang="sr-Cyrl-RS" dirty="0" smtClean="0"/>
              <a:t>Од мушких певача чувени београдски вокал Боба Стефановић певао је у Златним дечацима чија се прва плоча </a:t>
            </a:r>
            <a:r>
              <a:rPr lang="sr-Cyrl-RS" i="1" dirty="0" smtClean="0"/>
              <a:t>Чудна девојка </a:t>
            </a:r>
            <a:r>
              <a:rPr lang="sr-Cyrl-RS" dirty="0" smtClean="0"/>
              <a:t>може и данас чути на радиу.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www.youtube.com/watch?v=EO9H_CGEIFs</a:t>
            </a:r>
            <a:r>
              <a:rPr lang="sr-Cyrl-RS" dirty="0" smtClean="0"/>
              <a:t> </a:t>
            </a:r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218709"/>
            <a:ext cx="3429000" cy="263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Образовање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Студије су биле много јефтиније него на западу.</a:t>
            </a:r>
          </a:p>
          <a:p>
            <a:r>
              <a:rPr lang="sr-Cyrl-RS" dirty="0" smtClean="0"/>
              <a:t>Студенти који су долазили на студије су углавном били из средњег слоја. Мало је било имућне деце.</a:t>
            </a:r>
          </a:p>
          <a:p>
            <a:r>
              <a:rPr lang="sr-Cyrl-RS" dirty="0" smtClean="0"/>
              <a:t>Студенти који су завршавали престижне школе у Југославији су данас познате личности које причају о Југославији са топлим осећањима.</a:t>
            </a:r>
          </a:p>
          <a:p>
            <a:r>
              <a:rPr lang="sr-Cyrl-RS" dirty="0" smtClean="0"/>
              <a:t>Ипак се, као и дан-данас, капацитет младих људи слабо користио.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7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28360"/>
          </a:xfrm>
        </p:spPr>
        <p:txBody>
          <a:bodyPr>
            <a:normAutofit lnSpcReduction="10000"/>
          </a:bodyPr>
          <a:lstStyle/>
          <a:p>
            <a:r>
              <a:rPr lang="sr-Cyrl-RS" dirty="0" smtClean="0"/>
              <a:t>Школски предмети сад и некад</a:t>
            </a:r>
            <a:r>
              <a:rPr lang="en-US" dirty="0" smtClean="0"/>
              <a:t>:</a:t>
            </a:r>
            <a:endParaRPr lang="sr-Cyrl-RS" dirty="0" smtClean="0"/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Српски - српско-хрватски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Математика – рачунање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Физичко – гимнастика и игре за децу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Географија – земљопис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Веронаука – наука о вери и моралу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Ликовно – цртање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Биологија – познавање природе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Музичко – певање</a:t>
            </a:r>
          </a:p>
          <a:p>
            <a:pPr marL="651510" indent="-514350">
              <a:buFont typeface="+mj-lt"/>
              <a:buAutoNum type="arabicPeriod"/>
            </a:pPr>
            <a:r>
              <a:rPr lang="sr-Cyrl-RS" dirty="0" smtClean="0"/>
              <a:t>Руке у тесту – ручни рад</a:t>
            </a:r>
          </a:p>
          <a:p>
            <a:pPr marL="651510" indent="-514350">
              <a:buFont typeface="+mj-lt"/>
              <a:buAutoNum type="arabicPeriod"/>
            </a:pPr>
            <a:endParaRPr lang="sr-Cyrl-RS" dirty="0" smtClean="0"/>
          </a:p>
          <a:p>
            <a:pPr marL="137160" indent="0">
              <a:buNone/>
            </a:pPr>
            <a:r>
              <a:rPr lang="sr-Cyrl-R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95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Здравство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9144000" cy="2362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4835236" cy="3276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16764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sr-Cyrl-RS" sz="2800" dirty="0" smtClean="0"/>
              <a:t>Здравство је било бесплатно.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sr-Cyrl-RS" sz="2800" dirty="0" smtClean="0"/>
              <a:t>Отварале су се партизанске болнице широм Југославије.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181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Државне институције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Народна банка Југославије (гувернери Иво Перишин и Ксенте Богоев).</a:t>
            </a:r>
          </a:p>
          <a:p>
            <a:r>
              <a:rPr lang="sr-Cyrl-RS" dirty="0" smtClean="0"/>
              <a:t>Нова ЛБ Словенија је била највећа банка у СФРЈ.</a:t>
            </a:r>
          </a:p>
          <a:p>
            <a:r>
              <a:rPr lang="sr-Cyrl-RS" dirty="0" smtClean="0"/>
              <a:t>01.09.1935. се отвара </a:t>
            </a:r>
          </a:p>
          <a:p>
            <a:pPr marL="137160" indent="0">
              <a:buNone/>
            </a:pPr>
            <a:r>
              <a:rPr lang="sr-Cyrl-RS" dirty="0" smtClean="0"/>
              <a:t>Министарство поште Краљевине</a:t>
            </a:r>
          </a:p>
          <a:p>
            <a:pPr marL="137160" indent="0">
              <a:buNone/>
            </a:pPr>
            <a:r>
              <a:rPr lang="sr-Cyrl-RS" dirty="0" smtClean="0"/>
              <a:t>Југославије.</a:t>
            </a:r>
          </a:p>
          <a:p>
            <a:r>
              <a:rPr lang="sr-Cyrl-RS" dirty="0" smtClean="0"/>
              <a:t>1944. се оснива Главна управа поште.</a:t>
            </a:r>
          </a:p>
          <a:p>
            <a:endParaRPr lang="sr-Cyrl-RS" dirty="0" smtClean="0"/>
          </a:p>
          <a:p>
            <a:endParaRPr lang="sr-Cyrl-RS" dirty="0" smtClean="0"/>
          </a:p>
          <a:p>
            <a:pPr marL="137160" indent="0">
              <a:buNone/>
            </a:pPr>
            <a:endParaRPr lang="sr-Cyrl-RS" dirty="0" smtClean="0"/>
          </a:p>
          <a:p>
            <a:pPr marL="13716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048000"/>
            <a:ext cx="3429000" cy="16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8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" y="0"/>
            <a:ext cx="9137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2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/>
          <p:cNvSpPr/>
          <p:nvPr/>
        </p:nvSpPr>
        <p:spPr>
          <a:xfrm>
            <a:off x="1295400" y="304800"/>
            <a:ext cx="6400800" cy="60960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05000" y="3168134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400" dirty="0" smtClean="0">
                <a:solidFill>
                  <a:srgbClr val="FF0000"/>
                </a:solidFill>
                <a:latin typeface="Chiller" pitchFamily="82" charset="0"/>
              </a:rPr>
              <a:t>Крај! Хвала на пажњи.</a:t>
            </a:r>
            <a:endParaRPr lang="en-US" sz="4400" dirty="0">
              <a:solidFill>
                <a:srgbClr val="FF0000"/>
              </a:solidFill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75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Садржај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txBody>
          <a:bodyPr/>
          <a:lstStyle/>
          <a:p>
            <a:pPr marL="0" indent="0">
              <a:buNone/>
            </a:pPr>
            <a:endParaRPr lang="sr-Cyrl-R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Cyrl-RS" sz="2800" dirty="0"/>
              <a:t>Споменици на </a:t>
            </a:r>
            <a:r>
              <a:rPr lang="sr-Cyrl-RS" sz="2800" dirty="0" smtClean="0"/>
              <a:t>НОВ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Уметност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Спорт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Наука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Музика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Образовање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 smtClean="0"/>
              <a:t>Здравство</a:t>
            </a:r>
          </a:p>
          <a:p>
            <a:pPr marL="514350" indent="-514350">
              <a:buFont typeface="+mj-lt"/>
              <a:buAutoNum type="arabicPeriod"/>
            </a:pPr>
            <a:r>
              <a:rPr lang="sr-Cyrl-RS" sz="2800" dirty="0"/>
              <a:t>Државне институције</a:t>
            </a:r>
            <a:endParaRPr lang="sr-Cyrl-RS" sz="2800" dirty="0" smtClean="0"/>
          </a:p>
          <a:p>
            <a:pPr marL="514350" indent="-514350">
              <a:buFont typeface="+mj-lt"/>
              <a:buAutoNum type="arabicPeriod"/>
            </a:pPr>
            <a:endParaRPr lang="sr-Cyrl-RS" sz="2800" dirty="0" smtClean="0"/>
          </a:p>
          <a:p>
            <a:pPr marL="514350" indent="-514350">
              <a:buFont typeface="+mj-lt"/>
              <a:buAutoNum type="arabicPeriod"/>
            </a:pPr>
            <a:endParaRPr lang="sr-Cyrl-R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107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838200"/>
          </a:xfrm>
        </p:spPr>
        <p:txBody>
          <a:bodyPr>
            <a:normAutofit/>
          </a:bodyPr>
          <a:lstStyle/>
          <a:p>
            <a:r>
              <a:rPr lang="sr-Cyrl-RS" dirty="0" smtClean="0"/>
              <a:t>Споменици на НОВ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227638"/>
          </a:xfrm>
        </p:spPr>
        <p:txBody>
          <a:bodyPr>
            <a:normAutofit/>
          </a:bodyPr>
          <a:lstStyle/>
          <a:p>
            <a:r>
              <a:rPr lang="sr-Cyrl-RS" dirty="0" smtClean="0"/>
              <a:t>Постојало је око 15 000 споменика по целој Југославији. Многи су оштећени или срушени током распада СФРЈ.</a:t>
            </a:r>
          </a:p>
          <a:p>
            <a:r>
              <a:rPr lang="sr-Cyrl-RS" dirty="0" smtClean="0"/>
              <a:t>БиХ (Споменик ’’Револуцији’’, Козара 1972. и споменик Титу у Сарајеву).</a:t>
            </a:r>
          </a:p>
          <a:p>
            <a:r>
              <a:rPr lang="sr-Cyrl-RS" dirty="0" smtClean="0"/>
              <a:t>Македонија (Споменик ’’Палим борцима’’ и споменик ’’Народном хероју Вери Јоцић’’ у Скопљу).</a:t>
            </a:r>
          </a:p>
          <a:p>
            <a:r>
              <a:rPr lang="sr-Cyrl-RS" dirty="0" smtClean="0"/>
              <a:t>Словенија (Меморијални комплекс Бегуње страдалима у концентрационом </a:t>
            </a:r>
            <a:r>
              <a:rPr lang="sr-Cyrl-RS" dirty="0" smtClean="0"/>
              <a:t>логору).</a:t>
            </a:r>
            <a:endParaRPr lang="sr-Cyrl-RS" dirty="0" smtClean="0"/>
          </a:p>
          <a:p>
            <a:pPr marL="0" indent="0">
              <a:buNone/>
            </a:pPr>
            <a:endParaRPr lang="sr-Cyrl-R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9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019800"/>
          </a:xfrm>
        </p:spPr>
        <p:txBody>
          <a:bodyPr/>
          <a:lstStyle/>
          <a:p>
            <a:r>
              <a:rPr lang="sr-Cyrl-RS" dirty="0" smtClean="0"/>
              <a:t>Србија (Споменик ’’Стрељаним ђацима’’ 1963., ’’Позив на устанак’’ у Београду и ’’Три песнице’’ у Нишу 1963.)</a:t>
            </a:r>
          </a:p>
          <a:p>
            <a:r>
              <a:rPr lang="sr-Cyrl-RS" dirty="0" smtClean="0"/>
              <a:t>Хрватска (Споменик ’’Камени цвет’’ у оквиру комплекса ’’Јасеновац’’ 1966. и ’’Победа’’ 1947.)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00" y="3485284"/>
            <a:ext cx="4462500" cy="3400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331" y="3485284"/>
            <a:ext cx="2529537" cy="33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72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7664" cy="4191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926"/>
            <a:ext cx="6019800" cy="4184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5059680" cy="266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t="22222" r="9848" b="5859"/>
          <a:stretch/>
        </p:blipFill>
        <p:spPr>
          <a:xfrm>
            <a:off x="5059680" y="4191000"/>
            <a:ext cx="408432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/>
              <a:t>Уметност (књижевност, филм, 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99038"/>
          </a:xfrm>
        </p:spPr>
        <p:txBody>
          <a:bodyPr>
            <a:normAutofit/>
          </a:bodyPr>
          <a:lstStyle/>
          <a:p>
            <a:r>
              <a:rPr lang="sr-Cyrl-RS" dirty="0" smtClean="0"/>
              <a:t>Писци</a:t>
            </a:r>
            <a:r>
              <a:rPr lang="en-US" dirty="0" smtClean="0"/>
              <a:t>: </a:t>
            </a:r>
            <a:r>
              <a:rPr lang="sr-Cyrl-RS" dirty="0" smtClean="0"/>
              <a:t>Иво Андрић, Бранко Ћопић, Десанска Максимовић, Мира Алечковић</a:t>
            </a:r>
          </a:p>
          <a:p>
            <a:r>
              <a:rPr lang="sr-Cyrl-RS" dirty="0" smtClean="0"/>
              <a:t>Глумци</a:t>
            </a:r>
            <a:r>
              <a:rPr lang="en-US" dirty="0" smtClean="0"/>
              <a:t>: </a:t>
            </a:r>
            <a:r>
              <a:rPr lang="sr-Cyrl-RS" dirty="0" smtClean="0"/>
              <a:t>Велимир Бата Живојиновић, Воја Брајовић, Раде Шербеџија, Милена Дравић</a:t>
            </a:r>
          </a:p>
          <a:p>
            <a:r>
              <a:rPr lang="sr-Cyrl-RS" dirty="0" smtClean="0"/>
              <a:t>Музичари</a:t>
            </a:r>
            <a:r>
              <a:rPr lang="en-US" dirty="0" smtClean="0"/>
              <a:t>: </a:t>
            </a:r>
            <a:r>
              <a:rPr lang="sr-Cyrl-RS" dirty="0" smtClean="0"/>
              <a:t>Миња Субота, Лепа Брена, Здравко Чолић, Лола Новаковић</a:t>
            </a:r>
          </a:p>
          <a:p>
            <a:r>
              <a:rPr lang="sr-Cyrl-RS" dirty="0" smtClean="0"/>
              <a:t>Југославија развија кинематографију од 1950.</a:t>
            </a:r>
          </a:p>
          <a:p>
            <a:r>
              <a:rPr lang="sr-Cyrl-RS" dirty="0" smtClean="0"/>
              <a:t>Јадран филм (Загреб) и Авала филм (Београд)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7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632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Cyrl-RS" dirty="0" smtClean="0"/>
              <a:t>Први Југословенски филм који добија оскара 1959. године је </a:t>
            </a:r>
            <a:r>
              <a:rPr lang="sr-Cyrl-RS" i="1" dirty="0" smtClean="0"/>
              <a:t>’’Цеста дуга годину дана’’.</a:t>
            </a:r>
          </a:p>
          <a:p>
            <a:pPr marL="0" indent="0">
              <a:buNone/>
            </a:pPr>
            <a:r>
              <a:rPr lang="sr-Cyrl-RS" dirty="0" smtClean="0"/>
              <a:t>Поред тог филма још њих 6 добија оскара, а неки од тих филмова су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sr-Cyrl-RS" dirty="0" smtClean="0"/>
              <a:t> ’’Три’’</a:t>
            </a:r>
          </a:p>
          <a:p>
            <a:pPr marL="0" indent="0">
              <a:buNone/>
            </a:pPr>
            <a:r>
              <a:rPr lang="sr-Cyrl-RS" dirty="0"/>
              <a:t> </a:t>
            </a:r>
            <a:r>
              <a:rPr lang="sr-Cyrl-RS" dirty="0" smtClean="0"/>
              <a:t>        ’’Битка на Неретви’’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www.youtube.com/watch?v=aH-teKruBuI</a:t>
            </a:r>
            <a:r>
              <a:rPr lang="en-US" dirty="0" smtClean="0"/>
              <a:t>)</a:t>
            </a:r>
            <a:r>
              <a:rPr lang="sr-Cyrl-RS" dirty="0" smtClean="0"/>
              <a:t> </a:t>
            </a:r>
          </a:p>
          <a:p>
            <a:pPr marL="0" indent="0">
              <a:buNone/>
            </a:pPr>
            <a:r>
              <a:rPr lang="sr-Cyrl-RS" dirty="0"/>
              <a:t> </a:t>
            </a:r>
            <a:r>
              <a:rPr lang="sr-Cyrl-RS" dirty="0" smtClean="0"/>
              <a:t>        ’’Девети круг’’</a:t>
            </a:r>
          </a:p>
          <a:p>
            <a:pPr marL="0" indent="0">
              <a:buNone/>
            </a:pPr>
            <a:r>
              <a:rPr lang="sr-Cyrl-RS" dirty="0" smtClean="0"/>
              <a:t>Ствара се нови жанр филма- партизански нпр. ’’Валтер брани Сарајево</a:t>
            </a:r>
            <a:r>
              <a:rPr lang="sr-Cyrl-RS" dirty="0" smtClean="0"/>
              <a:t>’’.</a:t>
            </a:r>
            <a:r>
              <a:rPr lang="sr-Cyrl-RS" dirty="0" smtClean="0"/>
              <a:t>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www.youtube.com/watch?v=J2M0EP1lRmk</a:t>
            </a:r>
            <a:r>
              <a:rPr lang="sr-Cyrl-RS" dirty="0" smtClean="0"/>
              <a:t>) </a:t>
            </a:r>
            <a:endParaRPr lang="sr-Cyrl-RS" dirty="0" smtClean="0"/>
          </a:p>
          <a:p>
            <a:pPr marL="0" indent="0">
              <a:buNone/>
            </a:pPr>
            <a:r>
              <a:rPr lang="sr-Cyrl-RS" dirty="0" smtClean="0"/>
              <a:t>1980. </a:t>
            </a:r>
            <a:r>
              <a:rPr lang="sr-Cyrl-RS" dirty="0"/>
              <a:t>с</a:t>
            </a:r>
            <a:r>
              <a:rPr lang="sr-Cyrl-RS" dirty="0" smtClean="0"/>
              <a:t>е догађа ренесанса- комедије ’’Ко то тамо пева’’ и ’’Маратонци трче почасни круг’’ </a:t>
            </a:r>
            <a:r>
              <a:rPr lang="sr-Cyrl-RS" dirty="0" smtClean="0"/>
              <a:t>.(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www.youtube.com/watch?v=GimKl59JdQQ</a:t>
            </a:r>
            <a:r>
              <a:rPr lang="sr-Cyrl-RS" dirty="0" smtClean="0"/>
              <a:t>) </a:t>
            </a:r>
            <a:endParaRPr lang="sr-Cyrl-RS" dirty="0" smtClean="0"/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955964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www.youtube.com/watch?v=G-F40Brx8yE</a:t>
            </a:r>
            <a:r>
              <a:rPr lang="en-US" dirty="0" smtClean="0"/>
              <a:t> </a:t>
            </a:r>
            <a:r>
              <a:rPr lang="sr-Cyrl-RS" dirty="0" smtClean="0"/>
              <a:t>Девети круг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5009898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8600"/>
            <a:ext cx="5009898" cy="281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62" y="838200"/>
            <a:ext cx="4130638" cy="3335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98" y="4173248"/>
            <a:ext cx="4134102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8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Спорт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Спортско друштво Црвена звезда је основано 04.03.1945.</a:t>
            </a:r>
          </a:p>
          <a:p>
            <a:r>
              <a:rPr lang="sr-Cyrl-RS" dirty="0" smtClean="0"/>
              <a:t>Спортско друштво Партизан је основано седам месеци касније.</a:t>
            </a:r>
          </a:p>
          <a:p>
            <a:r>
              <a:rPr lang="sr-Cyrl-RS" dirty="0" smtClean="0"/>
              <a:t>Штафета младости је палица која је ишла кроз целу Југославију и сваког 25. маја је додељивана тадашњем Југословенском председнику Јосипу Брозу Титу.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09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explode.wav"/>
          </p:stSnd>
        </p:sndAc>
      </p:transition>
    </mc:Choice>
    <mc:Fallback>
      <p:transition spd="slow">
        <p:fade/>
        <p:sndAc>
          <p:stSnd>
            <p:snd r:embed="rId2" name="explod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256</TotalTime>
  <Words>767</Words>
  <Application>Microsoft Office PowerPoint</Application>
  <PresentationFormat>On-screen Show (4:3)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ЖИВОТ У КОМУНИСТИЧКОЈ ЈУГОСЛАВИЈИ</vt:lpstr>
      <vt:lpstr>Садржај</vt:lpstr>
      <vt:lpstr>Споменици на НОВ</vt:lpstr>
      <vt:lpstr>PowerPoint Presentation</vt:lpstr>
      <vt:lpstr>PowerPoint Presentation</vt:lpstr>
      <vt:lpstr>Уметност (књижевност, филм, ...)</vt:lpstr>
      <vt:lpstr>PowerPoint Presentation</vt:lpstr>
      <vt:lpstr>PowerPoint Presentation</vt:lpstr>
      <vt:lpstr>Спорт</vt:lpstr>
      <vt:lpstr>Наука</vt:lpstr>
      <vt:lpstr>Музика</vt:lpstr>
      <vt:lpstr>PowerPoint Presentation</vt:lpstr>
      <vt:lpstr>PowerPoint Presentation</vt:lpstr>
      <vt:lpstr>Образовање</vt:lpstr>
      <vt:lpstr>PowerPoint Presentation</vt:lpstr>
      <vt:lpstr>Здравство</vt:lpstr>
      <vt:lpstr>Државне институције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ЖИВОТ У КОМУНИСТИЧКОЈ ЈУГОСЛАВИЈИ</dc:title>
  <dc:creator>Beka</dc:creator>
  <cp:lastModifiedBy>Beka</cp:lastModifiedBy>
  <cp:revision>23</cp:revision>
  <dcterms:created xsi:type="dcterms:W3CDTF">2018-05-10T12:57:57Z</dcterms:created>
  <dcterms:modified xsi:type="dcterms:W3CDTF">2018-05-11T16:53:52Z</dcterms:modified>
</cp:coreProperties>
</file>