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077200" cy="1050663"/>
          </a:xfrm>
        </p:spPr>
        <p:txBody>
          <a:bodyPr/>
          <a:lstStyle/>
          <a:p>
            <a:pPr algn="l"/>
            <a:r>
              <a:rPr lang="sr-Cyrl-RS" dirty="0" smtClean="0"/>
              <a:t>Стари </a:t>
            </a:r>
            <a:r>
              <a:rPr lang="sr-Cyrl-RS" dirty="0" smtClean="0"/>
              <a:t>век. Добродошли!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 descr="C:\Users\el Drakce\Desktop\344277461_5601423669_5e254178dc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6477000" cy="43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2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</a:t>
            </a:r>
            <a:r>
              <a:rPr lang="sr-Cyrl-RS" dirty="0" smtClean="0"/>
              <a:t>олитеизам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el Drakce\Desktop\73086_1536196442975_1176760500_31278406_511002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858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Мојсије, Исус</a:t>
            </a:r>
            <a:endParaRPr lang="en-GB" dirty="0"/>
          </a:p>
        </p:txBody>
      </p:sp>
      <p:pic>
        <p:nvPicPr>
          <p:cNvPr id="7170" name="Picture 2" descr="C:\Users\el Drakce\Desktop\73kktkpTURBXy81YmRiMzMwMjczM2M3ZTBjN2VlZTBmODVlODQ0N2IwZi5qcGeSlQLNAxQAwsOVAs0B1gDC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82262"/>
            <a:ext cx="3667699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el Drakce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82262"/>
            <a:ext cx="4582131" cy="343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1776" y="304800"/>
            <a:ext cx="3432223" cy="6553200"/>
          </a:xfrm>
        </p:spPr>
        <p:txBody>
          <a:bodyPr/>
          <a:lstStyle/>
          <a:p>
            <a:r>
              <a:rPr lang="sr-Cyrl-RS" dirty="0" smtClean="0"/>
              <a:t>Египат и Месопотамија</a:t>
            </a:r>
            <a:endParaRPr lang="en-GB" dirty="0"/>
          </a:p>
        </p:txBody>
      </p:sp>
      <p:pic>
        <p:nvPicPr>
          <p:cNvPr id="6146" name="Picture 2" descr="C:\Users\el Drakce\Desktop\aea28a313c9413c53b441faca644ba0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" y="-117230"/>
            <a:ext cx="5682469" cy="697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69710" cy="1334844"/>
          </a:xfrm>
        </p:spPr>
        <p:txBody>
          <a:bodyPr/>
          <a:lstStyle/>
          <a:p>
            <a:r>
              <a:rPr lang="sr-Cyrl-RS" dirty="0" smtClean="0"/>
              <a:t>Науке, филозофија, уметности</a:t>
            </a:r>
            <a:endParaRPr lang="en-GB" dirty="0"/>
          </a:p>
        </p:txBody>
      </p:sp>
      <p:pic>
        <p:nvPicPr>
          <p:cNvPr id="4098" name="Picture 2" descr="C:\Users\el Drakce\Desktop\cropped-platos-academy-michelangel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44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9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133601"/>
            <a:ext cx="3948953" cy="3992562"/>
          </a:xfrm>
        </p:spPr>
        <p:txBody>
          <a:bodyPr/>
          <a:lstStyle/>
          <a:p>
            <a:r>
              <a:rPr lang="sr-Cyrl-RS" dirty="0" smtClean="0"/>
              <a:t>Миронов</a:t>
            </a:r>
          </a:p>
          <a:p>
            <a:pPr marL="0" indent="0">
              <a:buNone/>
            </a:pPr>
            <a:r>
              <a:rPr lang="sr-Cyrl-RS" dirty="0"/>
              <a:t> </a:t>
            </a:r>
            <a:r>
              <a:rPr lang="sr-Cyrl-RS" dirty="0" smtClean="0"/>
              <a:t>    Бацач диска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C:\Users\el Drakce\Desktop\Discobolus_in_National_Roman_Museum_Palazzo_Massimo_alle_Ter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5603"/>
            <a:ext cx="3708400" cy="620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0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Освајачки ратови</a:t>
            </a:r>
            <a:endParaRPr lang="en-GB" dirty="0"/>
          </a:p>
        </p:txBody>
      </p:sp>
      <p:pic>
        <p:nvPicPr>
          <p:cNvPr id="3074" name="Picture 2" descr="C:\Users\el Drakce\Desktop\48150bfbb742766c939073f75aeb8d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22479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l Drakce\Desktop\article-2401057-0D5D720400000578-514_306x4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246" y="1418493"/>
            <a:ext cx="2501754" cy="34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l Drakce\Desktop\7cbbe64150be2776bab658fc2d6bcb7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872" y="1447800"/>
            <a:ext cx="4269374" cy="48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1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58953" cy="4609653"/>
          </a:xfrm>
        </p:spPr>
        <p:txBody>
          <a:bodyPr>
            <a:noAutofit/>
          </a:bodyPr>
          <a:lstStyle/>
          <a:p>
            <a:r>
              <a:rPr lang="sr-Cyrl-RS" sz="2800" dirty="0" smtClean="0"/>
              <a:t>Шта су то робови?</a:t>
            </a:r>
          </a:p>
          <a:p>
            <a:r>
              <a:rPr lang="sr-Cyrl-RS" sz="2800" dirty="0" smtClean="0"/>
              <a:t>Шта је политеизам?</a:t>
            </a:r>
          </a:p>
          <a:p>
            <a:r>
              <a:rPr lang="sr-Cyrl-RS" sz="2800" dirty="0" smtClean="0"/>
              <a:t>Које су једнобожачке религије настале у старом веку?</a:t>
            </a:r>
          </a:p>
          <a:p>
            <a:r>
              <a:rPr lang="sr-Cyrl-RS" sz="2800" dirty="0" smtClean="0"/>
              <a:t>Који филозофи или научници живе у старом веку?</a:t>
            </a:r>
          </a:p>
          <a:p>
            <a:r>
              <a:rPr lang="sr-Cyrl-RS" sz="2800" dirty="0" smtClean="0"/>
              <a:t>Ко су велике војсковође старог века</a:t>
            </a:r>
          </a:p>
          <a:p>
            <a:r>
              <a:rPr lang="sr-Cyrl-RS" sz="2800" dirty="0" smtClean="0"/>
              <a:t>Које су прве државе на свету и државе које су у Европи постојале у старом веку?</a:t>
            </a:r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Да поновимо: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11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Довиђења!</a:t>
            </a:r>
            <a:endParaRPr lang="en-GB" dirty="0"/>
          </a:p>
        </p:txBody>
      </p:sp>
      <p:pic>
        <p:nvPicPr>
          <p:cNvPr id="2050" name="Picture 2" descr="C:\Users\el Drakce\Desktop\koloseum_rzym_shutterstock_14764396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2171"/>
            <a:ext cx="6858000" cy="457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1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228653"/>
          </a:xfrm>
        </p:spPr>
        <p:txBody>
          <a:bodyPr>
            <a:normAutofit/>
          </a:bodyPr>
          <a:lstStyle/>
          <a:p>
            <a:r>
              <a:rPr lang="sr-Cyrl-RS" dirty="0" smtClean="0"/>
              <a:t>Прошлост?</a:t>
            </a:r>
          </a:p>
          <a:p>
            <a:r>
              <a:rPr lang="sr-Cyrl-RS" dirty="0" smtClean="0"/>
              <a:t>Праисторија?</a:t>
            </a:r>
          </a:p>
          <a:p>
            <a:r>
              <a:rPr lang="sr-Cyrl-RS" dirty="0" smtClean="0"/>
              <a:t>Камено доба?</a:t>
            </a:r>
          </a:p>
          <a:p>
            <a:r>
              <a:rPr lang="sr-Cyrl-RS" dirty="0" smtClean="0"/>
              <a:t>Метално доба?</a:t>
            </a:r>
          </a:p>
          <a:p>
            <a:r>
              <a:rPr lang="sr-Cyrl-RS" dirty="0" smtClean="0"/>
              <a:t>Историја?</a:t>
            </a:r>
          </a:p>
          <a:p>
            <a:r>
              <a:rPr lang="sr-Cyrl-RS" dirty="0" smtClean="0"/>
              <a:t>Стари век?</a:t>
            </a:r>
          </a:p>
          <a:p>
            <a:r>
              <a:rPr lang="sr-Cyrl-RS" dirty="0" smtClean="0"/>
              <a:t>Средњи век?</a:t>
            </a:r>
          </a:p>
          <a:p>
            <a:r>
              <a:rPr lang="sr-Cyrl-RS" dirty="0" smtClean="0"/>
              <a:t>Нови век?</a:t>
            </a:r>
          </a:p>
          <a:p>
            <a:r>
              <a:rPr lang="sr-Cyrl-RS" dirty="0" smtClean="0"/>
              <a:t>Савремено доба?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Објасни појмове: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55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7835153" cy="1624406"/>
          </a:xfrm>
        </p:spPr>
        <p:txBody>
          <a:bodyPr/>
          <a:lstStyle/>
          <a:p>
            <a:r>
              <a:rPr lang="sr-Cyrl-RS" dirty="0" smtClean="0"/>
              <a:t>Како су људи живели у праисторији</a:t>
            </a:r>
            <a:endParaRPr lang="en-GB" dirty="0"/>
          </a:p>
        </p:txBody>
      </p:sp>
      <p:pic>
        <p:nvPicPr>
          <p:cNvPr id="4" name="Picture 2" descr="C:\Users\el Drakce\Desktop\lepenski-vir-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34018"/>
            <a:ext cx="7239000" cy="495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19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58953" cy="1548206"/>
          </a:xfrm>
        </p:spPr>
        <p:txBody>
          <a:bodyPr/>
          <a:lstStyle/>
          <a:p>
            <a:r>
              <a:rPr lang="sr-Cyrl-RS" dirty="0" smtClean="0"/>
              <a:t>Праисторија на територији наше земље</a:t>
            </a:r>
            <a:endParaRPr lang="en-GB" dirty="0"/>
          </a:p>
        </p:txBody>
      </p:sp>
      <p:pic>
        <p:nvPicPr>
          <p:cNvPr id="4" name="Picture 2" descr="C:\Users\el Drakce\Desktop\924839_Lepenskipoznat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167640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el Drakce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49003"/>
            <a:ext cx="16859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el Drakce\Desktop\lepenski-vir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601" y="1828800"/>
            <a:ext cx="2860675" cy="138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el Drakce\Desktop\p054_0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22002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el Drakce\Desktop\vinca-figura-srbij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30942"/>
            <a:ext cx="2173086" cy="289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el Drakce\Desktop\skulptura-1.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05" y="3418295"/>
            <a:ext cx="2407571" cy="32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81200"/>
            <a:ext cx="7835153" cy="38778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Cyrl-RS" dirty="0" smtClean="0"/>
              <a:t>Трајање?</a:t>
            </a:r>
          </a:p>
          <a:p>
            <a:r>
              <a:rPr lang="sr-Cyrl-RS" dirty="0" smtClean="0"/>
              <a:t>Стари век је трајао од открића писма 3500.г.пне. до пада Западног римског царства 476.не.</a:t>
            </a:r>
          </a:p>
          <a:p>
            <a:pPr marL="0" indent="0">
              <a:buNone/>
            </a:pPr>
            <a:r>
              <a:rPr lang="sr-Cyrl-RS" dirty="0" smtClean="0"/>
              <a:t>Људи и слобода?</a:t>
            </a:r>
          </a:p>
          <a:p>
            <a:r>
              <a:rPr lang="sr-Cyrl-RS" dirty="0" smtClean="0"/>
              <a:t>У Старом веку су постојали робови – људи без слободе.</a:t>
            </a:r>
          </a:p>
          <a:p>
            <a:pPr marL="0" indent="0">
              <a:buNone/>
            </a:pPr>
            <a:r>
              <a:rPr lang="sr-Cyrl-RS" dirty="0" smtClean="0"/>
              <a:t>Религија?</a:t>
            </a:r>
            <a:endParaRPr lang="sr-Cyrl-RS" dirty="0" smtClean="0"/>
          </a:p>
          <a:p>
            <a:r>
              <a:rPr lang="sr-Cyrl-RS" dirty="0" smtClean="0"/>
              <a:t>У Старом веку људи верују у пуно богова.</a:t>
            </a:r>
          </a:p>
          <a:p>
            <a:r>
              <a:rPr lang="sr-Cyrl-RS" dirty="0"/>
              <a:t>Настанак једнобожачких религија.</a:t>
            </a:r>
          </a:p>
          <a:p>
            <a:pPr marL="0" indent="0">
              <a:buNone/>
            </a:pPr>
            <a:r>
              <a:rPr lang="sr-Cyrl-RS" dirty="0" smtClean="0"/>
              <a:t>Шта настаје у старом веку?</a:t>
            </a:r>
          </a:p>
          <a:p>
            <a:r>
              <a:rPr lang="sr-Cyrl-RS" dirty="0" smtClean="0"/>
              <a:t>Настанак првих држава.</a:t>
            </a:r>
          </a:p>
          <a:p>
            <a:r>
              <a:rPr lang="sr-Cyrl-RS" dirty="0" smtClean="0"/>
              <a:t>Настанак првих наука и филозофије.</a:t>
            </a:r>
          </a:p>
          <a:p>
            <a:r>
              <a:rPr lang="sr-Cyrl-RS" dirty="0" smtClean="0"/>
              <a:t>Велики освајачки </a:t>
            </a:r>
            <a:r>
              <a:rPr lang="sr-Cyrl-RS" dirty="0" smtClean="0"/>
              <a:t>ратови</a:t>
            </a:r>
            <a:r>
              <a:rPr lang="sr-Latn-RS" dirty="0" smtClean="0"/>
              <a:t>.</a:t>
            </a:r>
            <a:endParaRPr lang="sr-Cyrl-RS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56263" cy="953844"/>
          </a:xfrm>
        </p:spPr>
        <p:txBody>
          <a:bodyPr/>
          <a:lstStyle/>
          <a:p>
            <a:r>
              <a:rPr lang="sr-Cyrl-RS" sz="4000" dirty="0" smtClean="0"/>
              <a:t>Које су одлике старог века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95628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GB" dirty="0" smtClean="0"/>
              <a:t>                        </a:t>
            </a:r>
            <a:r>
              <a:rPr lang="sr-Cyrl-RS" dirty="0" smtClean="0"/>
              <a:t>     Хијероглифи</a:t>
            </a:r>
          </a:p>
          <a:p>
            <a:pPr marL="2834640" lvl="8" indent="0">
              <a:buNone/>
            </a:pPr>
            <a:r>
              <a:rPr lang="sr-Cyrl-RS" dirty="0" smtClean="0"/>
              <a:t>                                   Клинасто писмо</a:t>
            </a:r>
            <a:endParaRPr lang="en-GB" dirty="0"/>
          </a:p>
          <a:p>
            <a:pPr marL="2834640" lvl="8" indent="0">
              <a:buNone/>
            </a:pPr>
            <a:endParaRPr lang="sr-Cyrl-RS" dirty="0" smtClean="0"/>
          </a:p>
          <a:p>
            <a:pPr lvl="8"/>
            <a:endParaRPr lang="sr-Cyrl-RS" dirty="0"/>
          </a:p>
          <a:p>
            <a:pPr lvl="8"/>
            <a:endParaRPr lang="sr-Cyrl-RS" dirty="0" smtClean="0"/>
          </a:p>
          <a:p>
            <a:pPr lvl="8"/>
            <a:endParaRPr lang="sr-Cyrl-RS" dirty="0"/>
          </a:p>
          <a:p>
            <a:pPr lvl="8"/>
            <a:endParaRPr lang="sr-Cyrl-RS" dirty="0" smtClean="0"/>
          </a:p>
          <a:p>
            <a:pPr lvl="8"/>
            <a:endParaRPr lang="sr-Cyrl-RS" dirty="0"/>
          </a:p>
          <a:p>
            <a:pPr lvl="8"/>
            <a:endParaRPr lang="sr-Cyrl-RS" dirty="0" smtClean="0"/>
          </a:p>
          <a:p>
            <a:pPr lvl="8"/>
            <a:endParaRPr lang="sr-Cyrl-RS" dirty="0"/>
          </a:p>
          <a:p>
            <a:pPr lvl="8"/>
            <a:endParaRPr lang="sr-Cyrl-RS" dirty="0" smtClean="0"/>
          </a:p>
          <a:p>
            <a:pPr marL="2834640" lvl="8" indent="0">
              <a:buNone/>
            </a:pPr>
            <a:endParaRPr lang="sr-Cyrl-RS" dirty="0" smtClean="0"/>
          </a:p>
          <a:p>
            <a:pPr marL="2834640" lvl="8" indent="0">
              <a:buNone/>
            </a:pPr>
            <a:endParaRPr lang="sr-Cyrl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Прва писма</a:t>
            </a:r>
            <a:endParaRPr lang="en-GB" dirty="0"/>
          </a:p>
        </p:txBody>
      </p:sp>
      <p:pic>
        <p:nvPicPr>
          <p:cNvPr id="2050" name="Picture 2" descr="C:\Users\el Drakce\Desktop\t_1083485_egipatski_hijeroglifi_admin_cool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30415"/>
            <a:ext cx="4648200" cy="333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l Drakce\Desktop\Klinasto_pis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2" y="3032125"/>
            <a:ext cx="4079124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953000" y="23622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15000" y="2743200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5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Пад Рима</a:t>
            </a:r>
            <a:endParaRPr lang="en-GB" dirty="0"/>
          </a:p>
        </p:txBody>
      </p:sp>
      <p:pic>
        <p:nvPicPr>
          <p:cNvPr id="3074" name="Picture 2" descr="C:\Users\el Drakce\Desktop\11162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79600"/>
            <a:ext cx="6807201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9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Робови у Египту</a:t>
            </a:r>
            <a:endParaRPr lang="en-GB" dirty="0"/>
          </a:p>
        </p:txBody>
      </p:sp>
      <p:pic>
        <p:nvPicPr>
          <p:cNvPr id="4098" name="Picture 2" descr="C:\Users\el Drakce\Desktop\skilled-workers-ancient-egyp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239000" cy="506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1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Гладијатори, посебна врста роба</a:t>
            </a:r>
            <a:endParaRPr lang="en-GB" dirty="0"/>
          </a:p>
        </p:txBody>
      </p:sp>
      <p:pic>
        <p:nvPicPr>
          <p:cNvPr id="8194" name="Picture 2" descr="C:\Users\el Drakce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014402"/>
            <a:ext cx="8207887" cy="453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4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259</TotalTime>
  <Words>206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Hardcover</vt:lpstr>
      <vt:lpstr>Стари век. Добродошли!</vt:lpstr>
      <vt:lpstr>Објасни појмове:</vt:lpstr>
      <vt:lpstr>Како су људи живели у праисторији</vt:lpstr>
      <vt:lpstr>Праисторија на територији наше земље</vt:lpstr>
      <vt:lpstr>Које су одлике старог века</vt:lpstr>
      <vt:lpstr>Прва писма</vt:lpstr>
      <vt:lpstr>Пад Рима</vt:lpstr>
      <vt:lpstr>Робови у Египту</vt:lpstr>
      <vt:lpstr>Гладијатори, посебна врста роба</vt:lpstr>
      <vt:lpstr>Политеизам</vt:lpstr>
      <vt:lpstr>Мојсије, Исус</vt:lpstr>
      <vt:lpstr>Египат и Месопотамија</vt:lpstr>
      <vt:lpstr>Науке, филозофија, уметности</vt:lpstr>
      <vt:lpstr>PowerPoint Presentation</vt:lpstr>
      <vt:lpstr>Освајачки ратови</vt:lpstr>
      <vt:lpstr>Да поновимо:</vt:lpstr>
      <vt:lpstr>Довиђења!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Стари век</dc:title>
  <dc:creator>Zeljko Miloradovic</dc:creator>
  <cp:lastModifiedBy>Zeljko Miloradovic</cp:lastModifiedBy>
  <cp:revision>13</cp:revision>
  <dcterms:created xsi:type="dcterms:W3CDTF">2006-08-16T00:00:00Z</dcterms:created>
  <dcterms:modified xsi:type="dcterms:W3CDTF">2016-11-19T23:58:57Z</dcterms:modified>
</cp:coreProperties>
</file>