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3" r:id="rId3"/>
    <p:sldId id="274" r:id="rId4"/>
    <p:sldId id="277" r:id="rId5"/>
    <p:sldId id="263" r:id="rId6"/>
    <p:sldId id="270" r:id="rId7"/>
    <p:sldId id="278" r:id="rId8"/>
    <p:sldId id="262" r:id="rId9"/>
    <p:sldId id="275" r:id="rId10"/>
    <p:sldId id="279" r:id="rId11"/>
    <p:sldId id="264" r:id="rId12"/>
    <p:sldId id="280" r:id="rId13"/>
    <p:sldId id="281" r:id="rId14"/>
    <p:sldId id="282" r:id="rId15"/>
    <p:sldId id="283" r:id="rId16"/>
    <p:sldId id="284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79" autoAdjust="0"/>
    <p:restoredTop sz="95000" autoAdjust="0"/>
  </p:normalViewPr>
  <p:slideViewPr>
    <p:cSldViewPr>
      <p:cViewPr varScale="1">
        <p:scale>
          <a:sx n="68" d="100"/>
          <a:sy n="68" d="100"/>
        </p:scale>
        <p:origin x="654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ACB66-EAB9-4D45-9F9C-28EA120D791D}" type="datetimeFigureOut">
              <a:rPr lang="en-US"/>
              <a:t>1/14/2018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37A6B-DAA4-4C2D-AEAB-4E9E7009579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D970-AC71-40CF-8717-2E4EAB5207AF}" type="datetimeFigureOut">
              <a:rPr lang="en-US"/>
              <a:t>1/14/2018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66150-FA26-45B5-BF0B-186B42A09DC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1/14/2018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  <p:sp useBgFill="1">
        <p:nvSpPr>
          <p:cNvPr id="20" name="Freeform 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1/14/2018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8667" y="685800"/>
            <a:ext cx="12954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1/14/2018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1/14/2018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360" y="1905000"/>
            <a:ext cx="9142999" cy="2667000"/>
          </a:xfrm>
        </p:spPr>
        <p:txBody>
          <a:bodyPr anchor="b">
            <a:no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1/14/2018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  <p:sp>
        <p:nvSpPr>
          <p:cNvPr id="16" name="Freeform 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1/14/2018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1/14/2018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1/14/2018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1/14/2018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568" y="2087880"/>
            <a:ext cx="5791200" cy="3886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1/14/2018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1/14/2018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8721" y="6420898"/>
            <a:ext cx="96403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2466975-C014-42E5-BFA6-B8D5FDD3B81F}" type="datetimeFigureOut">
              <a:rPr lang="en-US" smtClean="0"/>
              <a:pPr/>
              <a:t>1/14/2018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693B167E-EA96-4147-81DE-549160052C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Freeform 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1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silverhistory.weebly.com/adolf-hitler-and-benito-mussolini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hyperlink" Target="https://www.quora.com/Why-is-the-holy-symbol-of-Swastik-found-in-the-Nazi-fla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commons.wikimedia.org/wiki/File:Karl_Marx.jp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studentski.hr/vijesti/na-danasnji-dan/osnivanje-fasisticke-stranke-pocetak-fasizma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://sturgiswesthistory.weebly.com/benito-mussolini-1922-1945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2day.kh.ua/harkov-rodina-fashizma-puteshestvie-za-predely-zdravogo-smysl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emaze.com/@ALIRFQIT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hyperlink" Target="https://sr.wikipedia.org/wiki/%D0%91%D0%B5%D0%BD%D0%B8%D1%82%D0%BE_%D0%9C%D1%83%D1%81%D0%BE%D0%BB%D0%B8%D0%BD%D0%B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news.columbia.edu/node/1118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edericovitaleblog.files.wordpress.com/2016/12/fascist-symbolism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hyperlink" Target="https://en.wikipedia.org/wiki/Fascist_symbolism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dirty="0" smtClean="0"/>
              <a:t>Фашизам у Италији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 smtClean="0"/>
              <a:t>Ања Вучковић</a:t>
            </a:r>
          </a:p>
          <a:p>
            <a:r>
              <a:rPr lang="sr-Cyrl-RS" dirty="0" smtClean="0"/>
              <a:t>Александра Милутиновић</a:t>
            </a:r>
            <a:r>
              <a:rPr lang="sr-Latn-RS" dirty="0" smtClean="0"/>
              <a:t>   VIII1</a:t>
            </a:r>
            <a:endParaRPr lang="sr-Cyrl-R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Резултат слика за benito and hitler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762000"/>
            <a:ext cx="4457700" cy="3343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Резултат слика за nacist symbol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2743200"/>
            <a:ext cx="5734050" cy="3581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18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Злочини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055812" y="2209800"/>
            <a:ext cx="5105400" cy="3581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dirty="0" smtClean="0"/>
              <a:t>Фашизам и нацизам се могу поредити и по злочинима које су почињавали.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dirty="0" smtClean="0"/>
              <a:t>Аријевска раса није била популарна међу италијанима који нису били та раса, међутим расизам у Италији је био веома изражен, а геноцид у концетрационим логорима се појавио много пре него у нацистичкој Немачкој.</a:t>
            </a:r>
            <a:endParaRPr lang="sr-Latn-R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dirty="0" smtClean="0"/>
              <a:t>Фашизам презире све врсте креативности и уметности, књиге су бивале спаљиване а уметници убијани.</a:t>
            </a:r>
            <a:endParaRPr lang="sr-Cyrl-RS" dirty="0" smtClean="0"/>
          </a:p>
        </p:txBody>
      </p:sp>
      <p:pic>
        <p:nvPicPr>
          <p:cNvPr id="7170" name="Picture 2" descr="Резултат слика за concentration ca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2" y="2295340"/>
            <a:ext cx="3962400" cy="34103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59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Концентрациони логор Кампор (Раб)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3812" y="1981200"/>
            <a:ext cx="967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sz="2400" dirty="0" smtClean="0"/>
              <a:t>Концентрациони логор Кампор (Раб) био је италијански фашистички логор на острву Раб основан јула 1942. године.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sz="2400" dirty="0" smtClean="0"/>
              <a:t>У логору се налазило више од 15 000 Хрвата, Словенаца и јевреја од којих је умрло више од 4000 услед глади и тешких услова живота.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sz="2400" dirty="0" smtClean="0"/>
              <a:t>1943. након смењивања Мусолинија долази до укидања овог логора.</a:t>
            </a:r>
            <a:endParaRPr lang="en-US" sz="2400" dirty="0"/>
          </a:p>
        </p:txBody>
      </p:sp>
      <p:pic>
        <p:nvPicPr>
          <p:cNvPr id="8194" name="Picture 2" descr="https://upload.wikimedia.org/wikipedia/commons/9/91/Inmate_children_at_the_Rab_concenctration_ca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99" y="4038600"/>
            <a:ext cx="3776431" cy="25970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Сродна слик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2" y="4038600"/>
            <a:ext cx="3657600" cy="26627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88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Марксизам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5000"/>
            <a:ext cx="7086599" cy="4267200"/>
          </a:xfrm>
        </p:spPr>
        <p:txBody>
          <a:bodyPr>
            <a:normAutofit fontScale="92500" lnSpcReduction="10000"/>
          </a:bodyPr>
          <a:lstStyle/>
          <a:p>
            <a:r>
              <a:rPr lang="sr-Cyrl-RS" dirty="0" smtClean="0"/>
              <a:t>Марксизам је филозофски правац односно политичка идеја која се темељи на списима немачког филозофа Карла Маркса и његовог пријатеља Фридриха Енгелса.</a:t>
            </a:r>
          </a:p>
          <a:p>
            <a:r>
              <a:rPr lang="sr-Cyrl-RS" dirty="0" smtClean="0"/>
              <a:t>Најважнија од тих списа је недовршена књига „</a:t>
            </a:r>
            <a:r>
              <a:rPr lang="en-US" dirty="0" smtClean="0"/>
              <a:t>Das </a:t>
            </a:r>
            <a:r>
              <a:rPr lang="en-US" dirty="0" err="1" smtClean="0"/>
              <a:t>Kapital</a:t>
            </a:r>
            <a:r>
              <a:rPr lang="sr-Cyrl-RS" dirty="0" smtClean="0"/>
              <a:t>“.</a:t>
            </a:r>
          </a:p>
          <a:p>
            <a:r>
              <a:rPr lang="sr-Cyrl-RS" dirty="0" smtClean="0"/>
              <a:t>Марксизам историју тумачи кроз сукоб друштвених класа, те сматра да би сви проблеми били решени стварањем бескласног друштва – комунизма.</a:t>
            </a:r>
          </a:p>
          <a:p>
            <a:r>
              <a:rPr lang="sr-Cyrl-RS" dirty="0" smtClean="0"/>
              <a:t>Од самог почетка су фашисти гајили мржњу према марксизму и народу су обећавали борбу против овог покрета.</a:t>
            </a:r>
          </a:p>
        </p:txBody>
      </p:sp>
      <p:pic>
        <p:nvPicPr>
          <p:cNvPr id="9218" name="Picture 2" descr="Резултат слика за karl marx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2166937"/>
            <a:ext cx="3190875" cy="3743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09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Црнокошуљаши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2012" y="2438400"/>
            <a:ext cx="4876800" cy="31242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sz="2400" dirty="0" smtClean="0"/>
              <a:t>Фашисти су веома брзо разгранали своју мрежу.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sz="2400" dirty="0" smtClean="0"/>
              <a:t>Њихови чланови носили су црне кошуље, те су зато названи црнокошуљаши.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sz="2400" dirty="0" smtClean="0"/>
              <a:t>Спроводили су насиље широм Италије и застрашивали су своје противнике.</a:t>
            </a:r>
            <a:endParaRPr lang="en-US" sz="2400" dirty="0"/>
          </a:p>
        </p:txBody>
      </p:sp>
      <p:pic>
        <p:nvPicPr>
          <p:cNvPr id="10242" name="Picture 2" descr="Сродна слика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2" y="2471737"/>
            <a:ext cx="3914775" cy="30575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45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Слављење младости као квалитета фашистичке идеје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5000"/>
            <a:ext cx="6476999" cy="4267200"/>
          </a:xfrm>
        </p:spPr>
        <p:txBody>
          <a:bodyPr>
            <a:normAutofit fontScale="92500"/>
          </a:bodyPr>
          <a:lstStyle/>
          <a:p>
            <a:r>
              <a:rPr lang="ru-RU" dirty="0"/>
              <a:t>Фашисти су славили младост због физичке снаге и због идеализма младих и њихове спремности на саможртвовање, односно квалитета које по речима многих фашистичких идеолога, не поседују средовечни и старији људи</a:t>
            </a:r>
            <a:r>
              <a:rPr lang="ru-RU" dirty="0" smtClean="0"/>
              <a:t>.</a:t>
            </a:r>
          </a:p>
          <a:p>
            <a:r>
              <a:rPr lang="ru-RU" dirty="0"/>
              <a:t>Фашистичке партије су имале млађе чланове од других десничарских партија</a:t>
            </a:r>
            <a:r>
              <a:rPr lang="ru-RU" dirty="0" smtClean="0"/>
              <a:t>.</a:t>
            </a:r>
            <a:endParaRPr lang="sr-Latn-RS" dirty="0" smtClean="0"/>
          </a:p>
          <a:p>
            <a:r>
              <a:rPr lang="ru-RU" dirty="0"/>
              <a:t>Примо де Рибера у Шпанији, имао је само 30 година када је основао фаланхистички покрет и 1936. године 60 до 70 процената његових следбеника имали су мање од 21 годину.</a:t>
            </a:r>
            <a:endParaRPr lang="sr-Latn-RS" dirty="0" smtClean="0"/>
          </a:p>
        </p:txBody>
      </p:sp>
      <p:pic>
        <p:nvPicPr>
          <p:cNvPr id="11266" name="Picture 2" descr="Резултат слика за young fascist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2" y="2443602"/>
            <a:ext cx="3952998" cy="31899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61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r-Cyrl-RS" dirty="0" smtClean="0"/>
              <a:t>Хвала на пажњи!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9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Садржај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Cyrl-RS" dirty="0" smtClean="0"/>
              <a:t>Шта је фашизам?</a:t>
            </a:r>
          </a:p>
          <a:p>
            <a:r>
              <a:rPr lang="sr-Cyrl-RS" dirty="0" smtClean="0"/>
              <a:t>Битни људи</a:t>
            </a:r>
            <a:endParaRPr lang="sr-Cyrl-RS" dirty="0" smtClean="0"/>
          </a:p>
          <a:p>
            <a:r>
              <a:rPr lang="sr-Cyrl-RS" dirty="0" smtClean="0"/>
              <a:t>Симболи</a:t>
            </a:r>
          </a:p>
          <a:p>
            <a:r>
              <a:rPr lang="sr-Cyrl-RS" dirty="0" smtClean="0"/>
              <a:t>Разлике између нацизма и фашизма</a:t>
            </a:r>
          </a:p>
          <a:p>
            <a:r>
              <a:rPr lang="sr-Cyrl-RS" dirty="0" smtClean="0"/>
              <a:t>Злочини</a:t>
            </a:r>
          </a:p>
          <a:p>
            <a:r>
              <a:rPr lang="sr-Cyrl-RS" dirty="0" smtClean="0"/>
              <a:t>Марксизам</a:t>
            </a:r>
            <a:endParaRPr lang="sr-Latn-RS" dirty="0" smtClean="0"/>
          </a:p>
          <a:p>
            <a:r>
              <a:rPr lang="sr-Cyrl-RS" dirty="0" smtClean="0"/>
              <a:t>Црнокошуљаши</a:t>
            </a:r>
          </a:p>
          <a:p>
            <a:r>
              <a:rPr lang="sr-Cyrl-RS" dirty="0" smtClean="0"/>
              <a:t>Слављење младости</a:t>
            </a:r>
          </a:p>
          <a:p>
            <a:endParaRPr lang="en-US" dirty="0" smtClean="0"/>
          </a:p>
          <a:p>
            <a:endParaRPr lang="sr-Cyrl-RS" dirty="0" smtClean="0"/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Шта је фашизам?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905000"/>
            <a:ext cx="7848599" cy="4267200"/>
          </a:xfrm>
        </p:spPr>
        <p:txBody>
          <a:bodyPr>
            <a:normAutofit/>
          </a:bodyPr>
          <a:lstStyle/>
          <a:p>
            <a:r>
              <a:rPr lang="sr-Cyrl-RS" sz="2000" dirty="0" smtClean="0"/>
              <a:t>Фашизам је покрет који ограничава људска права ради бржег напретка државе.</a:t>
            </a:r>
          </a:p>
          <a:p>
            <a:r>
              <a:rPr lang="sr-Cyrl-RS" sz="2000" dirty="0" smtClean="0"/>
              <a:t>Назив потиче од латинске речи </a:t>
            </a:r>
            <a:r>
              <a:rPr lang="en-US" sz="2000" i="1" dirty="0" err="1" smtClean="0"/>
              <a:t>fascio</a:t>
            </a:r>
            <a:r>
              <a:rPr lang="sr-Cyrl-RS" sz="2000" i="1" dirty="0" smtClean="0"/>
              <a:t> </a:t>
            </a:r>
            <a:r>
              <a:rPr lang="sr-Cyrl-RS" sz="2000" dirty="0" smtClean="0"/>
              <a:t>што значи свежањ прућа са секиром у средини.</a:t>
            </a:r>
          </a:p>
          <a:p>
            <a:r>
              <a:rPr lang="sr-Cyrl-RS" sz="2000" dirty="0" smtClean="0"/>
              <a:t>Тежио је друштвеном уређењу какво је владало у Римском царству.</a:t>
            </a:r>
          </a:p>
          <a:p>
            <a:r>
              <a:rPr lang="sr-Cyrl-RS" sz="2000" dirty="0" smtClean="0"/>
              <a:t>Све разлике (културне, расне, верске, политичке и сл.) треба уклонити ради стабилности државе.</a:t>
            </a:r>
          </a:p>
        </p:txBody>
      </p:sp>
      <p:pic>
        <p:nvPicPr>
          <p:cNvPr id="1026" name="Picture 2" descr="Сродна слика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8" b="6521"/>
          <a:stretch/>
        </p:blipFill>
        <p:spPr bwMode="auto">
          <a:xfrm>
            <a:off x="9408110" y="2057400"/>
            <a:ext cx="2301333" cy="2971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6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70012" y="609600"/>
            <a:ext cx="9144001" cy="5638800"/>
          </a:xfrm>
        </p:spPr>
        <p:txBody>
          <a:bodyPr/>
          <a:lstStyle/>
          <a:p>
            <a:r>
              <a:rPr lang="sr-Cyrl-RS" dirty="0" smtClean="0"/>
              <a:t>Фашизам је име добио по покрету кога је у Италији основао Бенито Мусолини који је био на власти од </a:t>
            </a:r>
            <a:r>
              <a:rPr lang="en-US" dirty="0"/>
              <a:t>1922. </a:t>
            </a:r>
            <a:r>
              <a:rPr lang="sr-Cyrl-RS" dirty="0"/>
              <a:t>д</a:t>
            </a:r>
            <a:r>
              <a:rPr lang="en-US" dirty="0" smtClean="0"/>
              <a:t>o 1943</a:t>
            </a:r>
            <a:r>
              <a:rPr lang="sr-Cyrl-RS" dirty="0" smtClean="0"/>
              <a:t>. године.</a:t>
            </a:r>
            <a:r>
              <a:rPr lang="en-US" dirty="0" smtClean="0"/>
              <a:t> </a:t>
            </a:r>
            <a:endParaRPr lang="sr-Cyrl-RS" dirty="0" smtClean="0"/>
          </a:p>
          <a:p>
            <a:r>
              <a:rPr lang="sr-Cyrl-RS" dirty="0" smtClean="0"/>
              <a:t>Фашизам је послужио као инспирација за многе сл. покрете у Европи пре </a:t>
            </a:r>
            <a:r>
              <a:rPr lang="en-US" dirty="0" smtClean="0"/>
              <a:t>WW2, o</a:t>
            </a:r>
            <a:r>
              <a:rPr lang="sr-Cyrl-RS" dirty="0" smtClean="0"/>
              <a:t>д којих је најпознатији био нацизам који је владао у Немачкој од </a:t>
            </a:r>
            <a:r>
              <a:rPr lang="en-US" dirty="0"/>
              <a:t>1933. </a:t>
            </a:r>
            <a:r>
              <a:rPr lang="sr-Cyrl-RS" dirty="0" smtClean="0"/>
              <a:t>д</a:t>
            </a:r>
            <a:r>
              <a:rPr lang="en-US" dirty="0" smtClean="0"/>
              <a:t>o </a:t>
            </a:r>
            <a:r>
              <a:rPr lang="en-US" dirty="0"/>
              <a:t>1945</a:t>
            </a:r>
            <a:r>
              <a:rPr lang="en-US" dirty="0" smtClean="0"/>
              <a:t>.</a:t>
            </a:r>
            <a:r>
              <a:rPr lang="sr-Cyrl-RS" dirty="0" smtClean="0"/>
              <a:t> године.</a:t>
            </a:r>
          </a:p>
          <a:p>
            <a:r>
              <a:rPr lang="sr-Cyrl-RS" dirty="0" smtClean="0"/>
              <a:t>Фашистички режим се разликовао од државе до државе, али је изнад свега стављао државу а не појединца, а државом би владала једна странка односно један вођа. Свако ко би се издвајао бивао би кажњаван.</a:t>
            </a:r>
          </a:p>
          <a:p>
            <a:endParaRPr lang="en-US" dirty="0"/>
          </a:p>
        </p:txBody>
      </p:sp>
      <p:pic>
        <p:nvPicPr>
          <p:cNvPr id="2052" name="Picture 4" descr="Сродна слика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810000"/>
            <a:ext cx="3590925" cy="2964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5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Битни људи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2" y="1676400"/>
            <a:ext cx="10210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400" b="1" dirty="0" smtClean="0"/>
              <a:t>Бенито Мусолини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sz="2400" dirty="0" smtClean="0"/>
              <a:t>На власт долази 1922. након Марша на Рим када је Италијом завладала фашистичка партија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sz="2400" dirty="0"/>
              <a:t>Носио је титулу </a:t>
            </a:r>
            <a:r>
              <a:rPr lang="sr-Cyrl-RS" sz="2400" b="1" dirty="0"/>
              <a:t>дуче </a:t>
            </a:r>
            <a:r>
              <a:rPr lang="sr-Cyrl-RS" sz="2400" dirty="0"/>
              <a:t>што је на италијанском значило </a:t>
            </a:r>
            <a:r>
              <a:rPr lang="sr-Cyrl-RS" sz="2400" dirty="0" smtClean="0"/>
              <a:t>вођа.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sz="2400" dirty="0" smtClean="0"/>
              <a:t>Током тридесетих година води спољну политику и приближава се Хитлеру и нацистичкој Немачкој.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sz="2400" dirty="0" smtClean="0"/>
              <a:t>1940. улази у неуспешан рат на страни Немачке након којег бива смењен и притворен.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sz="2400" dirty="0" smtClean="0"/>
              <a:t>Немци га ослобађају и постављају за диктатора марионетске државе.</a:t>
            </a:r>
            <a:endParaRPr lang="sr-Latn-R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 smtClean="0"/>
              <a:t>27.4.1945. </a:t>
            </a:r>
            <a:r>
              <a:rPr lang="sr-Cyrl-RS" sz="2400" dirty="0" smtClean="0"/>
              <a:t>бива заробљен са својом љубавницом Кларом, а дан касније бивају стрељани и обешени наглавачке у Милану од стране италијанских партизана.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r-Cyrl-R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831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upload.wikimedia.org/wikipedia/commons/c/c7/Mussolini_e_Petacci_a_Piazzale_Loreto%2C_19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" y="898369"/>
            <a:ext cx="5105400" cy="36248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012" y="228600"/>
            <a:ext cx="3057525" cy="4295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76" name="Picture 4" descr="Резултат слика за бенито мусолини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452" y="2710786"/>
            <a:ext cx="2524125" cy="3743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45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Роберт Овен Пекстон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Амерички писац који се бавио фашизмом за време Другог светског рата.</a:t>
            </a:r>
          </a:p>
          <a:p>
            <a:r>
              <a:rPr lang="sr-Cyrl-RS" dirty="0" smtClean="0"/>
              <a:t>Написао је две познате књиге: „Пет стадијума фашизма“ и „Анатомија фашизма“.</a:t>
            </a:r>
            <a:endParaRPr lang="en-US" dirty="0"/>
          </a:p>
        </p:txBody>
      </p:sp>
      <p:pic>
        <p:nvPicPr>
          <p:cNvPr id="4098" name="Picture 2" descr="Резултат слика за robert owen paxton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1905000"/>
            <a:ext cx="3250009" cy="41785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95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Симболи фашизма</a:t>
            </a:r>
            <a:endParaRPr lang="en-US" dirty="0"/>
          </a:p>
        </p:txBody>
      </p:sp>
      <p:pic>
        <p:nvPicPr>
          <p:cNvPr id="5122" name="Picture 2" descr="Резултат слика за symbols of fascism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2133599"/>
            <a:ext cx="2667000" cy="40292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Резултат слика за symbols of fascism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2586140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16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Разлике између нацизма и фашизма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22413" y="1905000"/>
            <a:ext cx="9140951" cy="4267200"/>
          </a:xfrm>
        </p:spPr>
        <p:txBody>
          <a:bodyPr/>
          <a:lstStyle/>
          <a:p>
            <a:r>
              <a:rPr lang="ru-RU" dirty="0"/>
              <a:t>Нацизам је близак фашизму и често се пореди са њим, делимично и због војно-политичке алијансе између фашистичке Италије (1923-1943.) и нацистичке Немачке пре и током Другог светског рата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Једна од најважнијих разлика између ова два покрета је та да је код италијанског фашизма држава била на првом месту, док је код немачког нацизма то био народ.</a:t>
            </a:r>
          </a:p>
          <a:p>
            <a:r>
              <a:rPr lang="ru-RU" dirty="0" smtClean="0"/>
              <a:t>Нацизам је немачки народ (Аријевску расу) сматрао за суперијорнији народ од осталих и гајио је огромну мржњу према јеврејима јер их је сматрао за главне кривце пораза у </a:t>
            </a:r>
            <a:r>
              <a:rPr lang="sr-Latn-RS" dirty="0" smtClean="0"/>
              <a:t>WW1, </a:t>
            </a:r>
            <a:r>
              <a:rPr lang="sr-Cyrl-RS" dirty="0" smtClean="0"/>
              <a:t>те се из ових разлога нацизам сматра насилнијим обликом фашизма.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tones 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arth tone presentation (widescreen).potx" id="{0B5E8F0C-1569-45B5-8ADA-CBBDCE8A31F7}" vid="{BAFE7D81-C21B-4995-AEF0-26102EF6BDA1}"/>
    </a:ext>
  </a:extLst>
</a:theme>
</file>

<file path=ppt/theme/theme2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 tone presentation (widescreen)</Template>
  <TotalTime>349</TotalTime>
  <Words>751</Words>
  <Application>Microsoft Office PowerPoint</Application>
  <PresentationFormat>Custom</PresentationFormat>
  <Paragraphs>60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Earthtones 16x9</vt:lpstr>
      <vt:lpstr>Фашизам у Италији</vt:lpstr>
      <vt:lpstr>Садржај</vt:lpstr>
      <vt:lpstr>Шта је фашизам?</vt:lpstr>
      <vt:lpstr>PowerPoint Presentation</vt:lpstr>
      <vt:lpstr>Битни људи</vt:lpstr>
      <vt:lpstr>PowerPoint Presentation</vt:lpstr>
      <vt:lpstr>Роберт Овен Пекстон</vt:lpstr>
      <vt:lpstr>Симболи фашизма</vt:lpstr>
      <vt:lpstr>Разлике између нацизма и фашизма</vt:lpstr>
      <vt:lpstr>PowerPoint Presentation</vt:lpstr>
      <vt:lpstr>Злочини</vt:lpstr>
      <vt:lpstr>Концентрациони логор Кампор (Раб)</vt:lpstr>
      <vt:lpstr>Марксизам</vt:lpstr>
      <vt:lpstr>Црнокошуљаши</vt:lpstr>
      <vt:lpstr>Слављење младости као квалитета фашистичке идеје</vt:lpstr>
      <vt:lpstr>Хвала на пажњи!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Фашизам у Италији</dc:title>
  <dc:creator>Anya Wolf</dc:creator>
  <cp:lastModifiedBy>Anya Wolf</cp:lastModifiedBy>
  <cp:revision>25</cp:revision>
  <dcterms:created xsi:type="dcterms:W3CDTF">2018-01-14T14:33:42Z</dcterms:created>
  <dcterms:modified xsi:type="dcterms:W3CDTF">2018-01-14T20:23:24Z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