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2807" autoAdjust="0"/>
  </p:normalViewPr>
  <p:slideViewPr>
    <p:cSldViewPr snapToGrid="0">
      <p:cViewPr varScale="1">
        <p:scale>
          <a:sx n="53" d="100"/>
          <a:sy n="53" d="100"/>
        </p:scale>
        <p:origin x="68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35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39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9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7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7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4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7AAF-9551-44F3-86AE-933C8923B8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B3D56A-69D8-4E18-BCC3-2B6BE007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Давна историја наше земље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Cyrl-RS" sz="2000" dirty="0" smtClean="0"/>
              <a:t>Добродошли четвртаци!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56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Келти, Скордисци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537"/>
            <a:ext cx="5903983" cy="38689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74" y="917449"/>
            <a:ext cx="6298126" cy="41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3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Средњи век,</a:t>
            </a:r>
            <a:br>
              <a:rPr lang="sr-Cyrl-RS" dirty="0" smtClean="0"/>
            </a:br>
            <a:r>
              <a:rPr lang="sr-Cyrl-RS" dirty="0" smtClean="0"/>
              <a:t>Долазак Словена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200" dirty="0" smtClean="0"/>
              <a:t>476. г. </a:t>
            </a:r>
            <a:r>
              <a:rPr lang="sr-Cyrl-RS" sz="2200" dirty="0"/>
              <a:t>н</a:t>
            </a:r>
            <a:r>
              <a:rPr lang="sr-Cyrl-RS" sz="2200" dirty="0" smtClean="0"/>
              <a:t>е. пало је Западно римско царство.</a:t>
            </a:r>
          </a:p>
          <a:p>
            <a:r>
              <a:rPr lang="sr-Cyrl-RS" sz="2200" dirty="0" smtClean="0"/>
              <a:t>Овај догађај је значио велику промену у историји Европе.</a:t>
            </a:r>
          </a:p>
          <a:p>
            <a:r>
              <a:rPr lang="sr-Cyrl-RS" sz="2200" dirty="0" smtClean="0"/>
              <a:t>У Европу су почели да се досељавају нови народи да нестају неки стари и да се већ постојећи премештају.</a:t>
            </a:r>
          </a:p>
          <a:p>
            <a:r>
              <a:rPr lang="sr-Cyrl-RS" sz="2200" dirty="0" smtClean="0"/>
              <a:t>Словени су некада Живели на северу, тамо где су данас Пољска и Белорусија, делом Румунија...</a:t>
            </a:r>
          </a:p>
          <a:p>
            <a:r>
              <a:rPr lang="sr-Cyrl-RS" sz="2200" dirty="0" smtClean="0"/>
              <a:t>Почели су тада да се селе на три стране: исток, запад и југ.</a:t>
            </a:r>
          </a:p>
          <a:p>
            <a:r>
              <a:rPr lang="sr-Cyrl-RS" sz="2200" dirty="0" smtClean="0"/>
              <a:t>Срби су потомци Јужних Словена.</a:t>
            </a:r>
          </a:p>
          <a:p>
            <a:endParaRPr lang="sr-Cyrl-RS" dirty="0" smtClean="0"/>
          </a:p>
        </p:txBody>
      </p:sp>
    </p:spTree>
    <p:extLst>
      <p:ext uri="{BB962C8B-B14F-4D97-AF65-F5344CB8AC3E}">
        <p14:creationId xmlns:p14="http://schemas.microsoft.com/office/powerpoint/2010/main" val="40259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Словени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57" y="1270000"/>
            <a:ext cx="8941575" cy="5577308"/>
          </a:xfrm>
        </p:spPr>
      </p:pic>
    </p:spTree>
    <p:extLst>
      <p:ext uri="{BB962C8B-B14F-4D97-AF65-F5344CB8AC3E}">
        <p14:creationId xmlns:p14="http://schemas.microsoft.com/office/powerpoint/2010/main" val="218059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Насеља Словена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61" y="340386"/>
            <a:ext cx="5426681" cy="43413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" y="2776728"/>
            <a:ext cx="6286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1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Шта књига каже о животу Словена?					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000" dirty="0" smtClean="0"/>
              <a:t>Чиме се баве?</a:t>
            </a:r>
          </a:p>
          <a:p>
            <a:endParaRPr lang="sr-Cyrl-RS" sz="2000" dirty="0" smtClean="0"/>
          </a:p>
          <a:p>
            <a:r>
              <a:rPr lang="sr-Cyrl-RS" sz="2000" dirty="0" smtClean="0"/>
              <a:t>Какви су им обичаји?</a:t>
            </a:r>
          </a:p>
          <a:p>
            <a:endParaRPr lang="sr-Cyrl-RS" sz="2000" dirty="0" smtClean="0"/>
          </a:p>
          <a:p>
            <a:r>
              <a:rPr lang="sr-Cyrl-RS" sz="2000" dirty="0" smtClean="0"/>
              <a:t>Да ли познају метале?</a:t>
            </a:r>
          </a:p>
          <a:p>
            <a:endParaRPr lang="sr-Cyrl-RS" sz="2000" dirty="0" smtClean="0"/>
          </a:p>
          <a:p>
            <a:r>
              <a:rPr lang="sr-Cyrl-RS" sz="2000" dirty="0" smtClean="0"/>
              <a:t>Да ли имају писмо, знају ли да пишу?</a:t>
            </a:r>
          </a:p>
          <a:p>
            <a:endParaRPr lang="sr-Cyrl-RS" sz="2000" dirty="0" smtClean="0"/>
          </a:p>
          <a:p>
            <a:r>
              <a:rPr lang="sr-Cyrl-RS" sz="2000" dirty="0" smtClean="0"/>
              <a:t>Да ли су били мирољубиви или склони рату?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00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Који данашњи народи припадају Словенима?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200" dirty="0" smtClean="0"/>
              <a:t>Наброј бар неколико.....</a:t>
            </a:r>
          </a:p>
          <a:p>
            <a:endParaRPr lang="sr-Cyrl-RS" dirty="0"/>
          </a:p>
          <a:p>
            <a:endParaRPr lang="sr-Cyrl-RS" dirty="0" smtClean="0"/>
          </a:p>
          <a:p>
            <a:endParaRPr lang="sr-Cyrl-RS" dirty="0"/>
          </a:p>
          <a:p>
            <a:endParaRPr lang="sr-Cyrl-RS" dirty="0" smtClean="0"/>
          </a:p>
          <a:p>
            <a:endParaRPr lang="sr-Cyrl-RS" dirty="0"/>
          </a:p>
          <a:p>
            <a:endParaRPr lang="sr-Cyrl-RS" dirty="0" smtClean="0"/>
          </a:p>
          <a:p>
            <a:endParaRPr lang="sr-Cyrl-RS" dirty="0"/>
          </a:p>
          <a:p>
            <a:pPr marL="3657600" lvl="8" indent="0">
              <a:buNone/>
            </a:pPr>
            <a:r>
              <a:rPr lang="sr-Cyrl-RS" sz="2400" dirty="0" smtClean="0"/>
              <a:t>Крај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68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Важни појмови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200" dirty="0" smtClean="0"/>
              <a:t>Шта је то праисторија?</a:t>
            </a:r>
          </a:p>
          <a:p>
            <a:endParaRPr lang="sr-Cyrl-RS" sz="2200" dirty="0" smtClean="0"/>
          </a:p>
          <a:p>
            <a:endParaRPr lang="sr-Cyrl-RS" sz="2200" dirty="0" smtClean="0"/>
          </a:p>
          <a:p>
            <a:r>
              <a:rPr lang="sr-Cyrl-RS" sz="2200" dirty="0" smtClean="0"/>
              <a:t>Шта је то стари век?</a:t>
            </a:r>
          </a:p>
          <a:p>
            <a:endParaRPr lang="sr-Cyrl-RS" sz="2200" dirty="0" smtClean="0"/>
          </a:p>
          <a:p>
            <a:endParaRPr lang="sr-Cyrl-RS" sz="2200" dirty="0" smtClean="0"/>
          </a:p>
          <a:p>
            <a:r>
              <a:rPr lang="sr-Cyrl-RS" sz="2200" dirty="0" smtClean="0"/>
              <a:t>Шта је то средњи век?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45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Праисторија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577930" cy="3880773"/>
          </a:xfrm>
        </p:spPr>
        <p:txBody>
          <a:bodyPr>
            <a:normAutofit/>
          </a:bodyPr>
          <a:lstStyle/>
          <a:p>
            <a:r>
              <a:rPr lang="sr-Cyrl-RS" sz="2000" dirty="0" smtClean="0"/>
              <a:t>Праисторија је период када су живели пећински људи.</a:t>
            </a:r>
          </a:p>
          <a:p>
            <a:r>
              <a:rPr lang="sr-Cyrl-RS" sz="2000" dirty="0" smtClean="0"/>
              <a:t>Диносауруси не, они су већ изумрли.</a:t>
            </a:r>
          </a:p>
          <a:p>
            <a:r>
              <a:rPr lang="sr-Cyrl-RS" sz="2000" dirty="0" smtClean="0"/>
              <a:t>Човек и диносаурус се у ствари нису никад срели.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9" y="74614"/>
            <a:ext cx="2419350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85" y="2231362"/>
            <a:ext cx="6648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1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Да ли је било праисторијских људи у нашој земљи? Има ли их и сада?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Cyrl-RS" sz="2200" dirty="0" smtClean="0"/>
              <a:t>На територији наше земље је пронађено неколико насеља која су </a:t>
            </a:r>
          </a:p>
          <a:p>
            <a:pPr marL="0" indent="0">
              <a:buNone/>
            </a:pPr>
            <a:r>
              <a:rPr lang="sr-Cyrl-RS" sz="2200" dirty="0"/>
              <a:t> </a:t>
            </a:r>
            <a:r>
              <a:rPr lang="sr-Cyrl-RS" sz="2200" dirty="0" smtClean="0"/>
              <a:t>    припадала пећинским људима. То су:</a:t>
            </a:r>
          </a:p>
          <a:p>
            <a:pPr marL="0" indent="0">
              <a:buNone/>
            </a:pPr>
            <a:endParaRPr lang="sr-Cyrl-RS" sz="2200" dirty="0" smtClean="0"/>
          </a:p>
          <a:p>
            <a:pPr lvl="1"/>
            <a:r>
              <a:rPr lang="sr-Cyrl-RS" sz="2200" dirty="0" smtClean="0"/>
              <a:t>Лепенски вир, код Ђердапа,</a:t>
            </a:r>
          </a:p>
          <a:p>
            <a:pPr lvl="1"/>
            <a:endParaRPr lang="sr-Cyrl-RS" sz="2200" dirty="0" smtClean="0"/>
          </a:p>
          <a:p>
            <a:pPr lvl="1"/>
            <a:r>
              <a:rPr lang="sr-Cyrl-RS" sz="2200" dirty="0" smtClean="0"/>
              <a:t>Винча, код Београда,</a:t>
            </a:r>
          </a:p>
          <a:p>
            <a:pPr lvl="1"/>
            <a:endParaRPr lang="sr-Cyrl-RS" sz="2200" dirty="0" smtClean="0"/>
          </a:p>
          <a:p>
            <a:pPr lvl="1"/>
            <a:r>
              <a:rPr lang="sr-Cyrl-RS" sz="2200" dirty="0" smtClean="0"/>
              <a:t>Старчево код Панчева.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883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Лепенски вир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84" y="609600"/>
            <a:ext cx="5814886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68" y="1444752"/>
            <a:ext cx="3843406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8577"/>
            <a:ext cx="9931718" cy="6629423"/>
          </a:xfrm>
        </p:spPr>
      </p:pic>
    </p:spTree>
    <p:extLst>
      <p:ext uri="{BB962C8B-B14F-4D97-AF65-F5344CB8AC3E}">
        <p14:creationId xmlns:p14="http://schemas.microsoft.com/office/powerpoint/2010/main" val="207250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0"/>
            <a:ext cx="10058399" cy="7418320"/>
          </a:xfrm>
        </p:spPr>
      </p:pic>
    </p:spTree>
    <p:extLst>
      <p:ext uri="{BB962C8B-B14F-4D97-AF65-F5344CB8AC3E}">
        <p14:creationId xmlns:p14="http://schemas.microsoft.com/office/powerpoint/2010/main" val="230870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Винча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15" y="745236"/>
            <a:ext cx="7970922" cy="54361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448752"/>
            <a:ext cx="3810980" cy="48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8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Стари век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200" dirty="0" smtClean="0"/>
              <a:t>У старом веку о нашим просторима знамо веома мало.</a:t>
            </a:r>
          </a:p>
          <a:p>
            <a:r>
              <a:rPr lang="sr-Cyrl-RS" sz="2200" dirty="0" smtClean="0"/>
              <a:t>Знамо да су ту живела разна племена која су се селила и мењала свој положај.</a:t>
            </a:r>
          </a:p>
          <a:p>
            <a:r>
              <a:rPr lang="sr-Cyrl-RS" sz="2200" dirty="0" smtClean="0"/>
              <a:t>Неколико векова пре 1. г. </a:t>
            </a:r>
            <a:r>
              <a:rPr lang="sr-Cyrl-RS" sz="2200" dirty="0"/>
              <a:t>н</a:t>
            </a:r>
            <a:r>
              <a:rPr lang="sr-Cyrl-RS" sz="2200" dirty="0" smtClean="0"/>
              <a:t>е.  На овим просторима су живели Келти (Гали)</a:t>
            </a:r>
          </a:p>
          <a:p>
            <a:r>
              <a:rPr lang="sr-Cyrl-RS" sz="2200" dirty="0" smtClean="0"/>
              <a:t>Они су имали насеље на месту данашњег Београда и назвали га ... Како беше?</a:t>
            </a:r>
          </a:p>
          <a:p>
            <a:r>
              <a:rPr lang="sr-Cyrl-RS" sz="2200" dirty="0" smtClean="0"/>
              <a:t>Исто име касније су користили и Римљани који су мало после 1. г. </a:t>
            </a:r>
            <a:r>
              <a:rPr lang="sr-Cyrl-RS" sz="2200" dirty="0"/>
              <a:t>н</a:t>
            </a:r>
            <a:r>
              <a:rPr lang="sr-Cyrl-RS" sz="2200" dirty="0" smtClean="0"/>
              <a:t>е. Освојили ове просторе.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27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</TotalTime>
  <Words>330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Давна историја наше земље</vt:lpstr>
      <vt:lpstr>Важни појмови</vt:lpstr>
      <vt:lpstr>Праисторија</vt:lpstr>
      <vt:lpstr>Да ли је било праисторијских људи у нашој земљи? Има ли их и сада?</vt:lpstr>
      <vt:lpstr>Лепенски вир</vt:lpstr>
      <vt:lpstr>PowerPoint Presentation</vt:lpstr>
      <vt:lpstr>PowerPoint Presentation</vt:lpstr>
      <vt:lpstr>Винча</vt:lpstr>
      <vt:lpstr>Стари век</vt:lpstr>
      <vt:lpstr>Келти, Скордисци</vt:lpstr>
      <vt:lpstr>Средњи век, Долазак Словена</vt:lpstr>
      <vt:lpstr>Словени</vt:lpstr>
      <vt:lpstr>Насеља Словена</vt:lpstr>
      <vt:lpstr>Шта књига каже о животу Словена?           </vt:lpstr>
      <vt:lpstr>Који данашњи народи припадају Словенима?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Историја наше земље</dc:title>
  <dc:creator>Zeljko</dc:creator>
  <cp:lastModifiedBy>Zeljko</cp:lastModifiedBy>
  <cp:revision>8</cp:revision>
  <dcterms:created xsi:type="dcterms:W3CDTF">2017-11-19T21:57:27Z</dcterms:created>
  <dcterms:modified xsi:type="dcterms:W3CDTF">2017-11-20T05:13:18Z</dcterms:modified>
</cp:coreProperties>
</file>