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8B22-49AD-4A92-9A4C-3308A0173185}" type="datetimeFigureOut">
              <a:rPr lang="sr-Latn-CS" smtClean="0"/>
              <a:pPr/>
              <a:t>16.1.2018.</a:t>
            </a:fld>
            <a:endParaRPr lang="sr-Latn-C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54E-1267-4D0D-967D-B2EFFF414CE0}" type="slidenum">
              <a:rPr lang="sr-Latn-CS" smtClean="0"/>
              <a:pPr/>
              <a:t>‹#›</a:t>
            </a:fld>
            <a:endParaRPr lang="sr-Latn-C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8B22-49AD-4A92-9A4C-3308A0173185}" type="datetimeFigureOut">
              <a:rPr lang="sr-Latn-CS" smtClean="0"/>
              <a:pPr/>
              <a:t>16.1.2018.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54E-1267-4D0D-967D-B2EFFF414CE0}" type="slidenum">
              <a:rPr lang="sr-Latn-CS" smtClean="0"/>
              <a:pPr/>
              <a:t>‹#›</a:t>
            </a:fld>
            <a:endParaRPr lang="sr-Latn-C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8B22-49AD-4A92-9A4C-3308A0173185}" type="datetimeFigureOut">
              <a:rPr lang="sr-Latn-CS" smtClean="0"/>
              <a:pPr/>
              <a:t>16.1.2018.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54E-1267-4D0D-967D-B2EFFF414CE0}" type="slidenum">
              <a:rPr lang="sr-Latn-CS" smtClean="0"/>
              <a:pPr/>
              <a:t>‹#›</a:t>
            </a:fld>
            <a:endParaRPr lang="sr-Latn-C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8B22-49AD-4A92-9A4C-3308A0173185}" type="datetimeFigureOut">
              <a:rPr lang="sr-Latn-CS" smtClean="0"/>
              <a:pPr/>
              <a:t>16.1.2018.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54E-1267-4D0D-967D-B2EFFF414CE0}" type="slidenum">
              <a:rPr lang="sr-Latn-CS" smtClean="0"/>
              <a:pPr/>
              <a:t>‹#›</a:t>
            </a:fld>
            <a:endParaRPr lang="sr-Latn-C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8B22-49AD-4A92-9A4C-3308A0173185}" type="datetimeFigureOut">
              <a:rPr lang="sr-Latn-CS" smtClean="0"/>
              <a:pPr/>
              <a:t>16.1.2018.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54E-1267-4D0D-967D-B2EFFF414CE0}" type="slidenum">
              <a:rPr lang="sr-Latn-CS" smtClean="0"/>
              <a:pPr/>
              <a:t>‹#›</a:t>
            </a:fld>
            <a:endParaRPr lang="sr-Latn-C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8B22-49AD-4A92-9A4C-3308A0173185}" type="datetimeFigureOut">
              <a:rPr lang="sr-Latn-CS" smtClean="0"/>
              <a:pPr/>
              <a:t>16.1.2018.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54E-1267-4D0D-967D-B2EFFF414CE0}" type="slidenum">
              <a:rPr lang="sr-Latn-CS" smtClean="0"/>
              <a:pPr/>
              <a:t>‹#›</a:t>
            </a:fld>
            <a:endParaRPr lang="sr-Latn-C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8B22-49AD-4A92-9A4C-3308A0173185}" type="datetimeFigureOut">
              <a:rPr lang="sr-Latn-CS" smtClean="0"/>
              <a:pPr/>
              <a:t>16.1.2018.</a:t>
            </a:fld>
            <a:endParaRPr lang="sr-Latn-C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54E-1267-4D0D-967D-B2EFFF414CE0}" type="slidenum">
              <a:rPr lang="sr-Latn-CS" smtClean="0"/>
              <a:pPr/>
              <a:t>‹#›</a:t>
            </a:fld>
            <a:endParaRPr lang="sr-Latn-C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8B22-49AD-4A92-9A4C-3308A0173185}" type="datetimeFigureOut">
              <a:rPr lang="sr-Latn-CS" smtClean="0"/>
              <a:pPr/>
              <a:t>16.1.2018.</a:t>
            </a:fld>
            <a:endParaRPr lang="sr-Latn-C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5A754E-1267-4D0D-967D-B2EFFF414CE0}" type="slidenum">
              <a:rPr lang="sr-Latn-CS" smtClean="0"/>
              <a:pPr/>
              <a:t>‹#›</a:t>
            </a:fld>
            <a:endParaRPr lang="sr-Latn-C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8B22-49AD-4A92-9A4C-3308A0173185}" type="datetimeFigureOut">
              <a:rPr lang="sr-Latn-CS" smtClean="0"/>
              <a:pPr/>
              <a:t>16.1.2018.</a:t>
            </a:fld>
            <a:endParaRPr lang="sr-Latn-C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54E-1267-4D0D-967D-B2EFFF414CE0}" type="slidenum">
              <a:rPr lang="sr-Latn-CS" smtClean="0"/>
              <a:pPr/>
              <a:t>‹#›</a:t>
            </a:fld>
            <a:endParaRPr lang="sr-Latn-C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8B22-49AD-4A92-9A4C-3308A0173185}" type="datetimeFigureOut">
              <a:rPr lang="sr-Latn-CS" smtClean="0"/>
              <a:pPr/>
              <a:t>16.1.2018.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D5A754E-1267-4D0D-967D-B2EFFF414CE0}" type="slidenum">
              <a:rPr lang="sr-Latn-CS" smtClean="0"/>
              <a:pPr/>
              <a:t>‹#›</a:t>
            </a:fld>
            <a:endParaRPr lang="sr-Latn-C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9118B22-49AD-4A92-9A4C-3308A0173185}" type="datetimeFigureOut">
              <a:rPr lang="sr-Latn-CS" smtClean="0"/>
              <a:pPr/>
              <a:t>16.1.2018.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54E-1267-4D0D-967D-B2EFFF414CE0}" type="slidenum">
              <a:rPr lang="sr-Latn-CS" smtClean="0"/>
              <a:pPr/>
              <a:t>‹#›</a:t>
            </a:fld>
            <a:endParaRPr lang="sr-Latn-C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9118B22-49AD-4A92-9A4C-3308A0173185}" type="datetimeFigureOut">
              <a:rPr lang="sr-Latn-CS" smtClean="0"/>
              <a:pPr/>
              <a:t>16.1.2018.</a:t>
            </a:fld>
            <a:endParaRPr lang="sr-Latn-C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r-Latn-C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D5A754E-1267-4D0D-967D-B2EFFF414CE0}" type="slidenum">
              <a:rPr lang="sr-Latn-CS" smtClean="0"/>
              <a:pPr/>
              <a:t>‹#›</a:t>
            </a:fld>
            <a:endParaRPr lang="sr-Latn-C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420888"/>
            <a:ext cx="6480048" cy="2301240"/>
          </a:xfrm>
        </p:spPr>
        <p:txBody>
          <a:bodyPr>
            <a:normAutofit/>
          </a:bodyPr>
          <a:lstStyle/>
          <a:p>
            <a:r>
              <a:rPr lang="sr-Cyrl-RS" dirty="0" smtClean="0"/>
              <a:t>КОМУНИЗАМ</a:t>
            </a:r>
            <a:endParaRPr lang="sr-Latn-C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553616"/>
          </a:xfrm>
        </p:spPr>
        <p:txBody>
          <a:bodyPr>
            <a:normAutofit/>
          </a:bodyPr>
          <a:lstStyle/>
          <a:p>
            <a:pPr algn="r"/>
            <a:r>
              <a:rPr lang="sr-Cyrl-RS" dirty="0" smtClean="0"/>
              <a:t>Петар Звицер </a:t>
            </a:r>
            <a:r>
              <a:rPr lang="sr-Latn-CS" dirty="0" smtClean="0"/>
              <a:t>VIII</a:t>
            </a:r>
            <a:r>
              <a:rPr lang="sr-Latn-CS" sz="1800" dirty="0" smtClean="0"/>
              <a:t>1</a:t>
            </a:r>
            <a:endParaRPr lang="sr-Latn-CS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212976"/>
            <a:ext cx="6629400" cy="1826363"/>
          </a:xfrm>
        </p:spPr>
        <p:txBody>
          <a:bodyPr/>
          <a:lstStyle/>
          <a:p>
            <a:pPr algn="ctr"/>
            <a:endParaRPr lang="sr-Latn-C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92" y="1484784"/>
            <a:ext cx="6629400" cy="1066688"/>
          </a:xfrm>
        </p:spPr>
        <p:txBody>
          <a:bodyPr>
            <a:normAutofit/>
          </a:bodyPr>
          <a:lstStyle/>
          <a:p>
            <a:pPr algn="ctr"/>
            <a:r>
              <a:rPr lang="sr-Cyrl-RS" sz="4400" dirty="0" smtClean="0"/>
              <a:t>ХВАЛА НА ПАЖЊИ</a:t>
            </a:r>
            <a:endParaRPr lang="sr-Latn-CS" sz="4400" dirty="0"/>
          </a:p>
        </p:txBody>
      </p:sp>
      <p:pic>
        <p:nvPicPr>
          <p:cNvPr id="4" name="Picture 3" descr="aplau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2852936"/>
            <a:ext cx="2880320" cy="3017029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3200" dirty="0" smtClean="0"/>
              <a:t>ШТА ЈЕ КОМУНИАМ </a:t>
            </a:r>
            <a:endParaRPr lang="sr-Latn-C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600" dirty="0" smtClean="0"/>
              <a:t>ЈЕ ИДЕЈА КОЈА ТЕЖИ УСПОСТАВЉАЊУ </a:t>
            </a:r>
            <a:r>
              <a:rPr lang="sr-Cyrl-RS" sz="2600" dirty="0" smtClean="0">
                <a:solidFill>
                  <a:srgbClr val="FF0000"/>
                </a:solidFill>
              </a:rPr>
              <a:t>БЕСКЛАСНОГ ДРУШТВА </a:t>
            </a:r>
            <a:r>
              <a:rPr lang="sr-Cyrl-RS" sz="2600" dirty="0" smtClean="0"/>
              <a:t>И УКЛАЊАЊУ </a:t>
            </a:r>
            <a:r>
              <a:rPr lang="sr-Cyrl-RS" sz="2600" dirty="0" smtClean="0">
                <a:solidFill>
                  <a:srgbClr val="FF0000"/>
                </a:solidFill>
              </a:rPr>
              <a:t>ВЕЛИКЕ ИМОВИНСКЕ РАЗЛИКЕ</a:t>
            </a:r>
            <a:r>
              <a:rPr lang="sr-Cyrl-RS" sz="2600" dirty="0" smtClean="0"/>
              <a:t>. </a:t>
            </a:r>
          </a:p>
          <a:p>
            <a:r>
              <a:rPr lang="sr-Cyrl-RS" sz="2600" dirty="0" smtClean="0"/>
              <a:t>ЗБОГ КОМУНИСТА МНОГЕ ДРЖАВЕ СУ ИЗГУБИЛЕ СВОЈЕ КРАЉЕВЕ, КАО ШТО СЕ ТО ДОГОДИЛО У РУСИЈИ 1917-ТЕ ГОДИНЕ</a:t>
            </a:r>
            <a:endParaRPr lang="sr-Latn-CS" sz="2600" dirty="0"/>
          </a:p>
        </p:txBody>
      </p:sp>
      <p:pic>
        <p:nvPicPr>
          <p:cNvPr id="4" name="Picture 3" descr="Oktobarska revolucij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7944" y="4221088"/>
            <a:ext cx="4680520" cy="2340260"/>
          </a:xfrm>
          <a:prstGeom prst="rect">
            <a:avLst/>
          </a:prstGeom>
        </p:spPr>
      </p:pic>
      <p:pic>
        <p:nvPicPr>
          <p:cNvPr id="5" name="Picture 4" descr="SIMBO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4509120"/>
            <a:ext cx="2724150" cy="1676400"/>
          </a:xfrm>
          <a:prstGeom prst="rect">
            <a:avLst/>
          </a:prstGeom>
        </p:spPr>
      </p:pic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3200" dirty="0" smtClean="0"/>
              <a:t>БИТНИ  КОМУНИСТИ</a:t>
            </a:r>
            <a:endParaRPr lang="sr-Latn-C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sr-Cyrl-RS" dirty="0" smtClean="0"/>
              <a:t>КАРЛ МАРКС</a:t>
            </a:r>
          </a:p>
          <a:p>
            <a:r>
              <a:rPr lang="sr-Cyrl-RS" dirty="0" smtClean="0"/>
              <a:t>ФРИДРИХ ЕНГЕЛС</a:t>
            </a:r>
          </a:p>
          <a:p>
            <a:r>
              <a:rPr lang="sr-Cyrl-RS" dirty="0" smtClean="0"/>
              <a:t>ВЛАДИМИР ЛЕЊИН</a:t>
            </a:r>
          </a:p>
          <a:p>
            <a:r>
              <a:rPr lang="sr-Cyrl-RS" dirty="0" smtClean="0"/>
              <a:t>ЈОСИФ СТАЊИН </a:t>
            </a:r>
          </a:p>
          <a:p>
            <a:r>
              <a:rPr lang="sr-Cyrl-RS" dirty="0" smtClean="0"/>
              <a:t>ЈОСИФ БРОЗ ТИТО</a:t>
            </a:r>
          </a:p>
          <a:p>
            <a:r>
              <a:rPr lang="sr-Cyrl-RS" dirty="0" smtClean="0"/>
              <a:t>ЕРНЕСТО че ГАВАРА</a:t>
            </a:r>
            <a:endParaRPr lang="sr-Latn-CS" dirty="0"/>
          </a:p>
        </p:txBody>
      </p:sp>
      <p:pic>
        <p:nvPicPr>
          <p:cNvPr id="7" name="Content Placeholder 6" descr="TITO2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2276872"/>
            <a:ext cx="4265240" cy="3756787"/>
          </a:xfr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3200" dirty="0" smtClean="0"/>
              <a:t>КАРЛ  ХАЈНРИХ  МАРКС</a:t>
            </a:r>
            <a:endParaRPr lang="sr-Latn-C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sr-Cyrl-RS" sz="2400" dirty="0" smtClean="0"/>
              <a:t>ЈЕ НЕМАЧКИ ПОЛИТИЧКИ ФИЛОЗОФ, ЕКОНОМИСТА, ИСТОРИЧАР, СОЦИОЛОГ,КРИТИЧАР КАПИТАЛИЗМА И ВОЂА РАДНИЧКОГ ПОКРЕТА.</a:t>
            </a:r>
          </a:p>
          <a:p>
            <a:r>
              <a:rPr lang="sr-Cyrl-RS" sz="2400" dirty="0" smtClean="0"/>
              <a:t>ОН СЕ ЗАЛАГАО ЗА МАРКСИЗАМ АЛИ СЕ МИСЛИ ДА ЈЕ ОН ПРЕТЕЧА КОМУНИЗМА.</a:t>
            </a:r>
            <a:endParaRPr lang="sr-Latn-CS" sz="2400" dirty="0"/>
          </a:p>
        </p:txBody>
      </p:sp>
      <p:pic>
        <p:nvPicPr>
          <p:cNvPr id="4" name="Picture 3" descr="MARK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3717032"/>
            <a:ext cx="5706244" cy="2853122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3200" dirty="0" smtClean="0"/>
              <a:t>ФРИДРИХ   ЕНГЕЛС</a:t>
            </a:r>
            <a:endParaRPr lang="sr-Latn-C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БИО ЈЕ НЕМАЧКИ СОЦИОЛОГ,ФИЛОЗОФ И РЕВОЛУЦИОНАР. ЕНГЕЛС ЈЕ СА МАРКСОМ НАПИСАО </a:t>
            </a:r>
            <a:r>
              <a:rPr lang="sr-Cyrl-RS" sz="2400" dirty="0" smtClean="0">
                <a:solidFill>
                  <a:srgbClr val="FF0000"/>
                </a:solidFill>
              </a:rPr>
              <a:t>КОМУНИСТИЧКИ МАНИФЕСТ </a:t>
            </a:r>
            <a:r>
              <a:rPr lang="sr-Cyrl-RS" sz="2400" dirty="0" smtClean="0"/>
              <a:t>КОЈИ ЈЕ ОБЈАВЉЕН </a:t>
            </a:r>
            <a:r>
              <a:rPr lang="sr-Cyrl-RS" sz="2400" dirty="0" smtClean="0">
                <a:solidFill>
                  <a:srgbClr val="FF0000"/>
                </a:solidFill>
              </a:rPr>
              <a:t>21.ФЕБРУАРА 1848</a:t>
            </a:r>
            <a:r>
              <a:rPr lang="sr-Cyrl-RS" sz="2400" dirty="0" smtClean="0"/>
              <a:t>. ГОДИНЕ. ПОСЛЕ МАРКСОВЕ СМРТИ УРЕЂИВАО ЈЕ ДРУГУ И ТРЕЋУ КЊИГУ КАПИТАЛА.</a:t>
            </a:r>
            <a:endParaRPr lang="sr-Latn-CS" sz="2400" dirty="0"/>
          </a:p>
        </p:txBody>
      </p:sp>
      <p:pic>
        <p:nvPicPr>
          <p:cNvPr id="4" name="Picture 3" descr="ENGE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933056"/>
            <a:ext cx="4248472" cy="2655295"/>
          </a:xfrm>
          <a:prstGeom prst="rect">
            <a:avLst/>
          </a:prstGeom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3200" dirty="0" smtClean="0"/>
              <a:t>ВЛАДИМИР   ЛЕЊИН </a:t>
            </a:r>
            <a:endParaRPr lang="sr-Latn-C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БИО ЈЕ РУСКИ РЕВОЛУЦИОНАР, ДРЖАВНИК, ФИЛОЗОФ И ПУБЛИЦИСТА. </a:t>
            </a:r>
            <a:r>
              <a:rPr lang="sr-Cyrl-RS" sz="2400" dirty="0" smtClean="0">
                <a:solidFill>
                  <a:srgbClr val="FF0000"/>
                </a:solidFill>
              </a:rPr>
              <a:t>ПРЕДВОДИО ЈЕ ОКТОБАРСКУ РЕВОЛУЦИЈУ 1917-ТЕ ГОДИНЕ,</a:t>
            </a:r>
            <a:r>
              <a:rPr lang="sr-Cyrl-RS" sz="2400" dirty="0" smtClean="0"/>
              <a:t> ОСНОВАО ЈЕ ПРВУ КОМУНИСТИЧКУ ПАРТИЈУ, ТАКОЂЕ ЈА БИО УТЕМЕЉИВАЧ СССР-а И СОВЈЕТСКОГ САВЕЗА.</a:t>
            </a:r>
            <a:endParaRPr lang="sr-Latn-CS" sz="2400" dirty="0"/>
          </a:p>
        </p:txBody>
      </p:sp>
      <p:pic>
        <p:nvPicPr>
          <p:cNvPr id="4" name="Picture 3" descr="LENJ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005064"/>
            <a:ext cx="4740159" cy="2664296"/>
          </a:xfrm>
          <a:prstGeom prst="rect">
            <a:avLst/>
          </a:prstGeo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3200" dirty="0" smtClean="0"/>
              <a:t>ЈОСИФ   СТАЊИН</a:t>
            </a:r>
            <a:endParaRPr lang="sr-Latn-C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БИО ЈЕ ПРВИ </a:t>
            </a:r>
            <a:r>
              <a:rPr lang="sr-Cyrl-RS" sz="2400" dirty="0" smtClean="0">
                <a:solidFill>
                  <a:srgbClr val="FF0000"/>
                </a:solidFill>
              </a:rPr>
              <a:t>ГЕНЕРАЛНИ СЕКРЕТАР </a:t>
            </a:r>
            <a:r>
              <a:rPr lang="sr-Cyrl-RS" sz="2400" dirty="0" smtClean="0"/>
              <a:t>ЦЕНТРАЛНОГ КОМИТЕТА КОМУНИСТИЧКЕ ПАРТИЈЕ СОВЈЕТСКОГ САВЕЗА ОД 1922. ДО СВОЈЕ СМРТИ 1953 ГОДИНЕ. ПРЕУЗЕО ЈЕ ВОДЕЋУ УЛОГУ У СОВЈЕТСКОЈ ПОЛИТИЦИ НАКОН </a:t>
            </a:r>
            <a:r>
              <a:rPr lang="sr-Cyrl-RS" sz="2400" dirty="0" smtClean="0">
                <a:solidFill>
                  <a:srgbClr val="FF0000"/>
                </a:solidFill>
              </a:rPr>
              <a:t>ЛЕЊИНОВЕ</a:t>
            </a:r>
            <a:r>
              <a:rPr lang="sr-Cyrl-RS" sz="2400" dirty="0" smtClean="0"/>
              <a:t> СМРТИ. ПОСТАО ЈЕ </a:t>
            </a:r>
            <a:r>
              <a:rPr lang="sr-Cyrl-RS" sz="2400" dirty="0" smtClean="0">
                <a:solidFill>
                  <a:srgbClr val="FF0000"/>
                </a:solidFill>
              </a:rPr>
              <a:t>ЛИДЕР СОВЈЕТСКОГ САВЕЗА</a:t>
            </a:r>
            <a:r>
              <a:rPr lang="sr-Cyrl-RS" sz="2400" dirty="0" smtClean="0"/>
              <a:t>.</a:t>
            </a:r>
            <a:endParaRPr lang="sr-Latn-CS" sz="2400" dirty="0">
              <a:solidFill>
                <a:srgbClr val="FF0000"/>
              </a:solidFill>
            </a:endParaRPr>
          </a:p>
        </p:txBody>
      </p:sp>
      <p:pic>
        <p:nvPicPr>
          <p:cNvPr id="4" name="Picture 3" descr="STANJ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4337208"/>
            <a:ext cx="3888432" cy="2103578"/>
          </a:xfrm>
          <a:prstGeom prst="rect">
            <a:avLst/>
          </a:prstGeom>
        </p:spPr>
      </p:pic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3200" dirty="0" smtClean="0"/>
              <a:t>ЈОСИП   БРОЗ   ТИТО</a:t>
            </a:r>
            <a:endParaRPr lang="sr-Latn-C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БИО ЈЕ ЈУГОСЛОВЕНСКИ РЕВОЛУЦИОНАР И ДРЖАВНИК КОЈИ ЈЕ БИО НА ВЛАСТИ ОД 1943. ДО СВОЈЕ СМРТИ 1980.-ТЕ ГОДИНЕ, ВОЂА ЈУГОСЛОБЕНСКИХ ПАРТИЗАНА КОЈИ ЈЕ БИО СМАТРАН ЗА НАЈЕФИКАСНИЈИМ ПОКРЕТОМ ОТПОРА У ЕВРОПИ У </a:t>
            </a:r>
            <a:r>
              <a:rPr lang="sr-Latn-CS" sz="2400" dirty="0" smtClean="0"/>
              <a:t>WW</a:t>
            </a:r>
            <a:r>
              <a:rPr lang="sr-Latn-CS" sz="1800" dirty="0" smtClean="0"/>
              <a:t>2</a:t>
            </a:r>
            <a:r>
              <a:rPr lang="sr-Latn-CS" sz="2400" dirty="0" smtClean="0"/>
              <a:t>.</a:t>
            </a:r>
            <a:r>
              <a:rPr lang="sr-Cyrl-RS" sz="2400" dirty="0" smtClean="0"/>
              <a:t> ОСНОВАО ЈЕ ПОКРЕТ НЕСВРСТАНИХ, А ТО ЗНАЧИ ДА ДРЖАВЕ НЕ ПРИПАДАЈУ НИ ЈЕДНОМ БЛОКУ.</a:t>
            </a:r>
            <a:endParaRPr lang="sr-Latn-CS" sz="2400" dirty="0"/>
          </a:p>
        </p:txBody>
      </p:sp>
      <p:pic>
        <p:nvPicPr>
          <p:cNvPr id="4" name="Picture 3" descr="odlik-red-partizansk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5013176"/>
            <a:ext cx="1512168" cy="1683449"/>
          </a:xfrm>
          <a:prstGeom prst="rect">
            <a:avLst/>
          </a:prstGeom>
        </p:spPr>
      </p:pic>
      <p:pic>
        <p:nvPicPr>
          <p:cNvPr id="5" name="Picture 4" descr="Tito_bedz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4797152"/>
            <a:ext cx="2466975" cy="1847850"/>
          </a:xfrm>
          <a:prstGeom prst="rect">
            <a:avLst/>
          </a:prstGeom>
        </p:spPr>
      </p:pic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3200" dirty="0" smtClean="0"/>
              <a:t>ЕРНЕСТО   че   ГАВАРА</a:t>
            </a:r>
            <a:endParaRPr lang="sr-Latn-C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ПОЗНАТИЈИ КАО ЧЕ ГАВАРА БИО ЈЕ МАРКСИСТИЧКИ РЕВОЛУЦИОНАР, КУБАНСКИ ГЕРИЛСКИ ВОЂА И ТЕОРЕТИЧАР, ЛЕКАР, ПИСАЦ И ДИПЛОМАТА. </a:t>
            </a:r>
          </a:p>
          <a:p>
            <a:r>
              <a:rPr lang="sr-Cyrl-RS" sz="2400" dirty="0" smtClean="0"/>
              <a:t>У БОЛИВИЈИ ЈЕ УХВАЦЕН А СУТРАДАН И УБИЈЕН ЗБОГ ПОРЕТАЊА РЕВОЛУЦИЈЕ.</a:t>
            </a:r>
            <a:endParaRPr lang="sr-Latn-CS" sz="2400" dirty="0"/>
          </a:p>
        </p:txBody>
      </p:sp>
      <p:pic>
        <p:nvPicPr>
          <p:cNvPr id="4" name="Picture 3" descr="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4149080"/>
            <a:ext cx="4536504" cy="2420391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111</TotalTime>
  <Words>292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КОМУНИЗАМ</vt:lpstr>
      <vt:lpstr>ШТА ЈЕ КОМУНИАМ </vt:lpstr>
      <vt:lpstr>БИТНИ  КОМУНИСТИ</vt:lpstr>
      <vt:lpstr>КАРЛ  ХАЈНРИХ  МАРКС</vt:lpstr>
      <vt:lpstr>ФРИДРИХ   ЕНГЕЛС</vt:lpstr>
      <vt:lpstr>ВЛАДИМИР   ЛЕЊИН </vt:lpstr>
      <vt:lpstr>ЈОСИФ   СТАЊИН</vt:lpstr>
      <vt:lpstr>ЈОСИП   БРОЗ   ТИТО</vt:lpstr>
      <vt:lpstr>ЕРНЕСТО   че   ГАВАРА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КОМУНИЗАМ</dc:title>
  <dc:creator>mikica</dc:creator>
  <cp:lastModifiedBy>mikica</cp:lastModifiedBy>
  <cp:revision>1</cp:revision>
  <dcterms:created xsi:type="dcterms:W3CDTF">2018-01-16T17:40:33Z</dcterms:created>
  <dcterms:modified xsi:type="dcterms:W3CDTF">2018-01-16T19:33:40Z</dcterms:modified>
</cp:coreProperties>
</file>