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C72E-CB33-4AAD-BE98-E39B3D487A1F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7B49-5226-497D-ABF3-BC1962654775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789365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JAPANSKI MILITARIZAM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530120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Katarina </a:t>
            </a:r>
            <a:r>
              <a:rPr lang="en-US" sz="2400" dirty="0" err="1" smtClean="0">
                <a:solidFill>
                  <a:schemeClr val="bg1"/>
                </a:solidFill>
              </a:rPr>
              <a:t>Bekovic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Jovana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Ristic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VIII1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197121" cy="93610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JAPAN TOKOM FEUDALIZMA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466" y="980728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Pre </a:t>
            </a:r>
            <a:r>
              <a:rPr lang="en-US" sz="2000" dirty="0" err="1" smtClean="0">
                <a:solidFill>
                  <a:schemeClr val="bg1"/>
                </a:solidFill>
              </a:rPr>
              <a:t>militarizma</a:t>
            </a:r>
            <a:r>
              <a:rPr lang="en-US" sz="2000" dirty="0" smtClean="0">
                <a:solidFill>
                  <a:schemeClr val="bg1"/>
                </a:solidFill>
              </a:rPr>
              <a:t>, Japan je bio </a:t>
            </a:r>
            <a:r>
              <a:rPr lang="en-US" sz="2000" dirty="0" err="1" smtClean="0">
                <a:solidFill>
                  <a:schemeClr val="bg1"/>
                </a:solidFill>
              </a:rPr>
              <a:t>drzava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feudalnog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uredjenja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 </a:t>
            </a:r>
            <a:r>
              <a:rPr lang="en-US" sz="2000" dirty="0" err="1" smtClean="0">
                <a:solidFill>
                  <a:schemeClr val="bg1"/>
                </a:solidFill>
              </a:rPr>
              <a:t>feudalizmu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seljaci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bili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vezani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zemlju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poljoprivredu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Radeci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tim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zemljisnim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posedima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seljaci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dobijali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zastitu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mali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onoga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sto</a:t>
            </a:r>
            <a:r>
              <a:rPr lang="en-US" sz="2000" dirty="0" smtClean="0">
                <a:solidFill>
                  <a:schemeClr val="bg1"/>
                </a:solidFill>
              </a:rPr>
              <a:t> se </a:t>
            </a:r>
            <a:r>
              <a:rPr lang="en-US" sz="2000" dirty="0" err="1" smtClean="0">
                <a:solidFill>
                  <a:schemeClr val="bg1"/>
                </a:solidFill>
              </a:rPr>
              <a:t>odgaji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tim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posedima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umesto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novca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Za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feudalizam</a:t>
            </a:r>
            <a:r>
              <a:rPr lang="en-US" sz="2000" dirty="0" smtClean="0">
                <a:solidFill>
                  <a:schemeClr val="bg1"/>
                </a:solidFill>
              </a:rPr>
              <a:t> je </a:t>
            </a:r>
            <a:r>
              <a:rPr lang="en-US" sz="2000" dirty="0" err="1" smtClean="0">
                <a:solidFill>
                  <a:schemeClr val="bg1"/>
                </a:solidFill>
              </a:rPr>
              <a:t>karakteristicno</a:t>
            </a:r>
            <a:r>
              <a:rPr lang="en-US" sz="2000" dirty="0" smtClean="0">
                <a:solidFill>
                  <a:schemeClr val="bg1"/>
                </a:solidFill>
              </a:rPr>
              <a:t> da </a:t>
            </a:r>
            <a:r>
              <a:rPr lang="en-US" sz="2000" dirty="0" err="1" smtClean="0">
                <a:solidFill>
                  <a:schemeClr val="bg1"/>
                </a:solidFill>
              </a:rPr>
              <a:t>nema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jake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centralne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vlasti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bg1"/>
                </a:solidFill>
              </a:rPr>
              <a:t>天皇“ </a:t>
            </a:r>
            <a:r>
              <a:rPr lang="en-US" sz="2000" dirty="0" err="1" smtClean="0">
                <a:solidFill>
                  <a:schemeClr val="bg1"/>
                </a:solidFill>
              </a:rPr>
              <a:t>teno</a:t>
            </a:r>
            <a:r>
              <a:rPr lang="en-US" sz="2000" dirty="0" smtClean="0">
                <a:solidFill>
                  <a:schemeClr val="bg1"/>
                </a:solidFill>
              </a:rPr>
              <a:t>- car”,  </a:t>
            </a:r>
            <a:r>
              <a:rPr lang="ja-JP" altLang="en-US" sz="2000" dirty="0" smtClean="0">
                <a:solidFill>
                  <a:schemeClr val="bg1"/>
                </a:solidFill>
              </a:rPr>
              <a:t>将軍</a:t>
            </a:r>
            <a:r>
              <a:rPr lang="en-US" altLang="ja-JP" sz="2000" dirty="0" smtClean="0">
                <a:solidFill>
                  <a:schemeClr val="bg1"/>
                </a:solidFill>
              </a:rPr>
              <a:t>-“</a:t>
            </a:r>
            <a:r>
              <a:rPr lang="en-US" sz="2000" dirty="0" err="1" smtClean="0">
                <a:solidFill>
                  <a:schemeClr val="bg1"/>
                </a:solidFill>
              </a:rPr>
              <a:t>šogun</a:t>
            </a:r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najmoćniji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feudalac</a:t>
            </a:r>
            <a:r>
              <a:rPr lang="en-US" sz="2000" dirty="0" smtClean="0">
                <a:solidFill>
                  <a:schemeClr val="bg1"/>
                </a:solidFill>
              </a:rPr>
              <a:t>”,   </a:t>
            </a:r>
            <a:r>
              <a:rPr lang="ja-JP" altLang="en-US" sz="2000" dirty="0" smtClean="0">
                <a:solidFill>
                  <a:schemeClr val="bg1"/>
                </a:solidFill>
              </a:rPr>
              <a:t>大名</a:t>
            </a:r>
            <a:r>
              <a:rPr lang="en-US" altLang="ja-JP" sz="2000" dirty="0" smtClean="0">
                <a:solidFill>
                  <a:schemeClr val="bg1"/>
                </a:solidFill>
              </a:rPr>
              <a:t>-“ </a:t>
            </a:r>
            <a:r>
              <a:rPr lang="en-US" sz="2000" dirty="0" err="1" smtClean="0">
                <a:solidFill>
                  <a:schemeClr val="bg1"/>
                </a:solidFill>
              </a:rPr>
              <a:t>daimjo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oblasni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gospodar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ili</a:t>
            </a:r>
            <a:r>
              <a:rPr lang="en-US" sz="2000" dirty="0" smtClean="0">
                <a:solidFill>
                  <a:schemeClr val="bg1"/>
                </a:solidFill>
              </a:rPr>
              <a:t> baron”,   </a:t>
            </a:r>
            <a:r>
              <a:rPr lang="ja-JP" altLang="en-US" sz="2000" dirty="0" smtClean="0">
                <a:solidFill>
                  <a:schemeClr val="bg1"/>
                </a:solidFill>
              </a:rPr>
              <a:t>庄や “</a:t>
            </a:r>
            <a:r>
              <a:rPr lang="en-US" sz="2000" dirty="0" err="1" smtClean="0">
                <a:solidFill>
                  <a:schemeClr val="bg1"/>
                </a:solidFill>
              </a:rPr>
              <a:t>šoja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plemstvo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nižeg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reda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tj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lokalno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plemstvo</a:t>
            </a:r>
            <a:r>
              <a:rPr lang="en-US" sz="2000" dirty="0" smtClean="0">
                <a:solidFill>
                  <a:schemeClr val="bg1"/>
                </a:solidFill>
              </a:rPr>
              <a:t>”,  </a:t>
            </a:r>
            <a:r>
              <a:rPr lang="ja-JP" altLang="en-US" sz="2000" dirty="0" smtClean="0">
                <a:solidFill>
                  <a:schemeClr val="bg1"/>
                </a:solidFill>
              </a:rPr>
              <a:t>御家人“ </a:t>
            </a:r>
            <a:r>
              <a:rPr lang="en-US" sz="2000" dirty="0" err="1" smtClean="0">
                <a:solidFill>
                  <a:schemeClr val="bg1"/>
                </a:solidFill>
              </a:rPr>
              <a:t>gokenin</a:t>
            </a:r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vazal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ja-JP" altLang="en-US" sz="2000" dirty="0" smtClean="0">
                <a:solidFill>
                  <a:schemeClr val="bg1"/>
                </a:solidFill>
              </a:rPr>
              <a:t>部落民 </a:t>
            </a:r>
            <a:r>
              <a:rPr lang="en-US" altLang="ja-JP" sz="2000" dirty="0" smtClean="0">
                <a:solidFill>
                  <a:schemeClr val="bg1"/>
                </a:solidFill>
              </a:rPr>
              <a:t>„</a:t>
            </a:r>
            <a:r>
              <a:rPr lang="en-US" sz="2000" dirty="0" err="1" smtClean="0">
                <a:solidFill>
                  <a:schemeClr val="bg1"/>
                </a:solidFill>
              </a:rPr>
              <a:t>burakumin</a:t>
            </a:r>
            <a:r>
              <a:rPr lang="en-US" sz="2000" dirty="0" smtClean="0">
                <a:solidFill>
                  <a:schemeClr val="bg1"/>
                </a:solidFill>
              </a:rPr>
              <a:t>- </a:t>
            </a:r>
            <a:r>
              <a:rPr lang="en-US" sz="2000" dirty="0" err="1" smtClean="0">
                <a:solidFill>
                  <a:schemeClr val="bg1"/>
                </a:solidFill>
              </a:rPr>
              <a:t>seljaci</a:t>
            </a:r>
            <a:r>
              <a:rPr lang="en-US" sz="2000" dirty="0" smtClean="0">
                <a:solidFill>
                  <a:schemeClr val="bg1"/>
                </a:solidFill>
              </a:rPr>
              <a:t>“.(</a:t>
            </a:r>
            <a:r>
              <a:rPr lang="en-US" sz="2000" dirty="0" err="1" smtClean="0">
                <a:solidFill>
                  <a:schemeClr val="bg1"/>
                </a:solidFill>
              </a:rPr>
              <a:t>podela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japanskog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drustva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„ </a:t>
            </a:r>
            <a:r>
              <a:rPr lang="en-US" sz="2000" dirty="0" err="1" smtClean="0">
                <a:solidFill>
                  <a:schemeClr val="bg1"/>
                </a:solidFill>
              </a:rPr>
              <a:t>Uzdizati</a:t>
            </a:r>
            <a:r>
              <a:rPr lang="en-US" sz="2000" dirty="0" smtClean="0">
                <a:solidFill>
                  <a:schemeClr val="bg1"/>
                </a:solidFill>
              </a:rPr>
              <a:t> se </a:t>
            </a:r>
            <a:r>
              <a:rPr lang="en-US" sz="2000" dirty="0" err="1" smtClean="0">
                <a:solidFill>
                  <a:schemeClr val="bg1"/>
                </a:solidFill>
              </a:rPr>
              <a:t>iznad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svog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roda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značilo</a:t>
            </a:r>
            <a:r>
              <a:rPr lang="en-US" sz="2000" dirty="0" smtClean="0">
                <a:solidFill>
                  <a:schemeClr val="bg1"/>
                </a:solidFill>
              </a:rPr>
              <a:t> je </a:t>
            </a:r>
            <a:r>
              <a:rPr lang="en-US" sz="2000" dirty="0" err="1" smtClean="0">
                <a:solidFill>
                  <a:schemeClr val="bg1"/>
                </a:solidFill>
              </a:rPr>
              <a:t>oholost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Spuštati</a:t>
            </a:r>
            <a:r>
              <a:rPr lang="en-US" sz="2000" dirty="0" smtClean="0">
                <a:solidFill>
                  <a:schemeClr val="bg1"/>
                </a:solidFill>
              </a:rPr>
              <a:t> se </a:t>
            </a:r>
            <a:r>
              <a:rPr lang="en-US" sz="2000" dirty="0" err="1" smtClean="0">
                <a:solidFill>
                  <a:schemeClr val="bg1"/>
                </a:solidFill>
              </a:rPr>
              <a:t>ispod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svog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roda</a:t>
            </a:r>
            <a:r>
              <a:rPr lang="en-US" sz="2000" dirty="0" smtClean="0">
                <a:solidFill>
                  <a:schemeClr val="bg1"/>
                </a:solidFill>
              </a:rPr>
              <a:t>- bio je </a:t>
            </a:r>
            <a:r>
              <a:rPr lang="en-US" sz="2000" dirty="0" err="1" smtClean="0">
                <a:solidFill>
                  <a:schemeClr val="bg1"/>
                </a:solidFill>
              </a:rPr>
              <a:t>sraman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greh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Društvena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organizacija</a:t>
            </a:r>
            <a:r>
              <a:rPr lang="en-US" sz="2000" dirty="0" smtClean="0">
                <a:solidFill>
                  <a:schemeClr val="bg1"/>
                </a:solidFill>
              </a:rPr>
              <a:t> je </a:t>
            </a:r>
            <a:r>
              <a:rPr lang="en-US" sz="2000" dirty="0" err="1" smtClean="0">
                <a:solidFill>
                  <a:schemeClr val="bg1"/>
                </a:solidFill>
              </a:rPr>
              <a:t>nastala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božijom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voljom</a:t>
            </a:r>
            <a:r>
              <a:rPr lang="en-US" sz="2000" dirty="0" smtClean="0">
                <a:solidFill>
                  <a:schemeClr val="bg1"/>
                </a:solidFill>
              </a:rPr>
              <a:t>.“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Japanski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feudalizam</a:t>
            </a:r>
            <a:r>
              <a:rPr lang="en-US" sz="2000" dirty="0" smtClean="0">
                <a:solidFill>
                  <a:schemeClr val="bg1"/>
                </a:solidFill>
              </a:rPr>
              <a:t> je </a:t>
            </a:r>
            <a:r>
              <a:rPr lang="en-US" sz="2000" dirty="0" err="1" smtClean="0">
                <a:solidFill>
                  <a:schemeClr val="bg1"/>
                </a:solidFill>
              </a:rPr>
              <a:t>našao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temelje</a:t>
            </a:r>
            <a:r>
              <a:rPr lang="en-US" sz="2000" dirty="0" smtClean="0">
                <a:solidFill>
                  <a:schemeClr val="bg1"/>
                </a:solidFill>
              </a:rPr>
              <a:t> u </a:t>
            </a:r>
            <a:r>
              <a:rPr lang="en-US" sz="2000" dirty="0" err="1" smtClean="0">
                <a:solidFill>
                  <a:schemeClr val="bg1"/>
                </a:solidFill>
              </a:rPr>
              <a:t>učenju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velikog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kineskog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filozofa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Konfučija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25113" cy="9244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JAPAN POSLE WW1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59468"/>
            <a:ext cx="79928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Japan je bio </a:t>
            </a:r>
            <a:r>
              <a:rPr lang="en-US" sz="2800" dirty="0" err="1" smtClean="0">
                <a:solidFill>
                  <a:schemeClr val="bg1"/>
                </a:solidFill>
              </a:rPr>
              <a:t>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strani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Saveznika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izlazi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iz</a:t>
            </a:r>
            <a:r>
              <a:rPr lang="en-US" sz="2800" dirty="0" smtClean="0">
                <a:solidFill>
                  <a:schemeClr val="bg1"/>
                </a:solidFill>
              </a:rPr>
              <a:t> rata </a:t>
            </a:r>
            <a:r>
              <a:rPr lang="en-US" sz="2800" dirty="0" err="1" smtClean="0">
                <a:solidFill>
                  <a:schemeClr val="bg1"/>
                </a:solidFill>
              </a:rPr>
              <a:t>kao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pobednik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 mu </a:t>
            </a:r>
            <a:r>
              <a:rPr lang="en-US" sz="2800" dirty="0" err="1" smtClean="0">
                <a:solidFill>
                  <a:schemeClr val="bg1"/>
                </a:solidFill>
              </a:rPr>
              <a:t>omogucava</a:t>
            </a:r>
            <a:r>
              <a:rPr lang="en-US" sz="2800" dirty="0" smtClean="0">
                <a:solidFill>
                  <a:schemeClr val="bg1"/>
                </a:solidFill>
              </a:rPr>
              <a:t> da </a:t>
            </a:r>
            <a:r>
              <a:rPr lang="en-US" sz="2800" dirty="0" err="1" smtClean="0">
                <a:solidFill>
                  <a:schemeClr val="bg1"/>
                </a:solidFill>
              </a:rPr>
              <a:t>osvaja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nemacke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kolonije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Pacifiku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Indijskom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okeanu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Medjutim</a:t>
            </a:r>
            <a:r>
              <a:rPr lang="en-US" sz="2800" dirty="0" smtClean="0">
                <a:solidFill>
                  <a:schemeClr val="bg1"/>
                </a:solidFill>
              </a:rPr>
              <a:t>, Japan </a:t>
            </a:r>
            <a:r>
              <a:rPr lang="en-US" sz="2800" dirty="0" err="1" smtClean="0">
                <a:solidFill>
                  <a:schemeClr val="bg1"/>
                </a:solidFill>
              </a:rPr>
              <a:t>zavisi</a:t>
            </a:r>
            <a:r>
              <a:rPr lang="en-US" sz="2800" dirty="0" smtClean="0">
                <a:solidFill>
                  <a:schemeClr val="bg1"/>
                </a:solidFill>
              </a:rPr>
              <a:t> od </a:t>
            </a:r>
            <a:r>
              <a:rPr lang="en-US" sz="2800" dirty="0" err="1" smtClean="0">
                <a:solidFill>
                  <a:schemeClr val="bg1"/>
                </a:solidFill>
              </a:rPr>
              <a:t>uvoza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sirovina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energenata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Zbog</a:t>
            </a:r>
            <a:r>
              <a:rPr lang="en-US" sz="2800" dirty="0" smtClean="0">
                <a:solidFill>
                  <a:schemeClr val="bg1"/>
                </a:solidFill>
              </a:rPr>
              <a:t> toga </a:t>
            </a:r>
            <a:r>
              <a:rPr lang="en-US" sz="2800" dirty="0" err="1" smtClean="0">
                <a:solidFill>
                  <a:schemeClr val="bg1"/>
                </a:solidFill>
              </a:rPr>
              <a:t>su</a:t>
            </a:r>
            <a:r>
              <a:rPr lang="en-US" sz="2800" dirty="0" smtClean="0">
                <a:solidFill>
                  <a:schemeClr val="bg1"/>
                </a:solidFill>
              </a:rPr>
              <a:t> mu </a:t>
            </a:r>
            <a:r>
              <a:rPr lang="en-US" sz="2800" dirty="0" err="1" smtClean="0">
                <a:solidFill>
                  <a:schemeClr val="bg1"/>
                </a:solidFill>
              </a:rPr>
              <a:t>za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dalji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razvoj</a:t>
            </a:r>
            <a:r>
              <a:rPr lang="en-US" sz="2800" dirty="0" smtClean="0">
                <a:solidFill>
                  <a:schemeClr val="bg1"/>
                </a:solidFill>
              </a:rPr>
              <a:t> bile </a:t>
            </a:r>
            <a:r>
              <a:rPr lang="en-US" sz="2800" dirty="0" err="1" smtClean="0">
                <a:solidFill>
                  <a:schemeClr val="bg1"/>
                </a:solidFill>
              </a:rPr>
              <a:t>potrebne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kolonije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7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7" y="116632"/>
            <a:ext cx="7125113" cy="9244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JAPAN U XX VEKU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8496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Pocetkom</a:t>
            </a:r>
            <a:r>
              <a:rPr lang="en-US" sz="2000" dirty="0" smtClean="0">
                <a:solidFill>
                  <a:schemeClr val="bg1"/>
                </a:solidFill>
              </a:rPr>
              <a:t> 20. </a:t>
            </a:r>
            <a:r>
              <a:rPr lang="en-US" sz="2000" dirty="0" err="1" smtClean="0">
                <a:solidFill>
                  <a:schemeClr val="bg1"/>
                </a:solidFill>
              </a:rPr>
              <a:t>veka</a:t>
            </a:r>
            <a:r>
              <a:rPr lang="en-US" sz="2000" dirty="0" smtClean="0">
                <a:solidFill>
                  <a:schemeClr val="bg1"/>
                </a:solidFill>
              </a:rPr>
              <a:t> je </a:t>
            </a:r>
            <a:r>
              <a:rPr lang="en-US" sz="2000" dirty="0" err="1" smtClean="0">
                <a:solidFill>
                  <a:schemeClr val="bg1"/>
                </a:solidFill>
              </a:rPr>
              <a:t>vladao</a:t>
            </a:r>
            <a:r>
              <a:rPr lang="en-US" sz="2000" dirty="0" smtClean="0">
                <a:solidFill>
                  <a:schemeClr val="bg1"/>
                </a:solidFill>
              </a:rPr>
              <a:t> car </a:t>
            </a:r>
            <a:r>
              <a:rPr lang="en-US" sz="2000" dirty="0" err="1" smtClean="0">
                <a:solidFill>
                  <a:schemeClr val="bg1"/>
                </a:solidFill>
              </a:rPr>
              <a:t>Taiso</a:t>
            </a:r>
            <a:r>
              <a:rPr lang="en-US" sz="2000" dirty="0" smtClean="0">
                <a:solidFill>
                  <a:schemeClr val="bg1"/>
                </a:solidFill>
              </a:rPr>
              <a:t>(123. </a:t>
            </a:r>
            <a:r>
              <a:rPr lang="en-US" sz="2000" dirty="0" err="1" smtClean="0">
                <a:solidFill>
                  <a:schemeClr val="bg1"/>
                </a:solidFill>
              </a:rPr>
              <a:t>Japanski</a:t>
            </a:r>
            <a:r>
              <a:rPr lang="en-US" sz="2000" dirty="0" smtClean="0">
                <a:solidFill>
                  <a:schemeClr val="bg1"/>
                </a:solidFill>
              </a:rPr>
              <a:t> car- </a:t>
            </a:r>
            <a:r>
              <a:rPr lang="en-US" sz="2000" dirty="0" err="1" smtClean="0">
                <a:solidFill>
                  <a:schemeClr val="bg1"/>
                </a:solidFill>
              </a:rPr>
              <a:t>vladao</a:t>
            </a:r>
            <a:r>
              <a:rPr lang="en-US" sz="2000" dirty="0" smtClean="0">
                <a:solidFill>
                  <a:schemeClr val="bg1"/>
                </a:solidFill>
              </a:rPr>
              <a:t> je od 1912. do 1926.)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Tokom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njegove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vladavine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dolazi</a:t>
            </a:r>
            <a:r>
              <a:rPr lang="en-US" sz="2000" dirty="0" smtClean="0">
                <a:solidFill>
                  <a:schemeClr val="bg1"/>
                </a:solidFill>
              </a:rPr>
              <a:t> do </a:t>
            </a:r>
            <a:r>
              <a:rPr lang="en-US" sz="2000" dirty="0" err="1" smtClean="0">
                <a:solidFill>
                  <a:schemeClr val="bg1"/>
                </a:solidFill>
              </a:rPr>
              <a:t>demokratizacije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drustva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Posle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njegove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smrti</a:t>
            </a:r>
            <a:r>
              <a:rPr lang="en-US" sz="2000" dirty="0" smtClean="0">
                <a:solidFill>
                  <a:schemeClr val="bg1"/>
                </a:solidFill>
              </a:rPr>
              <a:t> , Japan </a:t>
            </a:r>
            <a:r>
              <a:rPr lang="en-US" sz="2000" dirty="0" err="1" smtClean="0">
                <a:solidFill>
                  <a:schemeClr val="bg1"/>
                </a:solidFill>
              </a:rPr>
              <a:t>okupira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Mandzuriju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nezavisna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drzava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Mandzuko</a:t>
            </a:r>
            <a:r>
              <a:rPr lang="en-US" sz="2000" dirty="0" smtClean="0">
                <a:solidFill>
                  <a:schemeClr val="bg1"/>
                </a:solidFill>
              </a:rPr>
              <a:t>) 1931.a 1933. </a:t>
            </a:r>
            <a:r>
              <a:rPr lang="en-US" sz="2000" dirty="0" err="1" smtClean="0">
                <a:solidFill>
                  <a:schemeClr val="bg1"/>
                </a:solidFill>
              </a:rPr>
              <a:t>nastavljaju</a:t>
            </a:r>
            <a:r>
              <a:rPr lang="en-US" sz="2000" dirty="0" smtClean="0">
                <a:solidFill>
                  <a:schemeClr val="bg1"/>
                </a:solidFill>
              </a:rPr>
              <a:t> se </a:t>
            </a:r>
            <a:r>
              <a:rPr lang="en-US" sz="2000" dirty="0" err="1" smtClean="0">
                <a:solidFill>
                  <a:schemeClr val="bg1"/>
                </a:solidFill>
              </a:rPr>
              <a:t>pohodi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Koreju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Ostale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velike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sile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osudjuju</a:t>
            </a:r>
            <a:r>
              <a:rPr lang="en-US" sz="2000" dirty="0" smtClean="0">
                <a:solidFill>
                  <a:schemeClr val="bg1"/>
                </a:solidFill>
              </a:rPr>
              <a:t> Japan </a:t>
            </a:r>
            <a:r>
              <a:rPr lang="en-US" sz="2000" dirty="0" err="1" smtClean="0">
                <a:solidFill>
                  <a:schemeClr val="bg1"/>
                </a:solidFill>
              </a:rPr>
              <a:t>zbog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okupiranja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Mandzurije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Japan </a:t>
            </a:r>
            <a:r>
              <a:rPr lang="en-US" sz="2000" dirty="0" err="1" smtClean="0">
                <a:solidFill>
                  <a:schemeClr val="bg1"/>
                </a:solidFill>
              </a:rPr>
              <a:t>odlucuje</a:t>
            </a:r>
            <a:r>
              <a:rPr lang="en-US" sz="2000" dirty="0" smtClean="0">
                <a:solidFill>
                  <a:schemeClr val="bg1"/>
                </a:solidFill>
              </a:rPr>
              <a:t> da </a:t>
            </a:r>
            <a:r>
              <a:rPr lang="en-US" sz="2000" dirty="0" err="1" smtClean="0">
                <a:solidFill>
                  <a:schemeClr val="bg1"/>
                </a:solidFill>
              </a:rPr>
              <a:t>izadje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iz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Lige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naroda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Japan 1936 </a:t>
            </a:r>
            <a:r>
              <a:rPr lang="en-US" sz="2000" dirty="0" err="1" smtClean="0">
                <a:solidFill>
                  <a:schemeClr val="bg1"/>
                </a:solidFill>
              </a:rPr>
              <a:t>potpisuje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Antikominternski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pakt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nacistickom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Nemackom</a:t>
            </a:r>
            <a:r>
              <a:rPr lang="en-US" sz="2000" dirty="0" smtClean="0">
                <a:solidFill>
                  <a:schemeClr val="bg1"/>
                </a:solidFill>
              </a:rPr>
              <a:t> u </a:t>
            </a:r>
            <a:r>
              <a:rPr lang="en-US" sz="2000" dirty="0" err="1" smtClean="0">
                <a:solidFill>
                  <a:schemeClr val="bg1"/>
                </a:solidFill>
              </a:rPr>
              <a:t>zelji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za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novom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podelom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sveta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gde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ce</a:t>
            </a:r>
            <a:r>
              <a:rPr lang="en-US" sz="2000" dirty="0" smtClean="0">
                <a:solidFill>
                  <a:schemeClr val="bg1"/>
                </a:solidFill>
              </a:rPr>
              <a:t> Japan </a:t>
            </a:r>
            <a:r>
              <a:rPr lang="en-US" sz="2000" dirty="0" err="1" smtClean="0">
                <a:solidFill>
                  <a:schemeClr val="bg1"/>
                </a:solidFill>
              </a:rPr>
              <a:t>biti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najveca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najjaca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drzava</a:t>
            </a:r>
            <a:r>
              <a:rPr lang="en-US" sz="2000" dirty="0" smtClean="0">
                <a:solidFill>
                  <a:schemeClr val="bg1"/>
                </a:solidFill>
              </a:rPr>
              <a:t> u </a:t>
            </a:r>
            <a:r>
              <a:rPr lang="en-US" sz="2000" dirty="0" err="1" smtClean="0">
                <a:solidFill>
                  <a:schemeClr val="bg1"/>
                </a:solidFill>
              </a:rPr>
              <a:t>Aziji</a:t>
            </a:r>
            <a:r>
              <a:rPr lang="en-US" sz="2000" dirty="0" smtClean="0">
                <a:solidFill>
                  <a:schemeClr val="bg1"/>
                </a:solidFill>
              </a:rPr>
              <a:t>, a </a:t>
            </a:r>
            <a:r>
              <a:rPr lang="en-US" sz="2000" dirty="0" err="1" smtClean="0">
                <a:solidFill>
                  <a:schemeClr val="bg1"/>
                </a:solidFill>
              </a:rPr>
              <a:t>kasnije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svetu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1940. </a:t>
            </a:r>
            <a:r>
              <a:rPr lang="en-US" sz="2000" dirty="0" err="1" smtClean="0">
                <a:solidFill>
                  <a:schemeClr val="bg1"/>
                </a:solidFill>
              </a:rPr>
              <a:t>potpisuje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Trojni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pakt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cime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postaje</a:t>
            </a:r>
            <a:r>
              <a:rPr lang="en-US" sz="2000" dirty="0" smtClean="0">
                <a:solidFill>
                  <a:schemeClr val="bg1"/>
                </a:solidFill>
              </a:rPr>
              <a:t> clan </a:t>
            </a:r>
            <a:r>
              <a:rPr lang="en-US" sz="2000" dirty="0" err="1" smtClean="0">
                <a:solidFill>
                  <a:schemeClr val="bg1"/>
                </a:solidFill>
              </a:rPr>
              <a:t>Sila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osovine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koje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ce</a:t>
            </a:r>
            <a:r>
              <a:rPr lang="en-US" sz="2000" dirty="0" smtClean="0">
                <a:solidFill>
                  <a:schemeClr val="bg1"/>
                </a:solidFill>
              </a:rPr>
              <a:t> se </a:t>
            </a:r>
            <a:r>
              <a:rPr lang="en-US" sz="2000" dirty="0" err="1" smtClean="0">
                <a:solidFill>
                  <a:schemeClr val="bg1"/>
                </a:solidFill>
              </a:rPr>
              <a:t>boriti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protiv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Saveznika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nacisticka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Nemacka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fasisticka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Italija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Japansko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carstvo</a:t>
            </a:r>
            <a:r>
              <a:rPr lang="en-US" sz="2000" dirty="0" smtClean="0">
                <a:solidFill>
                  <a:schemeClr val="bg1"/>
                </a:solidFill>
              </a:rPr>
              <a:t>).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7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125113" cy="9244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MILITARIZAM U JAPANU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115452"/>
            <a:ext cx="849694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Militarizam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definisemo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jacanje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vojne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drzave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tj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  <a:r>
              <a:rPr lang="en-US" sz="2800" dirty="0" err="1">
                <a:solidFill>
                  <a:schemeClr val="bg1"/>
                </a:solidFill>
              </a:rPr>
              <a:t>v</a:t>
            </a:r>
            <a:r>
              <a:rPr lang="en-US" sz="2800" dirty="0" err="1" smtClean="0">
                <a:solidFill>
                  <a:schemeClr val="bg1"/>
                </a:solidFill>
              </a:rPr>
              <a:t>ojnog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nasilja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U </a:t>
            </a:r>
            <a:r>
              <a:rPr lang="en-US" sz="2800" dirty="0" err="1" smtClean="0">
                <a:solidFill>
                  <a:schemeClr val="bg1"/>
                </a:solidFill>
              </a:rPr>
              <a:t>militarizmu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vojska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preuzima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drzavnu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vlast</a:t>
            </a:r>
            <a:r>
              <a:rPr lang="en-US" sz="2800" dirty="0" smtClean="0">
                <a:solidFill>
                  <a:schemeClr val="bg1"/>
                </a:solidFill>
              </a:rPr>
              <a:t> od </a:t>
            </a:r>
            <a:r>
              <a:rPr lang="en-US" sz="2800" dirty="0" err="1" smtClean="0">
                <a:solidFill>
                  <a:schemeClr val="bg1"/>
                </a:solidFill>
              </a:rPr>
              <a:t>civila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u </a:t>
            </a:r>
            <a:r>
              <a:rPr lang="en-US" sz="2800" dirty="0" err="1" smtClean="0">
                <a:solidFill>
                  <a:schemeClr val="bg1"/>
                </a:solidFill>
              </a:rPr>
              <a:t>drzavi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zavodi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vojni</a:t>
            </a:r>
            <a:r>
              <a:rPr lang="en-US" sz="2800" dirty="0" smtClean="0">
                <a:solidFill>
                  <a:schemeClr val="bg1"/>
                </a:solidFill>
              </a:rPr>
              <a:t>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Naziv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potice</a:t>
            </a:r>
            <a:r>
              <a:rPr lang="en-US" sz="2800" dirty="0" smtClean="0">
                <a:solidFill>
                  <a:schemeClr val="bg1"/>
                </a:solidFill>
              </a:rPr>
              <a:t> od </a:t>
            </a:r>
            <a:r>
              <a:rPr lang="en-US" sz="2800" dirty="0" err="1" smtClean="0">
                <a:solidFill>
                  <a:schemeClr val="bg1"/>
                </a:solidFill>
              </a:rPr>
              <a:t>latinske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reci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militaris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sto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znaci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vojni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Ideologija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militarizma</a:t>
            </a:r>
            <a:r>
              <a:rPr lang="en-US" sz="2800" dirty="0" smtClean="0">
                <a:solidFill>
                  <a:schemeClr val="bg1"/>
                </a:solidFill>
              </a:rPr>
              <a:t> je </a:t>
            </a:r>
            <a:r>
              <a:rPr lang="en-US" sz="2800" dirty="0" err="1" smtClean="0">
                <a:solidFill>
                  <a:schemeClr val="bg1"/>
                </a:solidFill>
              </a:rPr>
              <a:t>oruzano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nasilje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Militarizam</a:t>
            </a:r>
            <a:r>
              <a:rPr lang="en-US" sz="2800" dirty="0" smtClean="0">
                <a:solidFill>
                  <a:schemeClr val="bg1"/>
                </a:solidFill>
              </a:rPr>
              <a:t> ne </a:t>
            </a:r>
            <a:r>
              <a:rPr lang="en-US" sz="2800" dirty="0" err="1" smtClean="0">
                <a:solidFill>
                  <a:schemeClr val="bg1"/>
                </a:solidFill>
              </a:rPr>
              <a:t>moze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skroz</a:t>
            </a:r>
            <a:r>
              <a:rPr lang="en-US" sz="2800" dirty="0" smtClean="0">
                <a:solidFill>
                  <a:schemeClr val="bg1"/>
                </a:solidFill>
              </a:rPr>
              <a:t> da se </a:t>
            </a:r>
            <a:r>
              <a:rPr lang="en-US" sz="2800" dirty="0" err="1" smtClean="0">
                <a:solidFill>
                  <a:schemeClr val="bg1"/>
                </a:solidFill>
              </a:rPr>
              <a:t>iskoreni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dok</a:t>
            </a:r>
            <a:r>
              <a:rPr lang="en-US" sz="2800" dirty="0" smtClean="0">
                <a:solidFill>
                  <a:schemeClr val="bg1"/>
                </a:solidFill>
              </a:rPr>
              <a:t> je </a:t>
            </a:r>
            <a:r>
              <a:rPr lang="en-US" sz="2800" dirty="0" err="1" smtClean="0">
                <a:solidFill>
                  <a:schemeClr val="bg1"/>
                </a:solidFill>
              </a:rPr>
              <a:t>vojske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kao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institucije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Vojska</a:t>
            </a:r>
            <a:r>
              <a:rPr lang="en-US" sz="2800" dirty="0" smtClean="0">
                <a:solidFill>
                  <a:schemeClr val="bg1"/>
                </a:solidFill>
              </a:rPr>
              <a:t> ne </a:t>
            </a:r>
            <a:r>
              <a:rPr lang="en-US" sz="2800" dirty="0" err="1" smtClean="0">
                <a:solidFill>
                  <a:schemeClr val="bg1"/>
                </a:solidFill>
              </a:rPr>
              <a:t>sklanja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cara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Hirohita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duznosti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jer</a:t>
            </a:r>
            <a:r>
              <a:rPr lang="en-US" sz="2800" dirty="0" smtClean="0">
                <a:solidFill>
                  <a:schemeClr val="bg1"/>
                </a:solidFill>
              </a:rPr>
              <a:t> se u </a:t>
            </a:r>
            <a:r>
              <a:rPr lang="en-US" sz="2800" dirty="0" err="1" smtClean="0">
                <a:solidFill>
                  <a:schemeClr val="bg1"/>
                </a:solidFill>
              </a:rPr>
              <a:t>Japanu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veruje</a:t>
            </a:r>
            <a:r>
              <a:rPr lang="en-US" sz="2800" dirty="0" smtClean="0">
                <a:solidFill>
                  <a:schemeClr val="bg1"/>
                </a:solidFill>
              </a:rPr>
              <a:t> da je car </a:t>
            </a:r>
            <a:r>
              <a:rPr lang="en-US" sz="2800" dirty="0" err="1" smtClean="0">
                <a:solidFill>
                  <a:schemeClr val="bg1"/>
                </a:solidFill>
              </a:rPr>
              <a:t>najblizi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bogu</a:t>
            </a:r>
            <a:r>
              <a:rPr lang="en-US" sz="2800" dirty="0" smtClean="0">
                <a:solidFill>
                  <a:schemeClr val="bg1"/>
                </a:solidFill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</a:rPr>
              <a:t>govore</a:t>
            </a:r>
            <a:r>
              <a:rPr lang="en-US" sz="2800" dirty="0" smtClean="0">
                <a:solidFill>
                  <a:schemeClr val="bg1"/>
                </a:solidFill>
              </a:rPr>
              <a:t> da </a:t>
            </a:r>
            <a:r>
              <a:rPr lang="en-US" sz="2800" dirty="0" err="1" smtClean="0">
                <a:solidFill>
                  <a:schemeClr val="bg1"/>
                </a:solidFill>
              </a:rPr>
              <a:t>vladaju</a:t>
            </a:r>
            <a:r>
              <a:rPr lang="en-US" sz="2800" dirty="0" smtClean="0">
                <a:solidFill>
                  <a:schemeClr val="bg1"/>
                </a:solidFill>
              </a:rPr>
              <a:t> u </a:t>
            </a:r>
            <a:r>
              <a:rPr lang="en-US" sz="2800" dirty="0" err="1" smtClean="0">
                <a:solidFill>
                  <a:schemeClr val="bg1"/>
                </a:solidFill>
              </a:rPr>
              <a:t>njegovo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ime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99" y="230458"/>
            <a:ext cx="7125113" cy="9244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JAPANSKO NAORUZANJE I UNIFORME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4333"/>
            <a:ext cx="3339780" cy="461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84" y="1360730"/>
            <a:ext cx="3604348" cy="444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6137682"/>
            <a:ext cx="3060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Hirohito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6151670"/>
            <a:ext cx="315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Taiso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0" y="990113"/>
            <a:ext cx="2339305" cy="462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6884"/>
            <a:ext cx="5127325" cy="24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99" y="3300177"/>
            <a:ext cx="5631582" cy="316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16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332657"/>
            <a:ext cx="7234963" cy="3816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bg1"/>
                </a:solidFill>
              </a:rPr>
              <a:t>    KRAJ!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3275856" y="3356992"/>
            <a:ext cx="1944216" cy="1800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173</TotalTime>
  <Words>428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Summer</vt:lpstr>
      <vt:lpstr>PowerPoint Presentation</vt:lpstr>
      <vt:lpstr>JAPAN TOKOM FEUDALIZMA</vt:lpstr>
      <vt:lpstr>JAPAN POSLE WW1</vt:lpstr>
      <vt:lpstr>JAPAN U XX VEKU</vt:lpstr>
      <vt:lpstr>MILITARIZAM U JAPANU</vt:lpstr>
      <vt:lpstr>JAPANSKO NAORUZANJE I UNIFORME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15</cp:revision>
  <dcterms:created xsi:type="dcterms:W3CDTF">2018-01-13T12:05:27Z</dcterms:created>
  <dcterms:modified xsi:type="dcterms:W3CDTF">2018-01-13T14:58:48Z</dcterms:modified>
</cp:coreProperties>
</file>