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1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8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196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80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971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0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0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2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7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2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28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25F149-F375-4CB0-BB38-70AFEDE0C1C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44F0A0-9600-4132-96A8-D507244C5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03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kraine Flag Pictures | Download Free Images on Unsplash">
            <a:extLst>
              <a:ext uri="{FF2B5EF4-FFF2-40B4-BE49-F238E27FC236}">
                <a16:creationId xmlns:a16="http://schemas.microsoft.com/office/drawing/2014/main" id="{A0993D99-BDCE-4E51-AF62-41392152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19" y="809184"/>
            <a:ext cx="1334074" cy="88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y is the Union Flag called Jack?">
            <a:extLst>
              <a:ext uri="{FF2B5EF4-FFF2-40B4-BE49-F238E27FC236}">
                <a16:creationId xmlns:a16="http://schemas.microsoft.com/office/drawing/2014/main" id="{B309594A-4419-421F-8E24-05A40E4B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2" y="794405"/>
            <a:ext cx="1292717" cy="84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F754D-4846-43E8-87D8-A33CC50A6FB4}"/>
              </a:ext>
            </a:extLst>
          </p:cNvPr>
          <p:cNvSpPr txBox="1"/>
          <p:nvPr/>
        </p:nvSpPr>
        <p:spPr>
          <a:xfrm>
            <a:off x="976025" y="1826864"/>
            <a:ext cx="4768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0000CC"/>
                </a:solidFill>
                <a:latin typeface="Bookman Old Style" panose="02050604050505020204" pitchFamily="18" charset="0"/>
              </a:rPr>
              <a:t>SHERINGHAM </a:t>
            </a:r>
            <a:r>
              <a:rPr lang="en-GB" sz="4800" dirty="0">
                <a:solidFill>
                  <a:srgbClr val="0000CC"/>
                </a:solidFill>
                <a:latin typeface="Bookman Old Style" panose="02050604050505020204" pitchFamily="18" charset="0"/>
              </a:rPr>
              <a:t>SHANTYMEN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569A8-F8BB-43FF-8C23-F01D169DA8A5}"/>
              </a:ext>
            </a:extLst>
          </p:cNvPr>
          <p:cNvSpPr txBox="1"/>
          <p:nvPr/>
        </p:nvSpPr>
        <p:spPr>
          <a:xfrm>
            <a:off x="572702" y="3239623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highlight>
                  <a:srgbClr val="FF0000"/>
                </a:highlight>
                <a:latin typeface="Bookman Old Style" panose="02050604050505020204" pitchFamily="18" charset="0"/>
              </a:rPr>
              <a:t>UKRAINE CHARITY CONCERT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6DB1A-8102-4D6C-9867-0F4BB06289C7}"/>
              </a:ext>
            </a:extLst>
          </p:cNvPr>
          <p:cNvSpPr txBox="1"/>
          <p:nvPr/>
        </p:nvSpPr>
        <p:spPr>
          <a:xfrm>
            <a:off x="572702" y="4079653"/>
            <a:ext cx="5834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ookman Old Style" panose="02050604050505020204" pitchFamily="18" charset="0"/>
              </a:rPr>
              <a:t>St. Peter’s Church Sheringham</a:t>
            </a:r>
          </a:p>
          <a:p>
            <a:pPr algn="ctr"/>
            <a:r>
              <a:rPr lang="en-GB" dirty="0">
                <a:latin typeface="Bookman Old Style" panose="02050604050505020204" pitchFamily="18" charset="0"/>
              </a:rPr>
              <a:t>Sat 26</a:t>
            </a:r>
            <a:r>
              <a:rPr lang="en-GB" baseline="30000" dirty="0">
                <a:latin typeface="Bookman Old Style" panose="02050604050505020204" pitchFamily="18" charset="0"/>
              </a:rPr>
              <a:t>th</a:t>
            </a:r>
            <a:r>
              <a:rPr lang="en-GB" dirty="0">
                <a:latin typeface="Bookman Old Style" panose="02050604050505020204" pitchFamily="18" charset="0"/>
              </a:rPr>
              <a:t> March 2022 Doors Open @ 7.00 pm</a:t>
            </a:r>
          </a:p>
          <a:p>
            <a:pPr algn="ctr"/>
            <a:r>
              <a:rPr lang="en-GB" dirty="0">
                <a:latin typeface="Bookman Old Style" panose="02050604050505020204" pitchFamily="18" charset="0"/>
              </a:rPr>
              <a:t>Performance starts @ 7.30 pm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2A1C4-BEFC-4896-902E-C14E71C27CE9}"/>
              </a:ext>
            </a:extLst>
          </p:cNvPr>
          <p:cNvCxnSpPr>
            <a:cxnSpLocks/>
          </p:cNvCxnSpPr>
          <p:nvPr/>
        </p:nvCxnSpPr>
        <p:spPr>
          <a:xfrm>
            <a:off x="658406" y="3944888"/>
            <a:ext cx="554118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9F37C-5CBB-4D93-A402-BD2D59BE010D}"/>
              </a:ext>
            </a:extLst>
          </p:cNvPr>
          <p:cNvCxnSpPr>
            <a:cxnSpLocks/>
          </p:cNvCxnSpPr>
          <p:nvPr/>
        </p:nvCxnSpPr>
        <p:spPr>
          <a:xfrm>
            <a:off x="622174" y="5225795"/>
            <a:ext cx="5541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6178E7-6933-4314-B20B-B4D202318AB6}"/>
              </a:ext>
            </a:extLst>
          </p:cNvPr>
          <p:cNvSpPr txBox="1"/>
          <p:nvPr/>
        </p:nvSpPr>
        <p:spPr>
          <a:xfrm>
            <a:off x="1379235" y="5224163"/>
            <a:ext cx="402706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Bookman Old Style" panose="02050604050505020204" pitchFamily="18" charset="0"/>
              </a:rPr>
              <a:t>FREE ENTRY</a:t>
            </a:r>
          </a:p>
          <a:p>
            <a:pPr algn="ctr"/>
            <a:r>
              <a:rPr lang="en-GB" sz="2000" dirty="0">
                <a:latin typeface="Bookman Old Style" panose="02050604050505020204" pitchFamily="18" charset="0"/>
              </a:rPr>
              <a:t>With retiring collection for the </a:t>
            </a:r>
          </a:p>
          <a:p>
            <a:pPr algn="ctr"/>
            <a:r>
              <a:rPr lang="en-GB" sz="2000" dirty="0">
                <a:latin typeface="Bookman Old Style" panose="02050604050505020204" pitchFamily="18" charset="0"/>
              </a:rPr>
              <a:t>people of Ukraine</a:t>
            </a:r>
          </a:p>
          <a:p>
            <a:r>
              <a:rPr lang="en-GB" sz="2000" dirty="0"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6AB389-3B51-456A-85F6-27B015F91AD2}"/>
              </a:ext>
            </a:extLst>
          </p:cNvPr>
          <p:cNvCxnSpPr>
            <a:cxnSpLocks/>
          </p:cNvCxnSpPr>
          <p:nvPr/>
        </p:nvCxnSpPr>
        <p:spPr>
          <a:xfrm>
            <a:off x="572703" y="6393160"/>
            <a:ext cx="54962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40FB1-DA31-4D40-9F4E-B9CBBC588FAD}"/>
              </a:ext>
            </a:extLst>
          </p:cNvPr>
          <p:cNvSpPr txBox="1"/>
          <p:nvPr/>
        </p:nvSpPr>
        <p:spPr>
          <a:xfrm>
            <a:off x="1379236" y="6469035"/>
            <a:ext cx="431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Bookman Old Style" panose="02050604050505020204" pitchFamily="18" charset="0"/>
              </a:rPr>
              <a:t>Introduced by Duncan Baker MP</a:t>
            </a:r>
          </a:p>
        </p:txBody>
      </p:sp>
      <p:pic>
        <p:nvPicPr>
          <p:cNvPr id="31" name="Picture 30" descr="A picture containing sky, group, person, people&#10;&#10;Description automatically generated">
            <a:extLst>
              <a:ext uri="{FF2B5EF4-FFF2-40B4-BE49-F238E27FC236}">
                <a16:creationId xmlns:a16="http://schemas.microsoft.com/office/drawing/2014/main" id="{48C1DA19-5806-4B33-BB8D-AD39D161CC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004" r="3639" b="13954"/>
          <a:stretch/>
        </p:blipFill>
        <p:spPr>
          <a:xfrm>
            <a:off x="353108" y="6976617"/>
            <a:ext cx="6124250" cy="2205040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1DDB751-19CF-4CFC-8047-B4943629D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52" y="370614"/>
            <a:ext cx="1334074" cy="133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76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40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Farrow</dc:creator>
  <cp:lastModifiedBy>Brian Farrow</cp:lastModifiedBy>
  <cp:revision>1</cp:revision>
  <dcterms:created xsi:type="dcterms:W3CDTF">2022-03-13T21:57:46Z</dcterms:created>
  <dcterms:modified xsi:type="dcterms:W3CDTF">2022-03-13T22:02:47Z</dcterms:modified>
</cp:coreProperties>
</file>