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2" autoAdjust="0"/>
    <p:restoredTop sz="94680" autoAdjust="0"/>
  </p:normalViewPr>
  <p:slideViewPr>
    <p:cSldViewPr>
      <p:cViewPr>
        <p:scale>
          <a:sx n="94" d="100"/>
          <a:sy n="94" d="100"/>
        </p:scale>
        <p:origin x="-1325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5D9F-803B-4974-9DC0-36F17B4F3A28}" type="datetimeFigureOut">
              <a:rPr lang="en-GB" smtClean="0"/>
              <a:t>09/09/2018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4DD4-FDEA-4760-A4A5-74F88A7AE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649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5D9F-803B-4974-9DC0-36F17B4F3A28}" type="datetimeFigureOut">
              <a:rPr lang="en-GB" smtClean="0"/>
              <a:t>09/09/2018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4DD4-FDEA-4760-A4A5-74F88A7AE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14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5D9F-803B-4974-9DC0-36F17B4F3A28}" type="datetimeFigureOut">
              <a:rPr lang="en-GB" smtClean="0"/>
              <a:t>09/09/2018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4DD4-FDEA-4760-A4A5-74F88A7AE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6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5D9F-803B-4974-9DC0-36F17B4F3A28}" type="datetimeFigureOut">
              <a:rPr lang="en-GB" smtClean="0"/>
              <a:t>09/09/2018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4DD4-FDEA-4760-A4A5-74F88A7AE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73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5D9F-803B-4974-9DC0-36F17B4F3A28}" type="datetimeFigureOut">
              <a:rPr lang="en-GB" smtClean="0"/>
              <a:t>09/09/2018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4DD4-FDEA-4760-A4A5-74F88A7AE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65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5D9F-803B-4974-9DC0-36F17B4F3A28}" type="datetimeFigureOut">
              <a:rPr lang="en-GB" smtClean="0"/>
              <a:t>09/09/2018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4DD4-FDEA-4760-A4A5-74F88A7AE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19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5D9F-803B-4974-9DC0-36F17B4F3A28}" type="datetimeFigureOut">
              <a:rPr lang="en-GB" smtClean="0"/>
              <a:t>09/09/2018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4DD4-FDEA-4760-A4A5-74F88A7AE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10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5D9F-803B-4974-9DC0-36F17B4F3A28}" type="datetimeFigureOut">
              <a:rPr lang="en-GB" smtClean="0"/>
              <a:t>09/09/2018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4DD4-FDEA-4760-A4A5-74F88A7AE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61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5D9F-803B-4974-9DC0-36F17B4F3A28}" type="datetimeFigureOut">
              <a:rPr lang="en-GB" smtClean="0"/>
              <a:t>09/09/2018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4DD4-FDEA-4760-A4A5-74F88A7AE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44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5D9F-803B-4974-9DC0-36F17B4F3A28}" type="datetimeFigureOut">
              <a:rPr lang="en-GB" smtClean="0"/>
              <a:t>09/09/2018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4DD4-FDEA-4760-A4A5-74F88A7AE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9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5D9F-803B-4974-9DC0-36F17B4F3A28}" type="datetimeFigureOut">
              <a:rPr lang="en-GB" smtClean="0"/>
              <a:t>09/09/2018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4DD4-FDEA-4760-A4A5-74F88A7AE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30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05D9F-803B-4974-9DC0-36F17B4F3A28}" type="datetimeFigureOut">
              <a:rPr lang="en-GB" smtClean="0"/>
              <a:t>09/09/2018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E4DD4-FDEA-4760-A4A5-74F88A7AE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99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2" y="0"/>
            <a:ext cx="13004800" cy="944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8832" y="1407679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David Hagan</a:t>
            </a:r>
          </a:p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Senior Helm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8817" y="1469235"/>
            <a:ext cx="134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Tony Webster</a:t>
            </a:r>
          </a:p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Helmsman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8094" y="1443068"/>
            <a:ext cx="1170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Chris Taylor</a:t>
            </a:r>
          </a:p>
          <a:p>
            <a:pPr algn="ctr"/>
            <a:r>
              <a:rPr lang="en-GB" sz="1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Helmsman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9254" y="1473847"/>
            <a:ext cx="1201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Steve Banks</a:t>
            </a:r>
          </a:p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Helmsman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11328" y="1412291"/>
            <a:ext cx="1417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Steve Wright</a:t>
            </a:r>
          </a:p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Helmsman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36631" y="1420094"/>
            <a:ext cx="1252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Liam Cooper</a:t>
            </a:r>
          </a:p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Crew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35672" y="1420095"/>
            <a:ext cx="111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Paul Pretty</a:t>
            </a:r>
          </a:p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Crew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07155" y="1443067"/>
            <a:ext cx="1160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Andy Trend</a:t>
            </a:r>
          </a:p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Crew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3526" y="3223753"/>
            <a:ext cx="14873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Jamie Crisp</a:t>
            </a:r>
          </a:p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Crew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62155" y="3228169"/>
            <a:ext cx="1459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Paul Harding</a:t>
            </a:r>
          </a:p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Crew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125807" y="3247416"/>
            <a:ext cx="15133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Paul Brennan</a:t>
            </a:r>
          </a:p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Crew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63650" y="3259516"/>
            <a:ext cx="15315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Steve Price</a:t>
            </a:r>
          </a:p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Crew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22383" y="3228737"/>
            <a:ext cx="1594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Kate Munro</a:t>
            </a:r>
          </a:p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Crew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97647" y="3247417"/>
            <a:ext cx="15149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Jim  Mack</a:t>
            </a:r>
          </a:p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Crew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800544" y="3247417"/>
            <a:ext cx="1098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Lewis Gray</a:t>
            </a:r>
          </a:p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Crew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92700" y="3225794"/>
            <a:ext cx="1537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Kieren Spurling</a:t>
            </a:r>
          </a:p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Crew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1389" y="5012631"/>
            <a:ext cx="15694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Steve Roberts</a:t>
            </a:r>
          </a:p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Leader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62154" y="5015755"/>
            <a:ext cx="15561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 Herring</a:t>
            </a:r>
          </a:p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Tractor Drive</a:t>
            </a:r>
            <a:r>
              <a:rPr lang="en-GB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en-GB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11138" y="5025663"/>
            <a:ext cx="1552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Steve Howes</a:t>
            </a:r>
          </a:p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Tractor Driver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53791" y="5042072"/>
            <a:ext cx="1751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Paul Wheatland </a:t>
            </a:r>
          </a:p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Tractor Driver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96405" y="5009224"/>
            <a:ext cx="17738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Graham Brennan</a:t>
            </a:r>
          </a:p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Tractor Driver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97647" y="5012630"/>
            <a:ext cx="142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Denis Coogans</a:t>
            </a:r>
          </a:p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Shorehelper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20835" y="5009224"/>
            <a:ext cx="1584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Paul Wadsworth</a:t>
            </a:r>
          </a:p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Tractor Driver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268744" y="5002723"/>
            <a:ext cx="1227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Kevin Mann</a:t>
            </a:r>
          </a:p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Shorehelper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301" y="6813376"/>
            <a:ext cx="1502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Ian Roper</a:t>
            </a:r>
          </a:p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Shorehelper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1835029" y="6812792"/>
            <a:ext cx="1557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Roderick Cowen</a:t>
            </a:r>
          </a:p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Shorehelper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5" name="TextBox 1024"/>
          <p:cNvSpPr txBox="1"/>
          <p:nvPr/>
        </p:nvSpPr>
        <p:spPr>
          <a:xfrm>
            <a:off x="3543531" y="6812791"/>
            <a:ext cx="1287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Joseph </a:t>
            </a:r>
            <a:r>
              <a:rPr lang="en-GB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arvis</a:t>
            </a:r>
          </a:p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Shorehelper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7" name="TextBox 1026"/>
          <p:cNvSpPr txBox="1"/>
          <p:nvPr/>
        </p:nvSpPr>
        <p:spPr>
          <a:xfrm>
            <a:off x="5057983" y="6812790"/>
            <a:ext cx="1299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 Harbord</a:t>
            </a:r>
          </a:p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Shorehelper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8" name="TextBox 1027"/>
          <p:cNvSpPr txBox="1"/>
          <p:nvPr/>
        </p:nvSpPr>
        <p:spPr>
          <a:xfrm>
            <a:off x="6584456" y="6793318"/>
            <a:ext cx="1457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Ian Dent</a:t>
            </a:r>
          </a:p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 Launcher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9" name="TextBox 1028"/>
          <p:cNvSpPr txBox="1"/>
          <p:nvPr/>
        </p:nvSpPr>
        <p:spPr>
          <a:xfrm>
            <a:off x="8136631" y="6793317"/>
            <a:ext cx="1450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 Middleton</a:t>
            </a:r>
          </a:p>
          <a:p>
            <a:pPr algn="ctr"/>
            <a:r>
              <a:rPr lang="en-GB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Ass't</a:t>
            </a:r>
            <a:r>
              <a:rPr lang="en-GB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Launcher</a:t>
            </a:r>
            <a:endParaRPr lang="en-GB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0" name="TextBox 1029"/>
          <p:cNvSpPr txBox="1"/>
          <p:nvPr/>
        </p:nvSpPr>
        <p:spPr>
          <a:xfrm>
            <a:off x="9741955" y="6813376"/>
            <a:ext cx="1396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Clive Rayment</a:t>
            </a:r>
          </a:p>
          <a:p>
            <a:pPr algn="ctr"/>
            <a:r>
              <a:rPr lang="en-GB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DLA</a:t>
            </a:r>
            <a:endParaRPr lang="en-GB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1" name="TextBox 1030"/>
          <p:cNvSpPr txBox="1"/>
          <p:nvPr/>
        </p:nvSpPr>
        <p:spPr>
          <a:xfrm>
            <a:off x="11222873" y="6815224"/>
            <a:ext cx="1345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Trevor Holsey</a:t>
            </a:r>
          </a:p>
          <a:p>
            <a:pPr algn="ctr"/>
            <a:r>
              <a:rPr lang="en-GB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DLA</a:t>
            </a:r>
            <a:endParaRPr lang="en-GB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2" name="TextBox 1031"/>
          <p:cNvSpPr txBox="1"/>
          <p:nvPr/>
        </p:nvSpPr>
        <p:spPr>
          <a:xfrm>
            <a:off x="278719" y="8541568"/>
            <a:ext cx="1514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Chris Ayers</a:t>
            </a:r>
          </a:p>
          <a:p>
            <a:pPr algn="ctr"/>
            <a:r>
              <a:rPr lang="en-GB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Boathouse H&amp;S</a:t>
            </a:r>
            <a:endParaRPr lang="en-GB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3" name="TextBox 1032"/>
          <p:cNvSpPr txBox="1"/>
          <p:nvPr/>
        </p:nvSpPr>
        <p:spPr>
          <a:xfrm>
            <a:off x="1983553" y="8541568"/>
            <a:ext cx="1218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David Mann</a:t>
            </a:r>
          </a:p>
          <a:p>
            <a:pPr algn="ctr"/>
            <a:r>
              <a:rPr lang="en-GB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DLA</a:t>
            </a:r>
            <a:endParaRPr lang="en-GB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4" name="TextBox 1033"/>
          <p:cNvSpPr txBox="1"/>
          <p:nvPr/>
        </p:nvSpPr>
        <p:spPr>
          <a:xfrm>
            <a:off x="3428276" y="8556242"/>
            <a:ext cx="1518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Martyn Jackson</a:t>
            </a:r>
          </a:p>
          <a:p>
            <a:pPr algn="ctr"/>
            <a:r>
              <a:rPr lang="en-GB" sz="16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L/B </a:t>
            </a:r>
            <a:r>
              <a:rPr lang="en-GB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Trainer</a:t>
            </a:r>
            <a:endParaRPr lang="en-GB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5" name="TextBox 1034"/>
          <p:cNvSpPr txBox="1"/>
          <p:nvPr/>
        </p:nvSpPr>
        <p:spPr>
          <a:xfrm>
            <a:off x="4886890" y="8551611"/>
            <a:ext cx="1606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Gail Barker</a:t>
            </a:r>
          </a:p>
          <a:p>
            <a:pPr algn="ctr"/>
            <a:r>
              <a:rPr lang="en-GB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L/B Visits Officer</a:t>
            </a:r>
            <a:endParaRPr lang="en-GB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" name="TextBox 1035"/>
          <p:cNvSpPr txBox="1"/>
          <p:nvPr/>
        </p:nvSpPr>
        <p:spPr>
          <a:xfrm>
            <a:off x="6479563" y="8575238"/>
            <a:ext cx="1548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FFFF00"/>
                </a:solidFill>
              </a:rPr>
              <a:t>Dick Grieve</a:t>
            </a:r>
          </a:p>
          <a:p>
            <a:pPr algn="ctr"/>
            <a:r>
              <a:rPr lang="en-GB" sz="1600" b="1" dirty="0" smtClean="0">
                <a:solidFill>
                  <a:srgbClr val="FFFF00"/>
                </a:solidFill>
              </a:rPr>
              <a:t>Publicity Officer</a:t>
            </a:r>
            <a:endParaRPr lang="en-GB" sz="1600" b="1" dirty="0">
              <a:solidFill>
                <a:srgbClr val="FFFF00"/>
              </a:solidFill>
            </a:endParaRPr>
          </a:p>
        </p:txBody>
      </p:sp>
      <p:sp>
        <p:nvSpPr>
          <p:cNvPr id="1037" name="TextBox 1036"/>
          <p:cNvSpPr txBox="1"/>
          <p:nvPr/>
        </p:nvSpPr>
        <p:spPr>
          <a:xfrm>
            <a:off x="8105784" y="8556242"/>
            <a:ext cx="1427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Tony Randall</a:t>
            </a:r>
          </a:p>
          <a:p>
            <a:pPr algn="ctr"/>
            <a:r>
              <a:rPr lang="en-GB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RNLI Treasurer</a:t>
            </a:r>
            <a:endParaRPr lang="en-GB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8" name="TextBox 1037"/>
          <p:cNvSpPr txBox="1"/>
          <p:nvPr/>
        </p:nvSpPr>
        <p:spPr>
          <a:xfrm>
            <a:off x="9562071" y="8575238"/>
            <a:ext cx="166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Brian J Farrow</a:t>
            </a:r>
          </a:p>
          <a:p>
            <a:pPr algn="ctr"/>
            <a:r>
              <a:rPr lang="en-GB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L/B Ops Manager</a:t>
            </a:r>
            <a:endParaRPr lang="en-GB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9" name="TextBox 1038"/>
          <p:cNvSpPr txBox="1"/>
          <p:nvPr/>
        </p:nvSpPr>
        <p:spPr>
          <a:xfrm>
            <a:off x="11125807" y="8575238"/>
            <a:ext cx="1646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Phil Hawes</a:t>
            </a:r>
          </a:p>
          <a:p>
            <a:pPr algn="ctr"/>
            <a:r>
              <a:rPr lang="en-GB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 Chairman</a:t>
            </a:r>
            <a:endParaRPr lang="en-GB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07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139</Words>
  <Application>Microsoft Office PowerPoint</Application>
  <PresentationFormat>On-screen Show (4:3)</PresentationFormat>
  <Paragraphs>80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13</cp:revision>
  <cp:lastPrinted>2018-03-01T12:05:05Z</cp:lastPrinted>
  <dcterms:created xsi:type="dcterms:W3CDTF">2018-03-01T10:33:37Z</dcterms:created>
  <dcterms:modified xsi:type="dcterms:W3CDTF">2018-09-09T20:27:33Z</dcterms:modified>
</cp:coreProperties>
</file>