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sldIdLst>
    <p:sldId id="256" r:id="rId3"/>
    <p:sldId id="258" r:id="rId4"/>
    <p:sldId id="257" r:id="rId5"/>
    <p:sldId id="262" r:id="rId6"/>
    <p:sldId id="263" r:id="rId7"/>
    <p:sldId id="26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0196-7F23-4334-A42A-15CEE83EBB7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733E-AEE8-4CD0-B987-93C4600BF426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7F0196-7F23-4334-A42A-15CEE83EBB7C}" type="slidenum">
              <a:rPr lang="ru-RU" smtClean="0"/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6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altLang="ru-RU" sz="2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ru-RU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  <a:t>Курсовая работа</a:t>
            </a:r>
            <a:br>
              <a:rPr lang="ru-RU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ru-RU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  <a:t>Разработка мобильных приложений</a:t>
            </a:r>
            <a:br>
              <a:rPr lang="ru-RU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  <a:t>“Worm”</a:t>
            </a:r>
            <a:br>
              <a:rPr lang="ru-RU" altLang="ru-RU" sz="4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</a:br>
            <a:br>
              <a:rPr lang="en-US" altLang="ru-RU" sz="2000" dirty="0">
                <a:solidFill>
                  <a:srgbClr val="000000"/>
                </a:solidFill>
                <a:latin typeface="New Roman"/>
                <a:ea typeface="Times New Roman" panose="02020503050405090304" pitchFamily="18" charset="0"/>
                <a:cs typeface="Times New Roman" panose="02020503050405090304" pitchFamily="18" charset="0"/>
              </a:rPr>
            </a:br>
            <a:br>
              <a:rPr lang="ru-RU" altLang="ru-RU" sz="2800" dirty="0">
                <a:latin typeface="Arial" panose="020B0604020202090204" pitchFamily="34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732699" y="5116491"/>
            <a:ext cx="8825658" cy="861420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                   Выполнил студент группы п-31</a:t>
            </a:r>
            <a:r>
              <a:rPr lang="en-US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Пустовойт</a:t>
            </a:r>
            <a:r>
              <a:rPr lang="ru-RU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С</a:t>
            </a:r>
            <a:r>
              <a:rPr lang="en-US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К</a:t>
            </a:r>
            <a:r>
              <a:rPr lang="en-US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ru-RU" sz="1400" dirty="0">
              <a:solidFill>
                <a:schemeClr val="bg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Преподаватель: Архипова ю</a:t>
            </a:r>
            <a:r>
              <a:rPr lang="en-US" sz="14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.a.</a:t>
            </a:r>
            <a:endParaRPr lang="ru-RU" sz="1400" dirty="0">
              <a:solidFill>
                <a:schemeClr val="bg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r"/>
            <a:endParaRPr lang="ru-RU" sz="1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1" action="ppaction://hlinksldjump"/>
              </a:rPr>
              <a:t>Актуальность</a:t>
            </a:r>
            <a:endParaRPr lang="ru-RU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1" action="ppaction://hlinksldjump"/>
              </a:rPr>
              <a:t> Цель</a:t>
            </a:r>
            <a:endParaRPr lang="ru-RU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1" action="ppaction://hlinksldjump"/>
              </a:rPr>
              <a:t>Задачи</a:t>
            </a:r>
            <a:endParaRPr lang="en-US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  <a:hlinkClick r:id="rId1" action="ppaction://hlinksldjump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1" action="ppaction://hlinksldjump"/>
              </a:rPr>
              <a:t>Видовые окна программы</a:t>
            </a:r>
            <a:endParaRPr lang="en-US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  <a:hlinkClick r:id="rId1" action="ppaction://hlinksldjump"/>
            </a:endParaRPr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2" action="ppaction://hlinksldjump"/>
              </a:rPr>
              <a:t>Общая часть</a:t>
            </a:r>
            <a:endParaRPr lang="ru-RU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3" action="ppaction://hlinksldjump"/>
              </a:rPr>
              <a:t>Требования к программной и информационной совместимости</a:t>
            </a:r>
            <a:endParaRPr lang="ru-RU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  <a:hlinkClick r:id="rId4" action="ppaction://hlinksldjump"/>
              </a:rPr>
              <a:t>Заключение</a:t>
            </a:r>
            <a:endParaRPr lang="ru-RU" dirty="0">
              <a:solidFill>
                <a:schemeClr val="accent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54223" y="489504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503050405090304" pitchFamily="18" charset="0"/>
                <a:cs typeface="Times New Roman" panose="02020503050405090304" pitchFamily="18" charset="0"/>
              </a:rPr>
              <a:t>Актуальность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ru-RU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24414" y="1999695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Актуальность темы разработки состоит в том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  <a:r>
              <a:rPr lang="ru-RU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чтобы расслабиться 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  <a:r>
              <a:rPr lang="ru-RU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программа предназначена для развлекательного контента игры в Червяка и основным пользователем будут люди любых возрастов.</a:t>
            </a:r>
            <a:endParaRPr lang="ru-RU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ru-RU" sz="1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endParaRPr lang="ru-RU" sz="1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503050405090304" pitchFamily="18" charset="0"/>
                <a:cs typeface="Times New Roman" panose="02020503050405090304" pitchFamily="18" charset="0"/>
              </a:rPr>
              <a:t>цель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503050405090304" pitchFamily="18" charset="0"/>
                <a:cs typeface="Times New Roman" panose="02020503050405090304" pitchFamily="18" charset="0"/>
              </a:rPr>
              <a:t>Цель – разработать игру для расслабления и развлечения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Зада</a:t>
            </a:r>
            <a:r>
              <a:rPr lang="en-US" altLang="ru-RU" dirty="0" err="1"/>
              <a:t>ч</a:t>
            </a:r>
            <a:r>
              <a:rPr lang="ru-RU" dirty="0" err="1"/>
              <a:t>и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ru-RU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Задачи:</a:t>
            </a:r>
            <a:endParaRPr lang="ru-RU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/>
            <a:r>
              <a:rPr lang="ru-RU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 Изучить предметную область </a:t>
            </a:r>
            <a:endParaRPr lang="ru-RU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/>
            <a:r>
              <a:rPr lang="ru-RU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 Ознакомится с оформлением мобильных приложений</a:t>
            </a:r>
            <a:endParaRPr lang="ru-RU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/>
            <a:r>
              <a:rPr lang="ru-RU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 Ознакомится и углубиться в язык программирования </a:t>
            </a:r>
            <a:r>
              <a:rPr 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XCode</a:t>
            </a:r>
            <a:endParaRPr lang="ru-RU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2"/>
            <a:r>
              <a:rPr lang="ru-RU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 Освоить платформу </a:t>
            </a:r>
            <a:r>
              <a:rPr lang="en-US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MacOs</a:t>
            </a:r>
            <a:endParaRPr lang="ru-RU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09" y="444474"/>
            <a:ext cx="9291215" cy="1049235"/>
          </a:xfrm>
        </p:spPr>
        <p:txBody>
          <a:bodyPr/>
          <a:p>
            <a:r>
              <a:rPr lang="en-US"/>
              <a:t>Видовые окна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034" y="1493762"/>
            <a:ext cx="9291215" cy="3450613"/>
          </a:xfrm>
        </p:spPr>
        <p:txBody>
          <a:bodyPr/>
          <a:p>
            <a:pPr marL="0" indent="0">
              <a:buNone/>
            </a:pPr>
            <a:r>
              <a:rPr lang="en-US"/>
              <a:t>экран загрузки</a:t>
            </a:r>
            <a:endParaRPr lang="en-US"/>
          </a:p>
        </p:txBody>
      </p:sp>
      <p:pic>
        <p:nvPicPr>
          <p:cNvPr id="4" name="Picture 3" descr="Снимок экрана 2021-12-15 в 13.25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2015490"/>
            <a:ext cx="1977390" cy="4187825"/>
          </a:xfrm>
          <a:prstGeom prst="rect">
            <a:avLst/>
          </a:prstGeom>
        </p:spPr>
      </p:pic>
      <p:pic>
        <p:nvPicPr>
          <p:cNvPr id="5" name="Picture 4" descr="Снимок экрана 2021-12-15 в 13.24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0" y="2015490"/>
            <a:ext cx="2167890" cy="4187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50300" y="1647190"/>
            <a:ext cx="208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основной экран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		</a:t>
            </a:r>
            <a:r>
              <a:rPr lang="ru-RU" sz="1600" dirty="0"/>
              <a:t> «</a:t>
            </a:r>
            <a:r>
              <a:rPr lang="en-US" sz="1600" dirty="0"/>
              <a:t>Worm</a:t>
            </a:r>
            <a:r>
              <a:rPr lang="ru-RU" sz="1600" dirty="0"/>
              <a:t>»­ ­ – программный продукт разработанный на платформе </a:t>
            </a:r>
            <a:r>
              <a:rPr lang="en-US" sz="1600" dirty="0" err="1"/>
              <a:t>Xcode</a:t>
            </a:r>
            <a:r>
              <a:rPr lang="en-US" sz="1600" dirty="0"/>
              <a:t> </a:t>
            </a:r>
            <a:r>
              <a:rPr lang="ru-RU" sz="1600" dirty="0"/>
              <a:t>и языке программирования </a:t>
            </a:r>
            <a:r>
              <a:rPr lang="en-US" sz="1600" dirty="0"/>
              <a:t>Swift</a:t>
            </a:r>
            <a:r>
              <a:rPr lang="ru-RU" sz="1600" dirty="0"/>
              <a:t>, предназначенный для развлечения.</a:t>
            </a:r>
            <a:endParaRPr lang="ru-RU" sz="1600" dirty="0"/>
          </a:p>
          <a:p>
            <a:r>
              <a:rPr lang="ru-RU" sz="1600" dirty="0"/>
              <a:t>		Курсовая работа с программой «</a:t>
            </a:r>
            <a:r>
              <a:rPr lang="en-US" sz="1600" dirty="0"/>
              <a:t>Worm</a:t>
            </a:r>
            <a:r>
              <a:rPr lang="ru-RU" sz="1600" dirty="0"/>
              <a:t>» предназначена развлечения и </a:t>
            </a:r>
            <a:r>
              <a:rPr lang="ru-RU" sz="1600" dirty="0" err="1"/>
              <a:t>раслабления</a:t>
            </a:r>
            <a:r>
              <a:rPr lang="ru-RU" sz="1600" dirty="0"/>
              <a:t>. Данный курсовой проект предназначен для создания программного продукта, который позволит в любое время зайти и поиграть в него, которая предназначена школьников, студентов, также включая взрослых.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Требования к программной и информационной совместимости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«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Worm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» работает только на платформе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ios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Пользователь должен иметь любою платформу на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ios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</a:t>
            </a:r>
            <a:endParaRPr lang="ru-RU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	Контроль работы для приложения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не нужен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		</a:t>
            </a:r>
            <a:r>
              <a:rPr lang="ru-RU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Основной целью данного курсового проекта является разработка программы для игры в червяка. При разработке необходимо было узнать предметную область работы приложения, основную аудиторию и понять главные задачи работы.</a:t>
            </a:r>
            <a:endParaRPr lang="ru-RU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1625</Words>
  <Application>WPS Presentation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New Roman</vt:lpstr>
      <vt:lpstr>Thonburi</vt:lpstr>
      <vt:lpstr>Times New Roman</vt:lpstr>
      <vt:lpstr>Rockwell</vt:lpstr>
      <vt:lpstr>微软雅黑</vt:lpstr>
      <vt:lpstr>汉仪旗黑</vt:lpstr>
      <vt:lpstr>Arial Unicode MS</vt:lpstr>
      <vt:lpstr>Calibri</vt:lpstr>
      <vt:lpstr>Helvetica Neue</vt:lpstr>
      <vt:lpstr>Галерея</vt:lpstr>
      <vt:lpstr> Курсовая работа Разработка мобильных приложений “Worm”   </vt:lpstr>
      <vt:lpstr>Содержание:</vt:lpstr>
      <vt:lpstr>Актуальность:</vt:lpstr>
      <vt:lpstr>цель:</vt:lpstr>
      <vt:lpstr>Задачи:</vt:lpstr>
      <vt:lpstr>Видовые окна программы</vt:lpstr>
      <vt:lpstr>Общая часть</vt:lpstr>
      <vt:lpstr>Требования к программной и информационной совместимости </vt:lpstr>
      <vt:lpstr>Заключение: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Областное государственное автономное профессиональное образовательное учреждение «Боровичский техникум строительной индустрии и экономики»</dc:title>
  <dc:creator>Студент</dc:creator>
  <cp:lastModifiedBy>35kabinet</cp:lastModifiedBy>
  <cp:revision>9</cp:revision>
  <dcterms:created xsi:type="dcterms:W3CDTF">2021-12-17T10:02:49Z</dcterms:created>
  <dcterms:modified xsi:type="dcterms:W3CDTF">2021-12-17T10:02:49Z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1033-3.1.0.4974</vt:lpwstr>
  </property>
</Properties>
</file>