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5"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EEBCB-59BA-4CC5-8B9B-4D83A257AEB5}" v="65" dt="2020-09-01T00:28:35.46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long Chen" userId="586df58f-7846-4b07-9265-b0e10dfdc2b0" providerId="ADAL" clId="{267EEBCB-59BA-4CC5-8B9B-4D83A257AEB5}"/>
    <pc:docChg chg="undo custSel addSld delSld modSld">
      <pc:chgData name="Zelong Chen" userId="586df58f-7846-4b07-9265-b0e10dfdc2b0" providerId="ADAL" clId="{267EEBCB-59BA-4CC5-8B9B-4D83A257AEB5}" dt="2020-09-01T00:30:58.208" v="3987" actId="20577"/>
      <pc:docMkLst>
        <pc:docMk/>
      </pc:docMkLst>
      <pc:sldChg chg="modSp">
        <pc:chgData name="Zelong Chen" userId="586df58f-7846-4b07-9265-b0e10dfdc2b0" providerId="ADAL" clId="{267EEBCB-59BA-4CC5-8B9B-4D83A257AEB5}" dt="2020-08-13T19:49:47.865" v="439" actId="20577"/>
        <pc:sldMkLst>
          <pc:docMk/>
          <pc:sldMk cId="0" sldId="256"/>
        </pc:sldMkLst>
        <pc:spChg chg="mod">
          <ac:chgData name="Zelong Chen" userId="586df58f-7846-4b07-9265-b0e10dfdc2b0" providerId="ADAL" clId="{267EEBCB-59BA-4CC5-8B9B-4D83A257AEB5}" dt="2020-08-13T19:49:47.865" v="439" actId="20577"/>
          <ac:spMkLst>
            <pc:docMk/>
            <pc:sldMk cId="0" sldId="256"/>
            <ac:spMk id="113" creationId="{00000000-0000-0000-0000-000000000000}"/>
          </ac:spMkLst>
        </pc:spChg>
      </pc:sldChg>
      <pc:sldChg chg="modSp">
        <pc:chgData name="Zelong Chen" userId="586df58f-7846-4b07-9265-b0e10dfdc2b0" providerId="ADAL" clId="{267EEBCB-59BA-4CC5-8B9B-4D83A257AEB5}" dt="2020-09-01T00:17:08.647" v="3191" actId="20577"/>
        <pc:sldMkLst>
          <pc:docMk/>
          <pc:sldMk cId="0" sldId="257"/>
        </pc:sldMkLst>
        <pc:spChg chg="mod">
          <ac:chgData name="Zelong Chen" userId="586df58f-7846-4b07-9265-b0e10dfdc2b0" providerId="ADAL" clId="{267EEBCB-59BA-4CC5-8B9B-4D83A257AEB5}" dt="2020-09-01T00:17:08.647" v="3191" actId="20577"/>
          <ac:spMkLst>
            <pc:docMk/>
            <pc:sldMk cId="0" sldId="257"/>
            <ac:spMk id="118" creationId="{00000000-0000-0000-0000-000000000000}"/>
          </ac:spMkLst>
        </pc:spChg>
      </pc:sldChg>
      <pc:sldChg chg="addSp delSp modSp">
        <pc:chgData name="Zelong Chen" userId="586df58f-7846-4b07-9265-b0e10dfdc2b0" providerId="ADAL" clId="{267EEBCB-59BA-4CC5-8B9B-4D83A257AEB5}" dt="2020-08-31T23:55:48.069" v="2669" actId="1076"/>
        <pc:sldMkLst>
          <pc:docMk/>
          <pc:sldMk cId="0" sldId="258"/>
        </pc:sldMkLst>
        <pc:spChg chg="add del">
          <ac:chgData name="Zelong Chen" userId="586df58f-7846-4b07-9265-b0e10dfdc2b0" providerId="ADAL" clId="{267EEBCB-59BA-4CC5-8B9B-4D83A257AEB5}" dt="2020-08-13T19:44:23.514" v="117"/>
          <ac:spMkLst>
            <pc:docMk/>
            <pc:sldMk cId="0" sldId="258"/>
            <ac:spMk id="2" creationId="{3FE7D111-8076-46A3-8F7C-302DBFC16DB9}"/>
          </ac:spMkLst>
        </pc:spChg>
        <pc:spChg chg="mod">
          <ac:chgData name="Zelong Chen" userId="586df58f-7846-4b07-9265-b0e10dfdc2b0" providerId="ADAL" clId="{267EEBCB-59BA-4CC5-8B9B-4D83A257AEB5}" dt="2020-08-31T23:55:48.069" v="2669" actId="1076"/>
          <ac:spMkLst>
            <pc:docMk/>
            <pc:sldMk cId="0" sldId="258"/>
            <ac:spMk id="123" creationId="{00000000-0000-0000-0000-000000000000}"/>
          </ac:spMkLst>
        </pc:spChg>
        <pc:spChg chg="del mod">
          <ac:chgData name="Zelong Chen" userId="586df58f-7846-4b07-9265-b0e10dfdc2b0" providerId="ADAL" clId="{267EEBCB-59BA-4CC5-8B9B-4D83A257AEB5}" dt="2020-08-13T19:45:03.385" v="127" actId="478"/>
          <ac:spMkLst>
            <pc:docMk/>
            <pc:sldMk cId="0" sldId="258"/>
            <ac:spMk id="124" creationId="{00000000-0000-0000-0000-000000000000}"/>
          </ac:spMkLst>
        </pc:spChg>
        <pc:picChg chg="add mod">
          <ac:chgData name="Zelong Chen" userId="586df58f-7846-4b07-9265-b0e10dfdc2b0" providerId="ADAL" clId="{267EEBCB-59BA-4CC5-8B9B-4D83A257AEB5}" dt="2020-08-13T19:48:46.013" v="390" actId="1076"/>
          <ac:picMkLst>
            <pc:docMk/>
            <pc:sldMk cId="0" sldId="258"/>
            <ac:picMk id="1026" creationId="{787B7354-80DB-4EC7-A6F5-8EA6BE93323E}"/>
          </ac:picMkLst>
        </pc:picChg>
        <pc:picChg chg="add mod">
          <ac:chgData name="Zelong Chen" userId="586df58f-7846-4b07-9265-b0e10dfdc2b0" providerId="ADAL" clId="{267EEBCB-59BA-4CC5-8B9B-4D83A257AEB5}" dt="2020-08-13T19:51:03.485" v="453" actId="1076"/>
          <ac:picMkLst>
            <pc:docMk/>
            <pc:sldMk cId="0" sldId="258"/>
            <ac:picMk id="1028" creationId="{8BD54E82-5896-4466-B60F-8C18572ECF37}"/>
          </ac:picMkLst>
        </pc:picChg>
        <pc:picChg chg="add del mod">
          <ac:chgData name="Zelong Chen" userId="586df58f-7846-4b07-9265-b0e10dfdc2b0" providerId="ADAL" clId="{267EEBCB-59BA-4CC5-8B9B-4D83A257AEB5}" dt="2020-08-13T19:50:59.011" v="452" actId="478"/>
          <ac:picMkLst>
            <pc:docMk/>
            <pc:sldMk cId="0" sldId="258"/>
            <ac:picMk id="1030" creationId="{A0550B2A-3E4C-4F7A-A5B2-CC9F6E6FFFD1}"/>
          </ac:picMkLst>
        </pc:picChg>
      </pc:sldChg>
      <pc:sldChg chg="addSp delSp modSp">
        <pc:chgData name="Zelong Chen" userId="586df58f-7846-4b07-9265-b0e10dfdc2b0" providerId="ADAL" clId="{267EEBCB-59BA-4CC5-8B9B-4D83A257AEB5}" dt="2020-08-13T20:17:07.161" v="1497" actId="20577"/>
        <pc:sldMkLst>
          <pc:docMk/>
          <pc:sldMk cId="0" sldId="259"/>
        </pc:sldMkLst>
        <pc:spChg chg="add del mod">
          <ac:chgData name="Zelong Chen" userId="586df58f-7846-4b07-9265-b0e10dfdc2b0" providerId="ADAL" clId="{267EEBCB-59BA-4CC5-8B9B-4D83A257AEB5}" dt="2020-08-13T19:59:49.521" v="484" actId="478"/>
          <ac:spMkLst>
            <pc:docMk/>
            <pc:sldMk cId="0" sldId="259"/>
            <ac:spMk id="2" creationId="{71F7B523-6DFF-4B60-BE6A-F73C2C6E74D3}"/>
          </ac:spMkLst>
        </pc:spChg>
        <pc:spChg chg="mod">
          <ac:chgData name="Zelong Chen" userId="586df58f-7846-4b07-9265-b0e10dfdc2b0" providerId="ADAL" clId="{267EEBCB-59BA-4CC5-8B9B-4D83A257AEB5}" dt="2020-08-13T19:50:25.827" v="449" actId="20577"/>
          <ac:spMkLst>
            <pc:docMk/>
            <pc:sldMk cId="0" sldId="259"/>
            <ac:spMk id="131" creationId="{00000000-0000-0000-0000-000000000000}"/>
          </ac:spMkLst>
        </pc:spChg>
        <pc:spChg chg="mod">
          <ac:chgData name="Zelong Chen" userId="586df58f-7846-4b07-9265-b0e10dfdc2b0" providerId="ADAL" clId="{267EEBCB-59BA-4CC5-8B9B-4D83A257AEB5}" dt="2020-08-13T20:16:29.123" v="1492" actId="1076"/>
          <ac:spMkLst>
            <pc:docMk/>
            <pc:sldMk cId="0" sldId="259"/>
            <ac:spMk id="132" creationId="{00000000-0000-0000-0000-000000000000}"/>
          </ac:spMkLst>
        </pc:spChg>
        <pc:spChg chg="mod">
          <ac:chgData name="Zelong Chen" userId="586df58f-7846-4b07-9265-b0e10dfdc2b0" providerId="ADAL" clId="{267EEBCB-59BA-4CC5-8B9B-4D83A257AEB5}" dt="2020-08-13T20:17:07.161" v="1497" actId="20577"/>
          <ac:spMkLst>
            <pc:docMk/>
            <pc:sldMk cId="0" sldId="259"/>
            <ac:spMk id="133" creationId="{00000000-0000-0000-0000-000000000000}"/>
          </ac:spMkLst>
        </pc:spChg>
      </pc:sldChg>
      <pc:sldChg chg="delSp modSp">
        <pc:chgData name="Zelong Chen" userId="586df58f-7846-4b07-9265-b0e10dfdc2b0" providerId="ADAL" clId="{267EEBCB-59BA-4CC5-8B9B-4D83A257AEB5}" dt="2020-09-01T00:03:55.100" v="2891" actId="20577"/>
        <pc:sldMkLst>
          <pc:docMk/>
          <pc:sldMk cId="0" sldId="260"/>
        </pc:sldMkLst>
        <pc:spChg chg="mod">
          <ac:chgData name="Zelong Chen" userId="586df58f-7846-4b07-9265-b0e10dfdc2b0" providerId="ADAL" clId="{267EEBCB-59BA-4CC5-8B9B-4D83A257AEB5}" dt="2020-08-13T20:18:24.766" v="1517" actId="20577"/>
          <ac:spMkLst>
            <pc:docMk/>
            <pc:sldMk cId="0" sldId="260"/>
            <ac:spMk id="140" creationId="{00000000-0000-0000-0000-000000000000}"/>
          </ac:spMkLst>
        </pc:spChg>
        <pc:spChg chg="del">
          <ac:chgData name="Zelong Chen" userId="586df58f-7846-4b07-9265-b0e10dfdc2b0" providerId="ADAL" clId="{267EEBCB-59BA-4CC5-8B9B-4D83A257AEB5}" dt="2020-08-31T23:45:24.197" v="2164" actId="478"/>
          <ac:spMkLst>
            <pc:docMk/>
            <pc:sldMk cId="0" sldId="260"/>
            <ac:spMk id="141" creationId="{00000000-0000-0000-0000-000000000000}"/>
          </ac:spMkLst>
        </pc:spChg>
        <pc:spChg chg="mod">
          <ac:chgData name="Zelong Chen" userId="586df58f-7846-4b07-9265-b0e10dfdc2b0" providerId="ADAL" clId="{267EEBCB-59BA-4CC5-8B9B-4D83A257AEB5}" dt="2020-09-01T00:03:55.100" v="2891" actId="20577"/>
          <ac:spMkLst>
            <pc:docMk/>
            <pc:sldMk cId="0" sldId="260"/>
            <ac:spMk id="142" creationId="{00000000-0000-0000-0000-000000000000}"/>
          </ac:spMkLst>
        </pc:spChg>
      </pc:sldChg>
      <pc:sldChg chg="addSp delSp modSp">
        <pc:chgData name="Zelong Chen" userId="586df58f-7846-4b07-9265-b0e10dfdc2b0" providerId="ADAL" clId="{267EEBCB-59BA-4CC5-8B9B-4D83A257AEB5}" dt="2020-09-01T00:24:59.895" v="3405" actId="1076"/>
        <pc:sldMkLst>
          <pc:docMk/>
          <pc:sldMk cId="0" sldId="261"/>
        </pc:sldMkLst>
        <pc:spChg chg="add mod">
          <ac:chgData name="Zelong Chen" userId="586df58f-7846-4b07-9265-b0e10dfdc2b0" providerId="ADAL" clId="{267EEBCB-59BA-4CC5-8B9B-4D83A257AEB5}" dt="2020-09-01T00:24:59.895" v="3405" actId="1076"/>
          <ac:spMkLst>
            <pc:docMk/>
            <pc:sldMk cId="0" sldId="261"/>
            <ac:spMk id="11" creationId="{7ABA44E7-4F27-4670-B3BA-1EA8F2B9C831}"/>
          </ac:spMkLst>
        </pc:spChg>
        <pc:spChg chg="mod">
          <ac:chgData name="Zelong Chen" userId="586df58f-7846-4b07-9265-b0e10dfdc2b0" providerId="ADAL" clId="{267EEBCB-59BA-4CC5-8B9B-4D83A257AEB5}" dt="2020-09-01T00:17:16.651" v="3192"/>
          <ac:spMkLst>
            <pc:docMk/>
            <pc:sldMk cId="0" sldId="261"/>
            <ac:spMk id="149" creationId="{00000000-0000-0000-0000-000000000000}"/>
          </ac:spMkLst>
        </pc:spChg>
        <pc:spChg chg="del">
          <ac:chgData name="Zelong Chen" userId="586df58f-7846-4b07-9265-b0e10dfdc2b0" providerId="ADAL" clId="{267EEBCB-59BA-4CC5-8B9B-4D83A257AEB5}" dt="2020-09-01T00:06:54.775" v="2894" actId="478"/>
          <ac:spMkLst>
            <pc:docMk/>
            <pc:sldMk cId="0" sldId="261"/>
            <ac:spMk id="150" creationId="{00000000-0000-0000-0000-000000000000}"/>
          </ac:spMkLst>
        </pc:spChg>
        <pc:spChg chg="mod">
          <ac:chgData name="Zelong Chen" userId="586df58f-7846-4b07-9265-b0e10dfdc2b0" providerId="ADAL" clId="{267EEBCB-59BA-4CC5-8B9B-4D83A257AEB5}" dt="2020-09-01T00:24:57.505" v="3404" actId="1076"/>
          <ac:spMkLst>
            <pc:docMk/>
            <pc:sldMk cId="0" sldId="261"/>
            <ac:spMk id="151" creationId="{00000000-0000-0000-0000-000000000000}"/>
          </ac:spMkLst>
        </pc:spChg>
        <pc:graphicFrameChg chg="add del">
          <ac:chgData name="Zelong Chen" userId="586df58f-7846-4b07-9265-b0e10dfdc2b0" providerId="ADAL" clId="{267EEBCB-59BA-4CC5-8B9B-4D83A257AEB5}" dt="2020-09-01T00:08:04.791" v="2964" actId="3680"/>
          <ac:graphicFrameMkLst>
            <pc:docMk/>
            <pc:sldMk cId="0" sldId="261"/>
            <ac:graphicFrameMk id="2" creationId="{747929E6-8FD0-4846-87A1-C8D920F56B03}"/>
          </ac:graphicFrameMkLst>
        </pc:graphicFrameChg>
        <pc:graphicFrameChg chg="add mod modGraphic">
          <ac:chgData name="Zelong Chen" userId="586df58f-7846-4b07-9265-b0e10dfdc2b0" providerId="ADAL" clId="{267EEBCB-59BA-4CC5-8B9B-4D83A257AEB5}" dt="2020-09-01T00:24:57.505" v="3404" actId="1076"/>
          <ac:graphicFrameMkLst>
            <pc:docMk/>
            <pc:sldMk cId="0" sldId="261"/>
            <ac:graphicFrameMk id="4" creationId="{E9DC6EFB-95F2-441D-85CA-3B9F8F1819F1}"/>
          </ac:graphicFrameMkLst>
        </pc:graphicFrameChg>
      </pc:sldChg>
      <pc:sldChg chg="delSp modSp del">
        <pc:chgData name="Zelong Chen" userId="586df58f-7846-4b07-9265-b0e10dfdc2b0" providerId="ADAL" clId="{267EEBCB-59BA-4CC5-8B9B-4D83A257AEB5}" dt="2020-08-31T23:50:06.054" v="2316" actId="2696"/>
        <pc:sldMkLst>
          <pc:docMk/>
          <pc:sldMk cId="3962292863" sldId="262"/>
        </pc:sldMkLst>
        <pc:spChg chg="del">
          <ac:chgData name="Zelong Chen" userId="586df58f-7846-4b07-9265-b0e10dfdc2b0" providerId="ADAL" clId="{267EEBCB-59BA-4CC5-8B9B-4D83A257AEB5}" dt="2020-08-31T23:46:40.587" v="2166" actId="478"/>
          <ac:spMkLst>
            <pc:docMk/>
            <pc:sldMk cId="3962292863" sldId="262"/>
            <ac:spMk id="141" creationId="{00000000-0000-0000-0000-000000000000}"/>
          </ac:spMkLst>
        </pc:spChg>
        <pc:spChg chg="mod">
          <ac:chgData name="Zelong Chen" userId="586df58f-7846-4b07-9265-b0e10dfdc2b0" providerId="ADAL" clId="{267EEBCB-59BA-4CC5-8B9B-4D83A257AEB5}" dt="2020-08-31T23:49:40.469" v="2312" actId="20577"/>
          <ac:spMkLst>
            <pc:docMk/>
            <pc:sldMk cId="3962292863" sldId="262"/>
            <ac:spMk id="142" creationId="{00000000-0000-0000-0000-000000000000}"/>
          </ac:spMkLst>
        </pc:spChg>
      </pc:sldChg>
      <pc:sldChg chg="addSp delSp modSp add">
        <pc:chgData name="Zelong Chen" userId="586df58f-7846-4b07-9265-b0e10dfdc2b0" providerId="ADAL" clId="{267EEBCB-59BA-4CC5-8B9B-4D83A257AEB5}" dt="2020-09-01T00:30:58.208" v="3987" actId="20577"/>
        <pc:sldMkLst>
          <pc:docMk/>
          <pc:sldMk cId="178162531" sldId="263"/>
        </pc:sldMkLst>
        <pc:spChg chg="add mod">
          <ac:chgData name="Zelong Chen" userId="586df58f-7846-4b07-9265-b0e10dfdc2b0" providerId="ADAL" clId="{267EEBCB-59BA-4CC5-8B9B-4D83A257AEB5}" dt="2020-09-01T00:30:58.208" v="3987" actId="20577"/>
          <ac:spMkLst>
            <pc:docMk/>
            <pc:sldMk cId="178162531" sldId="263"/>
            <ac:spMk id="9" creationId="{9674B18C-A7A3-4F23-B614-8B1C8C909AD7}"/>
          </ac:spMkLst>
        </pc:spChg>
        <pc:spChg chg="mod">
          <ac:chgData name="Zelong Chen" userId="586df58f-7846-4b07-9265-b0e10dfdc2b0" providerId="ADAL" clId="{267EEBCB-59BA-4CC5-8B9B-4D83A257AEB5}" dt="2020-09-01T00:17:20.124" v="3193"/>
          <ac:spMkLst>
            <pc:docMk/>
            <pc:sldMk cId="178162531" sldId="263"/>
            <ac:spMk id="149" creationId="{00000000-0000-0000-0000-000000000000}"/>
          </ac:spMkLst>
        </pc:spChg>
        <pc:spChg chg="del">
          <ac:chgData name="Zelong Chen" userId="586df58f-7846-4b07-9265-b0e10dfdc2b0" providerId="ADAL" clId="{267EEBCB-59BA-4CC5-8B9B-4D83A257AEB5}" dt="2020-09-01T00:17:34.511" v="3194" actId="478"/>
          <ac:spMkLst>
            <pc:docMk/>
            <pc:sldMk cId="178162531" sldId="263"/>
            <ac:spMk id="150" creationId="{00000000-0000-0000-0000-000000000000}"/>
          </ac:spMkLst>
        </pc:spChg>
        <pc:spChg chg="mod">
          <ac:chgData name="Zelong Chen" userId="586df58f-7846-4b07-9265-b0e10dfdc2b0" providerId="ADAL" clId="{267EEBCB-59BA-4CC5-8B9B-4D83A257AEB5}" dt="2020-09-01T00:28:33.095" v="3793" actId="20577"/>
          <ac:spMkLst>
            <pc:docMk/>
            <pc:sldMk cId="178162531" sldId="263"/>
            <ac:spMk id="151" creationId="{00000000-0000-0000-0000-000000000000}"/>
          </ac:spMkLst>
        </pc:spChg>
        <pc:picChg chg="add del mod">
          <ac:chgData name="Zelong Chen" userId="586df58f-7846-4b07-9265-b0e10dfdc2b0" providerId="ADAL" clId="{267EEBCB-59BA-4CC5-8B9B-4D83A257AEB5}" dt="2020-08-31T23:43:52.721" v="2158" actId="478"/>
          <ac:picMkLst>
            <pc:docMk/>
            <pc:sldMk cId="178162531" sldId="263"/>
            <ac:picMk id="2" creationId="{1D7EEAE8-909F-41C6-8E16-E1573EE9D32A}"/>
          </ac:picMkLst>
        </pc:picChg>
        <pc:picChg chg="add mod">
          <ac:chgData name="Zelong Chen" userId="586df58f-7846-4b07-9265-b0e10dfdc2b0" providerId="ADAL" clId="{267EEBCB-59BA-4CC5-8B9B-4D83A257AEB5}" dt="2020-09-01T00:30:51.744" v="3979" actId="1076"/>
          <ac:picMkLst>
            <pc:docMk/>
            <pc:sldMk cId="178162531" sldId="263"/>
            <ac:picMk id="3" creationId="{F210C37A-CA7F-487A-848F-125AF66F00B5}"/>
          </ac:picMkLst>
        </pc:picChg>
      </pc:sldChg>
      <pc:sldChg chg="modSp add del">
        <pc:chgData name="Zelong Chen" userId="586df58f-7846-4b07-9265-b0e10dfdc2b0" providerId="ADAL" clId="{267EEBCB-59BA-4CC5-8B9B-4D83A257AEB5}" dt="2020-08-31T23:41:23.332" v="2121" actId="2696"/>
        <pc:sldMkLst>
          <pc:docMk/>
          <pc:sldMk cId="4050655503" sldId="264"/>
        </pc:sldMkLst>
        <pc:spChg chg="mod">
          <ac:chgData name="Zelong Chen" userId="586df58f-7846-4b07-9265-b0e10dfdc2b0" providerId="ADAL" clId="{267EEBCB-59BA-4CC5-8B9B-4D83A257AEB5}" dt="2020-08-31T23:41:18.309" v="2119" actId="27636"/>
          <ac:spMkLst>
            <pc:docMk/>
            <pc:sldMk cId="4050655503" sldId="264"/>
            <ac:spMk id="2" creationId="{76437753-5748-4159-B400-701D35D60782}"/>
          </ac:spMkLst>
        </pc:spChg>
      </pc:sldChg>
      <pc:sldChg chg="addSp delSp modSp add">
        <pc:chgData name="Zelong Chen" userId="586df58f-7846-4b07-9265-b0e10dfdc2b0" providerId="ADAL" clId="{267EEBCB-59BA-4CC5-8B9B-4D83A257AEB5}" dt="2020-08-31T23:56:41.333" v="2693" actId="20577"/>
        <pc:sldMkLst>
          <pc:docMk/>
          <pc:sldMk cId="4024806517" sldId="265"/>
        </pc:sldMkLst>
        <pc:spChg chg="mod">
          <ac:chgData name="Zelong Chen" userId="586df58f-7846-4b07-9265-b0e10dfdc2b0" providerId="ADAL" clId="{267EEBCB-59BA-4CC5-8B9B-4D83A257AEB5}" dt="2020-08-31T23:56:41.333" v="2693" actId="20577"/>
          <ac:spMkLst>
            <pc:docMk/>
            <pc:sldMk cId="4024806517" sldId="265"/>
            <ac:spMk id="149" creationId="{00000000-0000-0000-0000-000000000000}"/>
          </ac:spMkLst>
        </pc:spChg>
        <pc:spChg chg="del">
          <ac:chgData name="Zelong Chen" userId="586df58f-7846-4b07-9265-b0e10dfdc2b0" providerId="ADAL" clId="{267EEBCB-59BA-4CC5-8B9B-4D83A257AEB5}" dt="2020-08-31T23:41:28.129" v="2122" actId="478"/>
          <ac:spMkLst>
            <pc:docMk/>
            <pc:sldMk cId="4024806517" sldId="265"/>
            <ac:spMk id="150" creationId="{00000000-0000-0000-0000-000000000000}"/>
          </ac:spMkLst>
        </pc:spChg>
        <pc:spChg chg="del">
          <ac:chgData name="Zelong Chen" userId="586df58f-7846-4b07-9265-b0e10dfdc2b0" providerId="ADAL" clId="{267EEBCB-59BA-4CC5-8B9B-4D83A257AEB5}" dt="2020-08-31T23:41:29.291" v="2123" actId="478"/>
          <ac:spMkLst>
            <pc:docMk/>
            <pc:sldMk cId="4024806517" sldId="265"/>
            <ac:spMk id="151" creationId="{00000000-0000-0000-0000-000000000000}"/>
          </ac:spMkLst>
        </pc:spChg>
        <pc:picChg chg="add mod">
          <ac:chgData name="Zelong Chen" userId="586df58f-7846-4b07-9265-b0e10dfdc2b0" providerId="ADAL" clId="{267EEBCB-59BA-4CC5-8B9B-4D83A257AEB5}" dt="2020-08-31T23:42:26.542" v="2154" actId="1076"/>
          <ac:picMkLst>
            <pc:docMk/>
            <pc:sldMk cId="4024806517" sldId="265"/>
            <ac:picMk id="2" creationId="{BDBDC777-051B-4B01-A2A5-955C3A2086BD}"/>
          </ac:picMkLst>
        </pc:picChg>
      </pc:sldChg>
    </pc:docChg>
  </pc:docChgLst>
  <pc:docChgLst>
    <pc:chgData name="Zelong Chen" userId="586df58f-7846-4b07-9265-b0e10dfdc2b0" providerId="ADAL" clId="{E6BE7A0B-7B13-4D63-A918-499D9628BBFD}"/>
    <pc:docChg chg="undo redo custSel delSld modSld">
      <pc:chgData name="Zelong Chen" userId="586df58f-7846-4b07-9265-b0e10dfdc2b0" providerId="ADAL" clId="{E6BE7A0B-7B13-4D63-A918-499D9628BBFD}" dt="2020-07-21T23:16:15.005" v="1797" actId="20577"/>
      <pc:docMkLst>
        <pc:docMk/>
      </pc:docMkLst>
      <pc:sldChg chg="delSp modSp">
        <pc:chgData name="Zelong Chen" userId="586df58f-7846-4b07-9265-b0e10dfdc2b0" providerId="ADAL" clId="{E6BE7A0B-7B13-4D63-A918-499D9628BBFD}" dt="2020-07-21T23:14:37.497" v="1542" actId="20577"/>
        <pc:sldMkLst>
          <pc:docMk/>
          <pc:sldMk cId="0" sldId="258"/>
        </pc:sldMkLst>
        <pc:spChg chg="mod">
          <ac:chgData name="Zelong Chen" userId="586df58f-7846-4b07-9265-b0e10dfdc2b0" providerId="ADAL" clId="{E6BE7A0B-7B13-4D63-A918-499D9628BBFD}" dt="2020-07-21T22:57:00.335" v="240" actId="20577"/>
          <ac:spMkLst>
            <pc:docMk/>
            <pc:sldMk cId="0" sldId="258"/>
            <ac:spMk id="123" creationId="{00000000-0000-0000-0000-000000000000}"/>
          </ac:spMkLst>
        </pc:spChg>
        <pc:spChg chg="mod">
          <ac:chgData name="Zelong Chen" userId="586df58f-7846-4b07-9265-b0e10dfdc2b0" providerId="ADAL" clId="{E6BE7A0B-7B13-4D63-A918-499D9628BBFD}" dt="2020-07-21T23:14:37.497" v="1542" actId="20577"/>
          <ac:spMkLst>
            <pc:docMk/>
            <pc:sldMk cId="0" sldId="258"/>
            <ac:spMk id="124" creationId="{00000000-0000-0000-0000-000000000000}"/>
          </ac:spMkLst>
        </pc:spChg>
        <pc:grpChg chg="del">
          <ac:chgData name="Zelong Chen" userId="586df58f-7846-4b07-9265-b0e10dfdc2b0" providerId="ADAL" clId="{E6BE7A0B-7B13-4D63-A918-499D9628BBFD}" dt="2020-07-21T23:07:41.248" v="771" actId="478"/>
          <ac:grpSpMkLst>
            <pc:docMk/>
            <pc:sldMk cId="0" sldId="258"/>
            <ac:grpSpMk id="127" creationId="{00000000-0000-0000-0000-000000000000}"/>
          </ac:grpSpMkLst>
        </pc:grpChg>
      </pc:sldChg>
      <pc:sldChg chg="delSp modSp">
        <pc:chgData name="Zelong Chen" userId="586df58f-7846-4b07-9265-b0e10dfdc2b0" providerId="ADAL" clId="{E6BE7A0B-7B13-4D63-A918-499D9628BBFD}" dt="2020-07-21T23:07:44.622" v="772" actId="478"/>
        <pc:sldMkLst>
          <pc:docMk/>
          <pc:sldMk cId="0" sldId="259"/>
        </pc:sldMkLst>
        <pc:spChg chg="mod">
          <ac:chgData name="Zelong Chen" userId="586df58f-7846-4b07-9265-b0e10dfdc2b0" providerId="ADAL" clId="{E6BE7A0B-7B13-4D63-A918-499D9628BBFD}" dt="2020-07-21T23:05:32.774" v="524" actId="20577"/>
          <ac:spMkLst>
            <pc:docMk/>
            <pc:sldMk cId="0" sldId="259"/>
            <ac:spMk id="132" creationId="{00000000-0000-0000-0000-000000000000}"/>
          </ac:spMkLst>
        </pc:spChg>
        <pc:spChg chg="mod">
          <ac:chgData name="Zelong Chen" userId="586df58f-7846-4b07-9265-b0e10dfdc2b0" providerId="ADAL" clId="{E6BE7A0B-7B13-4D63-A918-499D9628BBFD}" dt="2020-07-21T23:07:32.568" v="770" actId="20577"/>
          <ac:spMkLst>
            <pc:docMk/>
            <pc:sldMk cId="0" sldId="259"/>
            <ac:spMk id="133" creationId="{00000000-0000-0000-0000-000000000000}"/>
          </ac:spMkLst>
        </pc:spChg>
        <pc:grpChg chg="del">
          <ac:chgData name="Zelong Chen" userId="586df58f-7846-4b07-9265-b0e10dfdc2b0" providerId="ADAL" clId="{E6BE7A0B-7B13-4D63-A918-499D9628BBFD}" dt="2020-07-21T23:07:44.622" v="772" actId="478"/>
          <ac:grpSpMkLst>
            <pc:docMk/>
            <pc:sldMk cId="0" sldId="259"/>
            <ac:grpSpMk id="136" creationId="{00000000-0000-0000-0000-000000000000}"/>
          </ac:grpSpMkLst>
        </pc:grpChg>
      </pc:sldChg>
      <pc:sldChg chg="delSp modSp">
        <pc:chgData name="Zelong Chen" userId="586df58f-7846-4b07-9265-b0e10dfdc2b0" providerId="ADAL" clId="{E6BE7A0B-7B13-4D63-A918-499D9628BBFD}" dt="2020-07-21T23:10:54.981" v="1363" actId="478"/>
        <pc:sldMkLst>
          <pc:docMk/>
          <pc:sldMk cId="0" sldId="260"/>
        </pc:sldMkLst>
        <pc:spChg chg="mod">
          <ac:chgData name="Zelong Chen" userId="586df58f-7846-4b07-9265-b0e10dfdc2b0" providerId="ADAL" clId="{E6BE7A0B-7B13-4D63-A918-499D9628BBFD}" dt="2020-07-21T23:08:39.120" v="910" actId="20577"/>
          <ac:spMkLst>
            <pc:docMk/>
            <pc:sldMk cId="0" sldId="260"/>
            <ac:spMk id="141" creationId="{00000000-0000-0000-0000-000000000000}"/>
          </ac:spMkLst>
        </pc:spChg>
        <pc:spChg chg="mod">
          <ac:chgData name="Zelong Chen" userId="586df58f-7846-4b07-9265-b0e10dfdc2b0" providerId="ADAL" clId="{E6BE7A0B-7B13-4D63-A918-499D9628BBFD}" dt="2020-07-21T23:10:51.058" v="1362" actId="20577"/>
          <ac:spMkLst>
            <pc:docMk/>
            <pc:sldMk cId="0" sldId="260"/>
            <ac:spMk id="142" creationId="{00000000-0000-0000-0000-000000000000}"/>
          </ac:spMkLst>
        </pc:spChg>
        <pc:grpChg chg="del">
          <ac:chgData name="Zelong Chen" userId="586df58f-7846-4b07-9265-b0e10dfdc2b0" providerId="ADAL" clId="{E6BE7A0B-7B13-4D63-A918-499D9628BBFD}" dt="2020-07-21T23:10:54.981" v="1363" actId="478"/>
          <ac:grpSpMkLst>
            <pc:docMk/>
            <pc:sldMk cId="0" sldId="260"/>
            <ac:grpSpMk id="145" creationId="{00000000-0000-0000-0000-000000000000}"/>
          </ac:grpSpMkLst>
        </pc:grpChg>
      </pc:sldChg>
      <pc:sldChg chg="delSp modSp">
        <pc:chgData name="Zelong Chen" userId="586df58f-7846-4b07-9265-b0e10dfdc2b0" providerId="ADAL" clId="{E6BE7A0B-7B13-4D63-A918-499D9628BBFD}" dt="2020-07-21T23:16:15.005" v="1797" actId="20577"/>
        <pc:sldMkLst>
          <pc:docMk/>
          <pc:sldMk cId="0" sldId="261"/>
        </pc:sldMkLst>
        <pc:spChg chg="mod">
          <ac:chgData name="Zelong Chen" userId="586df58f-7846-4b07-9265-b0e10dfdc2b0" providerId="ADAL" clId="{E6BE7A0B-7B13-4D63-A918-499D9628BBFD}" dt="2020-07-21T23:09:05.032" v="999" actId="20577"/>
          <ac:spMkLst>
            <pc:docMk/>
            <pc:sldMk cId="0" sldId="261"/>
            <ac:spMk id="150" creationId="{00000000-0000-0000-0000-000000000000}"/>
          </ac:spMkLst>
        </pc:spChg>
        <pc:spChg chg="mod">
          <ac:chgData name="Zelong Chen" userId="586df58f-7846-4b07-9265-b0e10dfdc2b0" providerId="ADAL" clId="{E6BE7A0B-7B13-4D63-A918-499D9628BBFD}" dt="2020-07-21T23:16:15.005" v="1797" actId="20577"/>
          <ac:spMkLst>
            <pc:docMk/>
            <pc:sldMk cId="0" sldId="261"/>
            <ac:spMk id="151" creationId="{00000000-0000-0000-0000-000000000000}"/>
          </ac:spMkLst>
        </pc:spChg>
        <pc:grpChg chg="del">
          <ac:chgData name="Zelong Chen" userId="586df58f-7846-4b07-9265-b0e10dfdc2b0" providerId="ADAL" clId="{E6BE7A0B-7B13-4D63-A918-499D9628BBFD}" dt="2020-07-21T23:14:45.622" v="1543" actId="478"/>
          <ac:grpSpMkLst>
            <pc:docMk/>
            <pc:sldMk cId="0" sldId="261"/>
            <ac:grpSpMk id="154" creationId="{00000000-0000-0000-0000-000000000000}"/>
          </ac:grpSpMkLst>
        </pc:grpChg>
      </pc:sldChg>
      <pc:sldChg chg="del">
        <pc:chgData name="Zelong Chen" userId="586df58f-7846-4b07-9265-b0e10dfdc2b0" providerId="ADAL" clId="{E6BE7A0B-7B13-4D63-A918-499D9628BBFD}" dt="2020-07-21T22:51:13.685" v="1" actId="2696"/>
        <pc:sldMkLst>
          <pc:docMk/>
          <pc:sldMk cId="3962292863" sldId="262"/>
        </pc:sldMkLst>
      </pc:sldChg>
      <pc:sldChg chg="del">
        <pc:chgData name="Zelong Chen" userId="586df58f-7846-4b07-9265-b0e10dfdc2b0" providerId="ADAL" clId="{E6BE7A0B-7B13-4D63-A918-499D9628BBFD}" dt="2020-07-21T22:51:13.188" v="0" actId="2696"/>
        <pc:sldMkLst>
          <pc:docMk/>
          <pc:sldMk cId="178162531"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[Zelong Chen]</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5700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a:t>
            </a:r>
            <a:r>
              <a:rPr lang="en-US" dirty="0"/>
              <a:t>Quality Assessment</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t>Data Analytics Approach</a:t>
            </a:r>
            <a:endParaRPr dirty="0"/>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US" dirty="0"/>
              <a:t>Data Insights &amp; Assumptions</a:t>
            </a:r>
            <a:endParaRPr dirty="0"/>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906327"/>
            <a:ext cx="8565600" cy="15700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The analysis below aims to boost Sprocket Central’s bike sales by analyzing their existing customer dataset to determine customer trends and behavior. In addition, identify high value customers for targeted marketing.</a:t>
            </a:r>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1026" name="Picture 2">
            <a:extLst>
              <a:ext uri="{FF2B5EF4-FFF2-40B4-BE49-F238E27FC236}">
                <a16:creationId xmlns:a16="http://schemas.microsoft.com/office/drawing/2014/main" id="{787B7354-80DB-4EC7-A6F5-8EA6BE933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535" y="3114993"/>
            <a:ext cx="3475369" cy="11936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wo coloured bike design Free Vector">
            <a:extLst>
              <a:ext uri="{FF2B5EF4-FFF2-40B4-BE49-F238E27FC236}">
                <a16:creationId xmlns:a16="http://schemas.microsoft.com/office/drawing/2014/main" id="{8BD54E82-5896-4466-B60F-8C18572EC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105" y="2562143"/>
            <a:ext cx="2299368" cy="2299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Quality Assessment</a:t>
            </a:r>
          </a:p>
          <a:p>
            <a:r>
              <a:rPr lang="en-US" dirty="0"/>
              <a:t> </a:t>
            </a:r>
          </a:p>
        </p:txBody>
      </p:sp>
      <p:sp>
        <p:nvSpPr>
          <p:cNvPr id="132" name="Shape 81"/>
          <p:cNvSpPr/>
          <p:nvPr/>
        </p:nvSpPr>
        <p:spPr>
          <a:xfrm>
            <a:off x="205025" y="948654"/>
            <a:ext cx="8565600" cy="12160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Sprocket Central provided three datasets: “Transactions”, “Customer Address”, and “Customer Demographic”. Below outlines some data issues and ways to mitigate them. </a:t>
            </a:r>
            <a:endParaRPr dirty="0"/>
          </a:p>
        </p:txBody>
      </p:sp>
      <p:sp>
        <p:nvSpPr>
          <p:cNvPr id="133" name="Shape 82"/>
          <p:cNvSpPr/>
          <p:nvPr/>
        </p:nvSpPr>
        <p:spPr>
          <a:xfrm>
            <a:off x="205024" y="2164724"/>
            <a:ext cx="8817790" cy="2816380"/>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b="1" dirty="0"/>
              <a:t>Validity:</a:t>
            </a:r>
            <a:r>
              <a:rPr lang="en-US" dirty="0"/>
              <a:t> Inconsistent values for same attribute </a:t>
            </a:r>
          </a:p>
          <a:p>
            <a:r>
              <a:rPr lang="en-US" dirty="0"/>
              <a:t>     (i.e. Victoria = “V”, “Vic”, “Victoria” , Female = “F”, “</a:t>
            </a:r>
            <a:r>
              <a:rPr lang="en-US" dirty="0" err="1"/>
              <a:t>Femal</a:t>
            </a:r>
            <a:r>
              <a:rPr lang="en-US" dirty="0"/>
              <a:t>”, “Female”)</a:t>
            </a:r>
          </a:p>
          <a:p>
            <a:r>
              <a:rPr lang="en-US" dirty="0"/>
              <a:t>     </a:t>
            </a:r>
            <a:r>
              <a:rPr lang="en-US" u="sng" dirty="0"/>
              <a:t>Mitigation:</a:t>
            </a:r>
            <a:r>
              <a:rPr lang="en-US" dirty="0"/>
              <a:t> Use regular expressions to replace extended values to ensure consistency  </a:t>
            </a:r>
          </a:p>
          <a:p>
            <a:endParaRPr lang="en-US" dirty="0"/>
          </a:p>
          <a:p>
            <a:pPr marL="285750" indent="-285750">
              <a:buFont typeface="Arial" panose="020B0604020202020204" pitchFamily="34" charset="0"/>
              <a:buChar char="•"/>
            </a:pPr>
            <a:r>
              <a:rPr lang="en-US" b="1" dirty="0"/>
              <a:t>Completeness:</a:t>
            </a:r>
            <a:r>
              <a:rPr lang="en-US" dirty="0"/>
              <a:t> Missing values in certain records</a:t>
            </a:r>
          </a:p>
          <a:p>
            <a:r>
              <a:rPr lang="en-US" dirty="0"/>
              <a:t>     </a:t>
            </a:r>
            <a:r>
              <a:rPr lang="en-US" u="sng" dirty="0"/>
              <a:t>Mitigation:</a:t>
            </a:r>
            <a:r>
              <a:rPr lang="en-US" dirty="0"/>
              <a:t> Remove records as number of empty rows are small </a:t>
            </a:r>
            <a:r>
              <a:rPr lang="en-US" dirty="0" err="1"/>
              <a:t>w.r.t.</a:t>
            </a:r>
            <a:r>
              <a:rPr lang="en-US" dirty="0"/>
              <a:t> size of dataset</a:t>
            </a:r>
          </a:p>
          <a:p>
            <a:endParaRPr lang="en-US" dirty="0"/>
          </a:p>
          <a:p>
            <a:pPr marL="285750" indent="-285750">
              <a:buFont typeface="Arial" panose="020B0604020202020204" pitchFamily="34" charset="0"/>
              <a:buChar char="•"/>
            </a:pPr>
            <a:r>
              <a:rPr lang="en-US" b="1" dirty="0"/>
              <a:t>Relevancy: </a:t>
            </a:r>
            <a:r>
              <a:rPr lang="en-US" dirty="0"/>
              <a:t>Some customers from “Transactions table” are not in “Customer Demographic table”</a:t>
            </a:r>
          </a:p>
          <a:p>
            <a:r>
              <a:rPr lang="en-US" dirty="0"/>
              <a:t>     </a:t>
            </a:r>
            <a:r>
              <a:rPr lang="en-US" u="sng" dirty="0"/>
              <a:t>Mitigation:</a:t>
            </a:r>
            <a:r>
              <a:rPr lang="en-US" dirty="0"/>
              <a:t> Remove these transaction records w/o complete customer demographic data </a:t>
            </a:r>
          </a:p>
          <a:p>
            <a:r>
              <a:rPr lang="en-US" dirty="0"/>
              <a:t>     (32 / 20,000 records)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80018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Analytics Approach</a:t>
            </a:r>
          </a:p>
          <a:p>
            <a:r>
              <a:rPr lang="en-US" dirty="0"/>
              <a:t> </a:t>
            </a:r>
            <a:endParaRPr dirty="0"/>
          </a:p>
        </p:txBody>
      </p:sp>
      <p:sp>
        <p:nvSpPr>
          <p:cNvPr id="142" name="Shape 91"/>
          <p:cNvSpPr/>
          <p:nvPr/>
        </p:nvSpPr>
        <p:spPr>
          <a:xfrm>
            <a:off x="205025" y="1044245"/>
            <a:ext cx="8051470" cy="455531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mj-lt"/>
              <a:buAutoNum type="arabicPeriod"/>
            </a:pPr>
            <a:r>
              <a:rPr lang="en-US" b="1" dirty="0"/>
              <a:t>Data Cleaning:  </a:t>
            </a:r>
          </a:p>
          <a:p>
            <a:pPr lvl="5"/>
            <a:r>
              <a:rPr lang="en-US" b="1" dirty="0"/>
              <a:t>       - </a:t>
            </a:r>
            <a:r>
              <a:rPr lang="en-US" dirty="0"/>
              <a:t>Refer to Data Quality Assessment Slide</a:t>
            </a:r>
          </a:p>
          <a:p>
            <a:pPr lvl="3"/>
            <a:endParaRPr lang="en-US" dirty="0"/>
          </a:p>
          <a:p>
            <a:pPr marL="342900" indent="-342900">
              <a:buFont typeface="+mj-lt"/>
              <a:buAutoNum type="arabicPeriod"/>
            </a:pPr>
            <a:r>
              <a:rPr lang="en-US" b="1" dirty="0"/>
              <a:t>Data Processing:  </a:t>
            </a:r>
          </a:p>
          <a:p>
            <a:pPr lvl="5"/>
            <a:r>
              <a:rPr lang="en-US" b="1" dirty="0"/>
              <a:t>       - </a:t>
            </a:r>
            <a:r>
              <a:rPr lang="en-US" dirty="0"/>
              <a:t>Categorical Variables Encoding using One Hot Encoding / Label Encoding</a:t>
            </a:r>
          </a:p>
          <a:p>
            <a:pPr lvl="5"/>
            <a:r>
              <a:rPr lang="en-US" b="1" dirty="0"/>
              <a:t>       - </a:t>
            </a:r>
            <a:r>
              <a:rPr lang="en-US" dirty="0"/>
              <a:t>Converting Date of Birth into Age Brackets</a:t>
            </a:r>
          </a:p>
          <a:p>
            <a:pPr lvl="5"/>
            <a:r>
              <a:rPr lang="en-US" b="1" dirty="0"/>
              <a:t>       - </a:t>
            </a:r>
            <a:r>
              <a:rPr lang="en-US" dirty="0"/>
              <a:t>Split data into Training and Validation sets</a:t>
            </a:r>
          </a:p>
          <a:p>
            <a:pPr lvl="5"/>
            <a:endParaRPr lang="en-US" dirty="0"/>
          </a:p>
          <a:p>
            <a:pPr marL="342900" indent="-342900">
              <a:buFont typeface="+mj-lt"/>
              <a:buAutoNum type="arabicPeriod" startAt="3"/>
            </a:pPr>
            <a:r>
              <a:rPr lang="en-US" b="1" dirty="0"/>
              <a:t>Model Training and Validation:  </a:t>
            </a:r>
          </a:p>
          <a:p>
            <a:pPr lvl="5"/>
            <a:r>
              <a:rPr lang="en-US" b="1" dirty="0"/>
              <a:t>       - </a:t>
            </a:r>
            <a:r>
              <a:rPr lang="en-US" dirty="0"/>
              <a:t>Generate all permutation of features to train multiple Linear Regression models</a:t>
            </a:r>
          </a:p>
          <a:p>
            <a:pPr lvl="5"/>
            <a:r>
              <a:rPr lang="en-US" b="1" dirty="0"/>
              <a:t>       - </a:t>
            </a:r>
            <a:r>
              <a:rPr lang="en-US" dirty="0"/>
              <a:t>In addition, train multiple Decision Tree Regressor models with different depth</a:t>
            </a:r>
          </a:p>
          <a:p>
            <a:pPr lvl="5"/>
            <a:r>
              <a:rPr lang="en-US" dirty="0"/>
              <a:t>       </a:t>
            </a:r>
            <a:r>
              <a:rPr lang="en-US" b="1" dirty="0"/>
              <a:t>- </a:t>
            </a:r>
            <a:r>
              <a:rPr lang="en-US" dirty="0"/>
              <a:t>Then using 5-fold cross validation to select the best performing model </a:t>
            </a:r>
          </a:p>
          <a:p>
            <a:pPr lvl="5"/>
            <a:endParaRPr lang="en-US" dirty="0"/>
          </a:p>
          <a:p>
            <a:pPr marL="342900" indent="-342900">
              <a:buFont typeface="+mj-lt"/>
              <a:buAutoNum type="arabicPeriod" startAt="3"/>
            </a:pPr>
            <a:r>
              <a:rPr lang="en-US" b="1" dirty="0"/>
              <a:t>Prediction and Interpretation</a:t>
            </a:r>
          </a:p>
          <a:p>
            <a:pPr lvl="5"/>
            <a:r>
              <a:rPr lang="en-US" b="1" dirty="0"/>
              <a:t>       - </a:t>
            </a:r>
            <a:r>
              <a:rPr lang="en-US" dirty="0"/>
              <a:t>Using best performing model, retrain using the full set of training data and </a:t>
            </a:r>
          </a:p>
          <a:p>
            <a:pPr lvl="5"/>
            <a:r>
              <a:rPr lang="en-US" dirty="0"/>
              <a:t>         predict “High Value Customers” using the New Customer Demographic Data</a:t>
            </a:r>
          </a:p>
          <a:p>
            <a:pPr marL="342900" indent="-342900">
              <a:buFont typeface="+mj-lt"/>
              <a:buAutoNum type="arabicPeriod" startAt="3"/>
            </a:pPr>
            <a:endParaRPr lang="en-US" b="1" dirty="0"/>
          </a:p>
          <a:p>
            <a:pPr lvl="5"/>
            <a:endParaRPr lang="en-US" dirty="0"/>
          </a:p>
          <a:p>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Insights &amp; Assumptions</a:t>
            </a:r>
          </a:p>
        </p:txBody>
      </p:sp>
      <p:sp>
        <p:nvSpPr>
          <p:cNvPr id="151" name="Shape 100"/>
          <p:cNvSpPr/>
          <p:nvPr/>
        </p:nvSpPr>
        <p:spPr>
          <a:xfrm>
            <a:off x="366389" y="852149"/>
            <a:ext cx="5859599" cy="69272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Best performing model: Decision Tree Regressor (Depth = 3)</a:t>
            </a:r>
          </a:p>
          <a:p>
            <a:pPr marL="285750" indent="-285750">
              <a:buFont typeface="Arial" panose="020B0604020202020204" pitchFamily="34" charset="0"/>
              <a:buChar char="•"/>
            </a:pPr>
            <a:endParaRPr lang="en-US"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Table 4">
            <a:extLst>
              <a:ext uri="{FF2B5EF4-FFF2-40B4-BE49-F238E27FC236}">
                <a16:creationId xmlns:a16="http://schemas.microsoft.com/office/drawing/2014/main" id="{E9DC6EFB-95F2-441D-85CA-3B9F8F1819F1}"/>
              </a:ext>
            </a:extLst>
          </p:cNvPr>
          <p:cNvGraphicFramePr>
            <a:graphicFrameLocks noGrp="1"/>
          </p:cNvGraphicFramePr>
          <p:nvPr>
            <p:extLst>
              <p:ext uri="{D42A27DB-BD31-4B8C-83A1-F6EECF244321}">
                <p14:modId xmlns:p14="http://schemas.microsoft.com/office/powerpoint/2010/main" val="52507363"/>
              </p:ext>
            </p:extLst>
          </p:nvPr>
        </p:nvGraphicFramePr>
        <p:xfrm>
          <a:off x="1054829" y="1332993"/>
          <a:ext cx="6096000" cy="25958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901854601"/>
                    </a:ext>
                  </a:extLst>
                </a:gridCol>
                <a:gridCol w="3048000">
                  <a:extLst>
                    <a:ext uri="{9D8B030D-6E8A-4147-A177-3AD203B41FA5}">
                      <a16:colId xmlns:a16="http://schemas.microsoft.com/office/drawing/2014/main" val="4225131806"/>
                    </a:ext>
                  </a:extLst>
                </a:gridCol>
              </a:tblGrid>
              <a:tr h="370840">
                <a:tc gridSpan="2">
                  <a:txBody>
                    <a:bodyPr/>
                    <a:lstStyle/>
                    <a:p>
                      <a:pPr algn="ctr"/>
                      <a:r>
                        <a:rPr lang="en-US" dirty="0"/>
                        <a:t>Feature Importance</a:t>
                      </a:r>
                    </a:p>
                  </a:txBody>
                  <a:tcPr/>
                </a:tc>
                <a:tc hMerge="1">
                  <a:txBody>
                    <a:bodyPr/>
                    <a:lstStyle/>
                    <a:p>
                      <a:endParaRPr lang="en-US" dirty="0"/>
                    </a:p>
                  </a:txBody>
                  <a:tcPr/>
                </a:tc>
                <a:extLst>
                  <a:ext uri="{0D108BD9-81ED-4DB2-BD59-A6C34878D82A}">
                    <a16:rowId xmlns:a16="http://schemas.microsoft.com/office/drawing/2014/main" val="4063568469"/>
                  </a:ext>
                </a:extLst>
              </a:tr>
              <a:tr h="370840">
                <a:tc>
                  <a:txBody>
                    <a:bodyPr/>
                    <a:lstStyle/>
                    <a:p>
                      <a:pPr algn="ctr"/>
                      <a:r>
                        <a:rPr lang="en-US" dirty="0"/>
                        <a:t>Past 3 Years Bike Related Purchases</a:t>
                      </a:r>
                    </a:p>
                  </a:txBody>
                  <a:tcPr/>
                </a:tc>
                <a:tc>
                  <a:txBody>
                    <a:bodyPr/>
                    <a:lstStyle/>
                    <a:p>
                      <a:pPr algn="ctr"/>
                      <a:r>
                        <a:rPr lang="en-US" dirty="0"/>
                        <a:t>0.28</a:t>
                      </a:r>
                    </a:p>
                  </a:txBody>
                  <a:tcPr/>
                </a:tc>
                <a:extLst>
                  <a:ext uri="{0D108BD9-81ED-4DB2-BD59-A6C34878D82A}">
                    <a16:rowId xmlns:a16="http://schemas.microsoft.com/office/drawing/2014/main" val="3629843893"/>
                  </a:ext>
                </a:extLst>
              </a:tr>
              <a:tr h="370840">
                <a:tc>
                  <a:txBody>
                    <a:bodyPr/>
                    <a:lstStyle/>
                    <a:p>
                      <a:pPr algn="ctr"/>
                      <a:r>
                        <a:rPr lang="en-US" dirty="0"/>
                        <a:t>Owns Car</a:t>
                      </a:r>
                    </a:p>
                  </a:txBody>
                  <a:tcPr/>
                </a:tc>
                <a:tc>
                  <a:txBody>
                    <a:bodyPr/>
                    <a:lstStyle/>
                    <a:p>
                      <a:pPr algn="ctr"/>
                      <a:r>
                        <a:rPr lang="en-US" dirty="0"/>
                        <a:t>0.22</a:t>
                      </a:r>
                    </a:p>
                  </a:txBody>
                  <a:tcPr/>
                </a:tc>
                <a:extLst>
                  <a:ext uri="{0D108BD9-81ED-4DB2-BD59-A6C34878D82A}">
                    <a16:rowId xmlns:a16="http://schemas.microsoft.com/office/drawing/2014/main" val="4090431318"/>
                  </a:ext>
                </a:extLst>
              </a:tr>
              <a:tr h="370840">
                <a:tc>
                  <a:txBody>
                    <a:bodyPr/>
                    <a:lstStyle/>
                    <a:p>
                      <a:pPr algn="ctr"/>
                      <a:r>
                        <a:rPr lang="en-US" dirty="0"/>
                        <a:t>Age Bracket</a:t>
                      </a:r>
                    </a:p>
                  </a:txBody>
                  <a:tcPr/>
                </a:tc>
                <a:tc>
                  <a:txBody>
                    <a:bodyPr/>
                    <a:lstStyle/>
                    <a:p>
                      <a:pPr algn="ctr"/>
                      <a:r>
                        <a:rPr lang="en-US" dirty="0"/>
                        <a:t>0.18</a:t>
                      </a:r>
                    </a:p>
                  </a:txBody>
                  <a:tcPr/>
                </a:tc>
                <a:extLst>
                  <a:ext uri="{0D108BD9-81ED-4DB2-BD59-A6C34878D82A}">
                    <a16:rowId xmlns:a16="http://schemas.microsoft.com/office/drawing/2014/main" val="1050621573"/>
                  </a:ext>
                </a:extLst>
              </a:tr>
              <a:tr h="370840">
                <a:tc>
                  <a:txBody>
                    <a:bodyPr/>
                    <a:lstStyle/>
                    <a:p>
                      <a:pPr algn="ctr"/>
                      <a:r>
                        <a:rPr lang="en-US" dirty="0"/>
                        <a:t>Property Valuation</a:t>
                      </a:r>
                    </a:p>
                  </a:txBody>
                  <a:tcPr/>
                </a:tc>
                <a:tc>
                  <a:txBody>
                    <a:bodyPr/>
                    <a:lstStyle/>
                    <a:p>
                      <a:pPr algn="ctr"/>
                      <a:r>
                        <a:rPr lang="en-US" dirty="0"/>
                        <a:t>0.14</a:t>
                      </a:r>
                    </a:p>
                  </a:txBody>
                  <a:tcPr/>
                </a:tc>
                <a:extLst>
                  <a:ext uri="{0D108BD9-81ED-4DB2-BD59-A6C34878D82A}">
                    <a16:rowId xmlns:a16="http://schemas.microsoft.com/office/drawing/2014/main" val="1901159711"/>
                  </a:ext>
                </a:extLst>
              </a:tr>
              <a:tr h="370840">
                <a:tc>
                  <a:txBody>
                    <a:bodyPr/>
                    <a:lstStyle/>
                    <a:p>
                      <a:pPr algn="ctr"/>
                      <a:r>
                        <a:rPr lang="en-US" dirty="0"/>
                        <a:t>Tenure</a:t>
                      </a:r>
                    </a:p>
                  </a:txBody>
                  <a:tcPr/>
                </a:tc>
                <a:tc>
                  <a:txBody>
                    <a:bodyPr/>
                    <a:lstStyle/>
                    <a:p>
                      <a:pPr algn="ctr"/>
                      <a:r>
                        <a:rPr lang="en-US" dirty="0"/>
                        <a:t>0.09</a:t>
                      </a:r>
                    </a:p>
                  </a:txBody>
                  <a:tcPr/>
                </a:tc>
                <a:extLst>
                  <a:ext uri="{0D108BD9-81ED-4DB2-BD59-A6C34878D82A}">
                    <a16:rowId xmlns:a16="http://schemas.microsoft.com/office/drawing/2014/main" val="862678720"/>
                  </a:ext>
                </a:extLst>
              </a:tr>
              <a:tr h="370840">
                <a:tc>
                  <a:txBody>
                    <a:bodyPr/>
                    <a:lstStyle/>
                    <a:p>
                      <a:pPr algn="ctr"/>
                      <a:r>
                        <a:rPr lang="en-US" dirty="0"/>
                        <a:t>Job Industry Category: Financial Services</a:t>
                      </a:r>
                    </a:p>
                  </a:txBody>
                  <a:tcPr/>
                </a:tc>
                <a:tc>
                  <a:txBody>
                    <a:bodyPr/>
                    <a:lstStyle/>
                    <a:p>
                      <a:pPr algn="ctr"/>
                      <a:r>
                        <a:rPr lang="en-US" dirty="0"/>
                        <a:t>0.08</a:t>
                      </a:r>
                    </a:p>
                  </a:txBody>
                  <a:tcPr/>
                </a:tc>
                <a:extLst>
                  <a:ext uri="{0D108BD9-81ED-4DB2-BD59-A6C34878D82A}">
                    <a16:rowId xmlns:a16="http://schemas.microsoft.com/office/drawing/2014/main" val="503431101"/>
                  </a:ext>
                </a:extLst>
              </a:tr>
            </a:tbl>
          </a:graphicData>
        </a:graphic>
      </p:graphicFrame>
      <p:sp>
        <p:nvSpPr>
          <p:cNvPr id="11" name="Shape 100">
            <a:extLst>
              <a:ext uri="{FF2B5EF4-FFF2-40B4-BE49-F238E27FC236}">
                <a16:creationId xmlns:a16="http://schemas.microsoft.com/office/drawing/2014/main" id="{7ABA44E7-4F27-4670-B3BA-1EA8F2B9C831}"/>
              </a:ext>
            </a:extLst>
          </p:cNvPr>
          <p:cNvSpPr/>
          <p:nvPr/>
        </p:nvSpPr>
        <p:spPr>
          <a:xfrm>
            <a:off x="366389" y="4019891"/>
            <a:ext cx="5859599" cy="1123609"/>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Key Insights:</a:t>
            </a:r>
          </a:p>
          <a:p>
            <a:pPr lvl="2"/>
            <a:r>
              <a:rPr lang="en-US" dirty="0"/>
              <a:t>      - Past 3 Years Bike Related Purchases &gt; 65</a:t>
            </a:r>
          </a:p>
          <a:p>
            <a:pPr lvl="2"/>
            <a:r>
              <a:rPr lang="en-US" dirty="0"/>
              <a:t>      - Owns Car: Yes</a:t>
            </a:r>
          </a:p>
          <a:p>
            <a:pPr marL="285750" indent="-285750">
              <a:buFont typeface="Arial" panose="020B0604020202020204" pitchFamily="34" charset="0"/>
              <a:buChar char="•"/>
            </a:pPr>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Data Insights &amp; Assumptions</a:t>
            </a:r>
          </a:p>
        </p:txBody>
      </p:sp>
      <p:sp>
        <p:nvSpPr>
          <p:cNvPr id="151" name="Shape 100"/>
          <p:cNvSpPr/>
          <p:nvPr/>
        </p:nvSpPr>
        <p:spPr>
          <a:xfrm>
            <a:off x="205024" y="963130"/>
            <a:ext cx="5852875" cy="12236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Assumption: “High Value Customers”</a:t>
            </a:r>
          </a:p>
          <a:p>
            <a:r>
              <a:rPr lang="en-US" dirty="0"/>
              <a:t>     </a:t>
            </a:r>
            <a:r>
              <a:rPr lang="en-US" b="1" dirty="0"/>
              <a:t>-</a:t>
            </a:r>
            <a:r>
              <a:rPr lang="en-US" dirty="0"/>
              <a:t> “Value” in this analysis is defined as total profit generated</a:t>
            </a:r>
          </a:p>
          <a:p>
            <a:r>
              <a:rPr lang="en-US" b="1" dirty="0"/>
              <a:t>     -</a:t>
            </a:r>
            <a:r>
              <a:rPr lang="en-US" dirty="0"/>
              <a:t> It can also be defined as the number of purchases, number of </a:t>
            </a:r>
          </a:p>
          <a:p>
            <a:r>
              <a:rPr lang="en-US" dirty="0"/>
              <a:t>       high margin products purchased, or etc. </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F210C37A-CA7F-487A-848F-125AF66F00B5}"/>
              </a:ext>
            </a:extLst>
          </p:cNvPr>
          <p:cNvPicPr>
            <a:picLocks noChangeAspect="1"/>
          </p:cNvPicPr>
          <p:nvPr/>
        </p:nvPicPr>
        <p:blipFill>
          <a:blip r:embed="rId2"/>
          <a:stretch>
            <a:fillRect/>
          </a:stretch>
        </p:blipFill>
        <p:spPr>
          <a:xfrm>
            <a:off x="5970313" y="2186766"/>
            <a:ext cx="3199087" cy="2425819"/>
          </a:xfrm>
          <a:prstGeom prst="rect">
            <a:avLst/>
          </a:prstGeom>
        </p:spPr>
      </p:pic>
      <p:sp>
        <p:nvSpPr>
          <p:cNvPr id="9" name="Shape 100">
            <a:extLst>
              <a:ext uri="{FF2B5EF4-FFF2-40B4-BE49-F238E27FC236}">
                <a16:creationId xmlns:a16="http://schemas.microsoft.com/office/drawing/2014/main" id="{9674B18C-A7A3-4F23-B614-8B1C8C909AD7}"/>
              </a:ext>
            </a:extLst>
          </p:cNvPr>
          <p:cNvSpPr/>
          <p:nvPr/>
        </p:nvSpPr>
        <p:spPr>
          <a:xfrm>
            <a:off x="205023" y="2344917"/>
            <a:ext cx="5852875" cy="122363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Assumption: Data Skew</a:t>
            </a:r>
          </a:p>
          <a:p>
            <a:r>
              <a:rPr lang="en-US" dirty="0"/>
              <a:t>     </a:t>
            </a:r>
            <a:r>
              <a:rPr lang="en-US" b="1" dirty="0"/>
              <a:t>-</a:t>
            </a:r>
            <a:r>
              <a:rPr lang="en-US" dirty="0"/>
              <a:t> The age distribution of the data is skewed towards the 40-50s    </a:t>
            </a:r>
          </a:p>
          <a:p>
            <a:r>
              <a:rPr lang="en-US" dirty="0"/>
              <a:t>       range. It might not represent the actual customer </a:t>
            </a:r>
          </a:p>
          <a:p>
            <a:r>
              <a:rPr lang="en-US" dirty="0"/>
              <a:t>       demographics.</a:t>
            </a:r>
            <a:endParaRPr dirty="0"/>
          </a:p>
        </p:txBody>
      </p:sp>
    </p:spTree>
    <p:extLst>
      <p:ext uri="{BB962C8B-B14F-4D97-AF65-F5344CB8AC3E}">
        <p14:creationId xmlns:p14="http://schemas.microsoft.com/office/powerpoint/2010/main" val="1781625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lang="en-US" dirty="0"/>
              <a:t>Tableau Analysis</a:t>
            </a:r>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BDBDC777-051B-4B01-A2A5-955C3A2086BD}"/>
              </a:ext>
            </a:extLst>
          </p:cNvPr>
          <p:cNvPicPr>
            <a:picLocks noChangeAspect="1"/>
          </p:cNvPicPr>
          <p:nvPr/>
        </p:nvPicPr>
        <p:blipFill>
          <a:blip r:embed="rId2"/>
          <a:stretch>
            <a:fillRect/>
          </a:stretch>
        </p:blipFill>
        <p:spPr>
          <a:xfrm>
            <a:off x="1041585" y="691666"/>
            <a:ext cx="7295591" cy="4451834"/>
          </a:xfrm>
          <a:prstGeom prst="rect">
            <a:avLst/>
          </a:prstGeom>
        </p:spPr>
      </p:pic>
    </p:spTree>
    <p:extLst>
      <p:ext uri="{BB962C8B-B14F-4D97-AF65-F5344CB8AC3E}">
        <p14:creationId xmlns:p14="http://schemas.microsoft.com/office/powerpoint/2010/main" val="4024806517"/>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329</TotalTime>
  <Words>730</Words>
  <Application>Microsoft Office PowerPoint</Application>
  <PresentationFormat>On-screen Show (16:9)</PresentationFormat>
  <Paragraphs>78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Open Sans</vt:lpstr>
      <vt:lpstr>Open Sans Extrabold</vt:lpstr>
      <vt:lpstr>Open Sans Light</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Zelong Chen</cp:lastModifiedBy>
  <cp:revision>1</cp:revision>
  <dcterms:modified xsi:type="dcterms:W3CDTF">2020-09-01T00:31:01Z</dcterms:modified>
</cp:coreProperties>
</file>