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5"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04" autoAdjust="0"/>
    <p:restoredTop sz="94660"/>
  </p:normalViewPr>
  <p:slideViewPr>
    <p:cSldViewPr snapToGrid="0">
      <p:cViewPr varScale="1">
        <p:scale>
          <a:sx n="111" d="100"/>
          <a:sy n="111" d="100"/>
        </p:scale>
        <p:origin x="66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1AF08-375A-CD3C-512C-D1AB373AC0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ECFF176-303B-2D2D-3547-8CCB2F96D5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553E3B0-EA5F-E0CD-1A7D-BEE0CF94E9B4}"/>
              </a:ext>
            </a:extLst>
          </p:cNvPr>
          <p:cNvSpPr>
            <a:spLocks noGrp="1"/>
          </p:cNvSpPr>
          <p:nvPr>
            <p:ph type="dt" sz="half" idx="10"/>
          </p:nvPr>
        </p:nvSpPr>
        <p:spPr/>
        <p:txBody>
          <a:bodyPr/>
          <a:lstStyle/>
          <a:p>
            <a:fld id="{35AB811B-4166-4DA9-BB35-3EC1AE7813D3}" type="datetimeFigureOut">
              <a:rPr lang="en-US" smtClean="0"/>
              <a:t>3/8/2025</a:t>
            </a:fld>
            <a:endParaRPr lang="en-US"/>
          </a:p>
        </p:txBody>
      </p:sp>
      <p:sp>
        <p:nvSpPr>
          <p:cNvPr id="5" name="Footer Placeholder 4">
            <a:extLst>
              <a:ext uri="{FF2B5EF4-FFF2-40B4-BE49-F238E27FC236}">
                <a16:creationId xmlns:a16="http://schemas.microsoft.com/office/drawing/2014/main" id="{87F34D0C-3CBC-296E-3F17-EACCE1044F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963300-8FBE-8441-679F-0F0D66798EDF}"/>
              </a:ext>
            </a:extLst>
          </p:cNvPr>
          <p:cNvSpPr>
            <a:spLocks noGrp="1"/>
          </p:cNvSpPr>
          <p:nvPr>
            <p:ph type="sldNum" sz="quarter" idx="12"/>
          </p:nvPr>
        </p:nvSpPr>
        <p:spPr/>
        <p:txBody>
          <a:bodyPr/>
          <a:lstStyle/>
          <a:p>
            <a:fld id="{1B4F3A8A-3167-4E4F-8FCC-C7142370AAC7}" type="slidenum">
              <a:rPr lang="en-US" smtClean="0"/>
              <a:t>‹#›</a:t>
            </a:fld>
            <a:endParaRPr lang="en-US"/>
          </a:p>
        </p:txBody>
      </p:sp>
    </p:spTree>
    <p:extLst>
      <p:ext uri="{BB962C8B-B14F-4D97-AF65-F5344CB8AC3E}">
        <p14:creationId xmlns:p14="http://schemas.microsoft.com/office/powerpoint/2010/main" val="239663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2BBA2-7891-8824-678B-ACBB89CE329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0C120C3-08D7-718C-B6E3-C67C8E51A1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7F6ED9-F32E-4D49-76AC-BCC6CA0822F3}"/>
              </a:ext>
            </a:extLst>
          </p:cNvPr>
          <p:cNvSpPr>
            <a:spLocks noGrp="1"/>
          </p:cNvSpPr>
          <p:nvPr>
            <p:ph type="dt" sz="half" idx="10"/>
          </p:nvPr>
        </p:nvSpPr>
        <p:spPr/>
        <p:txBody>
          <a:bodyPr/>
          <a:lstStyle/>
          <a:p>
            <a:fld id="{35AB811B-4166-4DA9-BB35-3EC1AE7813D3}" type="datetimeFigureOut">
              <a:rPr lang="en-US" smtClean="0"/>
              <a:t>3/8/2025</a:t>
            </a:fld>
            <a:endParaRPr lang="en-US"/>
          </a:p>
        </p:txBody>
      </p:sp>
      <p:sp>
        <p:nvSpPr>
          <p:cNvPr id="5" name="Footer Placeholder 4">
            <a:extLst>
              <a:ext uri="{FF2B5EF4-FFF2-40B4-BE49-F238E27FC236}">
                <a16:creationId xmlns:a16="http://schemas.microsoft.com/office/drawing/2014/main" id="{99E407FB-2237-C500-E909-3160036A97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8B5CA2-4521-A544-3205-1DE96D8B2409}"/>
              </a:ext>
            </a:extLst>
          </p:cNvPr>
          <p:cNvSpPr>
            <a:spLocks noGrp="1"/>
          </p:cNvSpPr>
          <p:nvPr>
            <p:ph type="sldNum" sz="quarter" idx="12"/>
          </p:nvPr>
        </p:nvSpPr>
        <p:spPr/>
        <p:txBody>
          <a:bodyPr/>
          <a:lstStyle/>
          <a:p>
            <a:fld id="{1B4F3A8A-3167-4E4F-8FCC-C7142370AAC7}" type="slidenum">
              <a:rPr lang="en-US" smtClean="0"/>
              <a:t>‹#›</a:t>
            </a:fld>
            <a:endParaRPr lang="en-US"/>
          </a:p>
        </p:txBody>
      </p:sp>
    </p:spTree>
    <p:extLst>
      <p:ext uri="{BB962C8B-B14F-4D97-AF65-F5344CB8AC3E}">
        <p14:creationId xmlns:p14="http://schemas.microsoft.com/office/powerpoint/2010/main" val="594882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F11B20-52A5-F98B-E019-BE04E1D924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9910B2E-6687-E48B-C5F1-251DDFA37A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92C6D0-E7CD-BF07-8341-E90A5471052B}"/>
              </a:ext>
            </a:extLst>
          </p:cNvPr>
          <p:cNvSpPr>
            <a:spLocks noGrp="1"/>
          </p:cNvSpPr>
          <p:nvPr>
            <p:ph type="dt" sz="half" idx="10"/>
          </p:nvPr>
        </p:nvSpPr>
        <p:spPr/>
        <p:txBody>
          <a:bodyPr/>
          <a:lstStyle/>
          <a:p>
            <a:fld id="{35AB811B-4166-4DA9-BB35-3EC1AE7813D3}" type="datetimeFigureOut">
              <a:rPr lang="en-US" smtClean="0"/>
              <a:t>3/8/2025</a:t>
            </a:fld>
            <a:endParaRPr lang="en-US"/>
          </a:p>
        </p:txBody>
      </p:sp>
      <p:sp>
        <p:nvSpPr>
          <p:cNvPr id="5" name="Footer Placeholder 4">
            <a:extLst>
              <a:ext uri="{FF2B5EF4-FFF2-40B4-BE49-F238E27FC236}">
                <a16:creationId xmlns:a16="http://schemas.microsoft.com/office/drawing/2014/main" id="{7CE2FE37-36A1-4201-DA28-DCB1F5D49F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A4F8B0-6AC4-73E0-0622-CF1C8E50A86F}"/>
              </a:ext>
            </a:extLst>
          </p:cNvPr>
          <p:cNvSpPr>
            <a:spLocks noGrp="1"/>
          </p:cNvSpPr>
          <p:nvPr>
            <p:ph type="sldNum" sz="quarter" idx="12"/>
          </p:nvPr>
        </p:nvSpPr>
        <p:spPr/>
        <p:txBody>
          <a:bodyPr/>
          <a:lstStyle/>
          <a:p>
            <a:fld id="{1B4F3A8A-3167-4E4F-8FCC-C7142370AAC7}" type="slidenum">
              <a:rPr lang="en-US" smtClean="0"/>
              <a:t>‹#›</a:t>
            </a:fld>
            <a:endParaRPr lang="en-US"/>
          </a:p>
        </p:txBody>
      </p:sp>
    </p:spTree>
    <p:extLst>
      <p:ext uri="{BB962C8B-B14F-4D97-AF65-F5344CB8AC3E}">
        <p14:creationId xmlns:p14="http://schemas.microsoft.com/office/powerpoint/2010/main" val="3479295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52518-BCDB-47D5-B1F2-50B159817F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F1FC38-3BDC-7ACB-A4E1-A4EB2FBD78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1136EF-0D9D-2C26-9AB6-C4EE09FB5319}"/>
              </a:ext>
            </a:extLst>
          </p:cNvPr>
          <p:cNvSpPr>
            <a:spLocks noGrp="1"/>
          </p:cNvSpPr>
          <p:nvPr>
            <p:ph type="dt" sz="half" idx="10"/>
          </p:nvPr>
        </p:nvSpPr>
        <p:spPr/>
        <p:txBody>
          <a:bodyPr/>
          <a:lstStyle/>
          <a:p>
            <a:fld id="{35AB811B-4166-4DA9-BB35-3EC1AE7813D3}" type="datetimeFigureOut">
              <a:rPr lang="en-US" smtClean="0"/>
              <a:t>3/8/2025</a:t>
            </a:fld>
            <a:endParaRPr lang="en-US"/>
          </a:p>
        </p:txBody>
      </p:sp>
      <p:sp>
        <p:nvSpPr>
          <p:cNvPr id="5" name="Footer Placeholder 4">
            <a:extLst>
              <a:ext uri="{FF2B5EF4-FFF2-40B4-BE49-F238E27FC236}">
                <a16:creationId xmlns:a16="http://schemas.microsoft.com/office/drawing/2014/main" id="{5B497688-F54A-2EC3-2972-E1F5D1B50F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3DCBE4-D823-1D50-7743-0F5E12C880F7}"/>
              </a:ext>
            </a:extLst>
          </p:cNvPr>
          <p:cNvSpPr>
            <a:spLocks noGrp="1"/>
          </p:cNvSpPr>
          <p:nvPr>
            <p:ph type="sldNum" sz="quarter" idx="12"/>
          </p:nvPr>
        </p:nvSpPr>
        <p:spPr/>
        <p:txBody>
          <a:bodyPr/>
          <a:lstStyle/>
          <a:p>
            <a:fld id="{1B4F3A8A-3167-4E4F-8FCC-C7142370AAC7}" type="slidenum">
              <a:rPr lang="en-US" smtClean="0"/>
              <a:t>‹#›</a:t>
            </a:fld>
            <a:endParaRPr lang="en-US"/>
          </a:p>
        </p:txBody>
      </p:sp>
    </p:spTree>
    <p:extLst>
      <p:ext uri="{BB962C8B-B14F-4D97-AF65-F5344CB8AC3E}">
        <p14:creationId xmlns:p14="http://schemas.microsoft.com/office/powerpoint/2010/main" val="2168008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DFB49-62A2-8C57-99F8-F1422F423E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7FC465F-6107-97D3-A920-D231AE4388E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6539F3-441A-B519-7331-5B21CC1A8494}"/>
              </a:ext>
            </a:extLst>
          </p:cNvPr>
          <p:cNvSpPr>
            <a:spLocks noGrp="1"/>
          </p:cNvSpPr>
          <p:nvPr>
            <p:ph type="dt" sz="half" idx="10"/>
          </p:nvPr>
        </p:nvSpPr>
        <p:spPr/>
        <p:txBody>
          <a:bodyPr/>
          <a:lstStyle/>
          <a:p>
            <a:fld id="{35AB811B-4166-4DA9-BB35-3EC1AE7813D3}" type="datetimeFigureOut">
              <a:rPr lang="en-US" smtClean="0"/>
              <a:t>3/8/2025</a:t>
            </a:fld>
            <a:endParaRPr lang="en-US"/>
          </a:p>
        </p:txBody>
      </p:sp>
      <p:sp>
        <p:nvSpPr>
          <p:cNvPr id="5" name="Footer Placeholder 4">
            <a:extLst>
              <a:ext uri="{FF2B5EF4-FFF2-40B4-BE49-F238E27FC236}">
                <a16:creationId xmlns:a16="http://schemas.microsoft.com/office/drawing/2014/main" id="{A54A36CB-E999-A078-0D15-211D0D045B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006897-E48F-E4A7-3C3E-D8F334E0F338}"/>
              </a:ext>
            </a:extLst>
          </p:cNvPr>
          <p:cNvSpPr>
            <a:spLocks noGrp="1"/>
          </p:cNvSpPr>
          <p:nvPr>
            <p:ph type="sldNum" sz="quarter" idx="12"/>
          </p:nvPr>
        </p:nvSpPr>
        <p:spPr/>
        <p:txBody>
          <a:bodyPr/>
          <a:lstStyle/>
          <a:p>
            <a:fld id="{1B4F3A8A-3167-4E4F-8FCC-C7142370AAC7}" type="slidenum">
              <a:rPr lang="en-US" smtClean="0"/>
              <a:t>‹#›</a:t>
            </a:fld>
            <a:endParaRPr lang="en-US"/>
          </a:p>
        </p:txBody>
      </p:sp>
    </p:spTree>
    <p:extLst>
      <p:ext uri="{BB962C8B-B14F-4D97-AF65-F5344CB8AC3E}">
        <p14:creationId xmlns:p14="http://schemas.microsoft.com/office/powerpoint/2010/main" val="1020278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ABA6B-7AD0-E498-B05B-287B85CE36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F31EEA-DDC7-5511-CE70-CB7BB53D198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1DB2F53-C261-F49A-EF90-CCC9BFC172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8141963-575F-34ED-333F-A31446F7FB48}"/>
              </a:ext>
            </a:extLst>
          </p:cNvPr>
          <p:cNvSpPr>
            <a:spLocks noGrp="1"/>
          </p:cNvSpPr>
          <p:nvPr>
            <p:ph type="dt" sz="half" idx="10"/>
          </p:nvPr>
        </p:nvSpPr>
        <p:spPr/>
        <p:txBody>
          <a:bodyPr/>
          <a:lstStyle/>
          <a:p>
            <a:fld id="{35AB811B-4166-4DA9-BB35-3EC1AE7813D3}" type="datetimeFigureOut">
              <a:rPr lang="en-US" smtClean="0"/>
              <a:t>3/8/2025</a:t>
            </a:fld>
            <a:endParaRPr lang="en-US"/>
          </a:p>
        </p:txBody>
      </p:sp>
      <p:sp>
        <p:nvSpPr>
          <p:cNvPr id="6" name="Footer Placeholder 5">
            <a:extLst>
              <a:ext uri="{FF2B5EF4-FFF2-40B4-BE49-F238E27FC236}">
                <a16:creationId xmlns:a16="http://schemas.microsoft.com/office/drawing/2014/main" id="{71D56C68-E209-9C85-EB24-4DBAE316A4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67BB50-2BBA-5049-BCD9-FBE770E407EA}"/>
              </a:ext>
            </a:extLst>
          </p:cNvPr>
          <p:cNvSpPr>
            <a:spLocks noGrp="1"/>
          </p:cNvSpPr>
          <p:nvPr>
            <p:ph type="sldNum" sz="quarter" idx="12"/>
          </p:nvPr>
        </p:nvSpPr>
        <p:spPr/>
        <p:txBody>
          <a:bodyPr/>
          <a:lstStyle/>
          <a:p>
            <a:fld id="{1B4F3A8A-3167-4E4F-8FCC-C7142370AAC7}" type="slidenum">
              <a:rPr lang="en-US" smtClean="0"/>
              <a:t>‹#›</a:t>
            </a:fld>
            <a:endParaRPr lang="en-US"/>
          </a:p>
        </p:txBody>
      </p:sp>
    </p:spTree>
    <p:extLst>
      <p:ext uri="{BB962C8B-B14F-4D97-AF65-F5344CB8AC3E}">
        <p14:creationId xmlns:p14="http://schemas.microsoft.com/office/powerpoint/2010/main" val="1676082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AB23D-ED48-543F-A81B-3A15B152BAE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F27AEFD-10CD-C437-322A-57D5BE8C92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9CFF5E-4D49-8BD4-EAFB-C81D7E9729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82EFE15-A970-8B49-D6E4-1BEF38116F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95F644-4B34-0AB2-93AE-990DCDF9C5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CD2D070-B943-A680-F501-2B550D3F41B0}"/>
              </a:ext>
            </a:extLst>
          </p:cNvPr>
          <p:cNvSpPr>
            <a:spLocks noGrp="1"/>
          </p:cNvSpPr>
          <p:nvPr>
            <p:ph type="dt" sz="half" idx="10"/>
          </p:nvPr>
        </p:nvSpPr>
        <p:spPr/>
        <p:txBody>
          <a:bodyPr/>
          <a:lstStyle/>
          <a:p>
            <a:fld id="{35AB811B-4166-4DA9-BB35-3EC1AE7813D3}" type="datetimeFigureOut">
              <a:rPr lang="en-US" smtClean="0"/>
              <a:t>3/8/2025</a:t>
            </a:fld>
            <a:endParaRPr lang="en-US"/>
          </a:p>
        </p:txBody>
      </p:sp>
      <p:sp>
        <p:nvSpPr>
          <p:cNvPr id="8" name="Footer Placeholder 7">
            <a:extLst>
              <a:ext uri="{FF2B5EF4-FFF2-40B4-BE49-F238E27FC236}">
                <a16:creationId xmlns:a16="http://schemas.microsoft.com/office/drawing/2014/main" id="{578C33D7-AC86-0507-FF0F-92D4C228404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C1333F-22D2-DBD9-2D55-DD6B5AD1B6D2}"/>
              </a:ext>
            </a:extLst>
          </p:cNvPr>
          <p:cNvSpPr>
            <a:spLocks noGrp="1"/>
          </p:cNvSpPr>
          <p:nvPr>
            <p:ph type="sldNum" sz="quarter" idx="12"/>
          </p:nvPr>
        </p:nvSpPr>
        <p:spPr/>
        <p:txBody>
          <a:bodyPr/>
          <a:lstStyle/>
          <a:p>
            <a:fld id="{1B4F3A8A-3167-4E4F-8FCC-C7142370AAC7}" type="slidenum">
              <a:rPr lang="en-US" smtClean="0"/>
              <a:t>‹#›</a:t>
            </a:fld>
            <a:endParaRPr lang="en-US"/>
          </a:p>
        </p:txBody>
      </p:sp>
    </p:spTree>
    <p:extLst>
      <p:ext uri="{BB962C8B-B14F-4D97-AF65-F5344CB8AC3E}">
        <p14:creationId xmlns:p14="http://schemas.microsoft.com/office/powerpoint/2010/main" val="134732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0BE52-A22A-A215-DEF6-289ACAB81DD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806D542-0E93-F3A8-DA09-2B319A904F65}"/>
              </a:ext>
            </a:extLst>
          </p:cNvPr>
          <p:cNvSpPr>
            <a:spLocks noGrp="1"/>
          </p:cNvSpPr>
          <p:nvPr>
            <p:ph type="dt" sz="half" idx="10"/>
          </p:nvPr>
        </p:nvSpPr>
        <p:spPr/>
        <p:txBody>
          <a:bodyPr/>
          <a:lstStyle/>
          <a:p>
            <a:fld id="{35AB811B-4166-4DA9-BB35-3EC1AE7813D3}" type="datetimeFigureOut">
              <a:rPr lang="en-US" smtClean="0"/>
              <a:t>3/8/2025</a:t>
            </a:fld>
            <a:endParaRPr lang="en-US"/>
          </a:p>
        </p:txBody>
      </p:sp>
      <p:sp>
        <p:nvSpPr>
          <p:cNvPr id="4" name="Footer Placeholder 3">
            <a:extLst>
              <a:ext uri="{FF2B5EF4-FFF2-40B4-BE49-F238E27FC236}">
                <a16:creationId xmlns:a16="http://schemas.microsoft.com/office/drawing/2014/main" id="{7BC2E5F7-E93E-8E41-5EEA-BE953BAAEEA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6B2E4DA-B66D-3070-F894-CA23519C8255}"/>
              </a:ext>
            </a:extLst>
          </p:cNvPr>
          <p:cNvSpPr>
            <a:spLocks noGrp="1"/>
          </p:cNvSpPr>
          <p:nvPr>
            <p:ph type="sldNum" sz="quarter" idx="12"/>
          </p:nvPr>
        </p:nvSpPr>
        <p:spPr/>
        <p:txBody>
          <a:bodyPr/>
          <a:lstStyle/>
          <a:p>
            <a:fld id="{1B4F3A8A-3167-4E4F-8FCC-C7142370AAC7}" type="slidenum">
              <a:rPr lang="en-US" smtClean="0"/>
              <a:t>‹#›</a:t>
            </a:fld>
            <a:endParaRPr lang="en-US"/>
          </a:p>
        </p:txBody>
      </p:sp>
    </p:spTree>
    <p:extLst>
      <p:ext uri="{BB962C8B-B14F-4D97-AF65-F5344CB8AC3E}">
        <p14:creationId xmlns:p14="http://schemas.microsoft.com/office/powerpoint/2010/main" val="3640891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28DF62-397F-F4AB-A705-F9E3821EACB9}"/>
              </a:ext>
            </a:extLst>
          </p:cNvPr>
          <p:cNvSpPr>
            <a:spLocks noGrp="1"/>
          </p:cNvSpPr>
          <p:nvPr>
            <p:ph type="dt" sz="half" idx="10"/>
          </p:nvPr>
        </p:nvSpPr>
        <p:spPr/>
        <p:txBody>
          <a:bodyPr/>
          <a:lstStyle/>
          <a:p>
            <a:fld id="{35AB811B-4166-4DA9-BB35-3EC1AE7813D3}" type="datetimeFigureOut">
              <a:rPr lang="en-US" smtClean="0"/>
              <a:t>3/8/2025</a:t>
            </a:fld>
            <a:endParaRPr lang="en-US"/>
          </a:p>
        </p:txBody>
      </p:sp>
      <p:sp>
        <p:nvSpPr>
          <p:cNvPr id="3" name="Footer Placeholder 2">
            <a:extLst>
              <a:ext uri="{FF2B5EF4-FFF2-40B4-BE49-F238E27FC236}">
                <a16:creationId xmlns:a16="http://schemas.microsoft.com/office/drawing/2014/main" id="{850FF48B-BE82-E402-7F95-36A95F95BE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4152A6A-31DB-A415-1071-52C75AD9F413}"/>
              </a:ext>
            </a:extLst>
          </p:cNvPr>
          <p:cNvSpPr>
            <a:spLocks noGrp="1"/>
          </p:cNvSpPr>
          <p:nvPr>
            <p:ph type="sldNum" sz="quarter" idx="12"/>
          </p:nvPr>
        </p:nvSpPr>
        <p:spPr/>
        <p:txBody>
          <a:bodyPr/>
          <a:lstStyle/>
          <a:p>
            <a:fld id="{1B4F3A8A-3167-4E4F-8FCC-C7142370AAC7}" type="slidenum">
              <a:rPr lang="en-US" smtClean="0"/>
              <a:t>‹#›</a:t>
            </a:fld>
            <a:endParaRPr lang="en-US"/>
          </a:p>
        </p:txBody>
      </p:sp>
    </p:spTree>
    <p:extLst>
      <p:ext uri="{BB962C8B-B14F-4D97-AF65-F5344CB8AC3E}">
        <p14:creationId xmlns:p14="http://schemas.microsoft.com/office/powerpoint/2010/main" val="4287431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6C3E2-44F3-AB9A-C722-633F93C033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AD27B3-B577-6BC1-476A-A12C70CFF7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A2DD38B-40B3-838F-0A11-9EB717C5EE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6FA696-AE34-D2E7-9379-82198F4E912D}"/>
              </a:ext>
            </a:extLst>
          </p:cNvPr>
          <p:cNvSpPr>
            <a:spLocks noGrp="1"/>
          </p:cNvSpPr>
          <p:nvPr>
            <p:ph type="dt" sz="half" idx="10"/>
          </p:nvPr>
        </p:nvSpPr>
        <p:spPr/>
        <p:txBody>
          <a:bodyPr/>
          <a:lstStyle/>
          <a:p>
            <a:fld id="{35AB811B-4166-4DA9-BB35-3EC1AE7813D3}" type="datetimeFigureOut">
              <a:rPr lang="en-US" smtClean="0"/>
              <a:t>3/8/2025</a:t>
            </a:fld>
            <a:endParaRPr lang="en-US"/>
          </a:p>
        </p:txBody>
      </p:sp>
      <p:sp>
        <p:nvSpPr>
          <p:cNvPr id="6" name="Footer Placeholder 5">
            <a:extLst>
              <a:ext uri="{FF2B5EF4-FFF2-40B4-BE49-F238E27FC236}">
                <a16:creationId xmlns:a16="http://schemas.microsoft.com/office/drawing/2014/main" id="{1E0CDA35-C883-EFB3-6C7F-1EE8A66EB2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4A18F5-37F2-ABBF-F2A4-3E2C331434BD}"/>
              </a:ext>
            </a:extLst>
          </p:cNvPr>
          <p:cNvSpPr>
            <a:spLocks noGrp="1"/>
          </p:cNvSpPr>
          <p:nvPr>
            <p:ph type="sldNum" sz="quarter" idx="12"/>
          </p:nvPr>
        </p:nvSpPr>
        <p:spPr/>
        <p:txBody>
          <a:bodyPr/>
          <a:lstStyle/>
          <a:p>
            <a:fld id="{1B4F3A8A-3167-4E4F-8FCC-C7142370AAC7}" type="slidenum">
              <a:rPr lang="en-US" smtClean="0"/>
              <a:t>‹#›</a:t>
            </a:fld>
            <a:endParaRPr lang="en-US"/>
          </a:p>
        </p:txBody>
      </p:sp>
    </p:spTree>
    <p:extLst>
      <p:ext uri="{BB962C8B-B14F-4D97-AF65-F5344CB8AC3E}">
        <p14:creationId xmlns:p14="http://schemas.microsoft.com/office/powerpoint/2010/main" val="3412464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FB7F1-438B-3135-DA44-1AF553D9F2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C67DBC6-5359-0720-DF2F-49D6FE76AE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7F70D11-5768-3BB8-EA56-13D1063F4C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B7B070-0B70-DF12-B9F3-88241186E140}"/>
              </a:ext>
            </a:extLst>
          </p:cNvPr>
          <p:cNvSpPr>
            <a:spLocks noGrp="1"/>
          </p:cNvSpPr>
          <p:nvPr>
            <p:ph type="dt" sz="half" idx="10"/>
          </p:nvPr>
        </p:nvSpPr>
        <p:spPr/>
        <p:txBody>
          <a:bodyPr/>
          <a:lstStyle/>
          <a:p>
            <a:fld id="{35AB811B-4166-4DA9-BB35-3EC1AE7813D3}" type="datetimeFigureOut">
              <a:rPr lang="en-US" smtClean="0"/>
              <a:t>3/8/2025</a:t>
            </a:fld>
            <a:endParaRPr lang="en-US"/>
          </a:p>
        </p:txBody>
      </p:sp>
      <p:sp>
        <p:nvSpPr>
          <p:cNvPr id="6" name="Footer Placeholder 5">
            <a:extLst>
              <a:ext uri="{FF2B5EF4-FFF2-40B4-BE49-F238E27FC236}">
                <a16:creationId xmlns:a16="http://schemas.microsoft.com/office/drawing/2014/main" id="{04E89AB6-FB2F-C1EC-B864-1FAF115B4E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A94F6E-D53D-2039-774A-DF94025F2613}"/>
              </a:ext>
            </a:extLst>
          </p:cNvPr>
          <p:cNvSpPr>
            <a:spLocks noGrp="1"/>
          </p:cNvSpPr>
          <p:nvPr>
            <p:ph type="sldNum" sz="quarter" idx="12"/>
          </p:nvPr>
        </p:nvSpPr>
        <p:spPr/>
        <p:txBody>
          <a:bodyPr/>
          <a:lstStyle/>
          <a:p>
            <a:fld id="{1B4F3A8A-3167-4E4F-8FCC-C7142370AAC7}" type="slidenum">
              <a:rPr lang="en-US" smtClean="0"/>
              <a:t>‹#›</a:t>
            </a:fld>
            <a:endParaRPr lang="en-US"/>
          </a:p>
        </p:txBody>
      </p:sp>
    </p:spTree>
    <p:extLst>
      <p:ext uri="{BB962C8B-B14F-4D97-AF65-F5344CB8AC3E}">
        <p14:creationId xmlns:p14="http://schemas.microsoft.com/office/powerpoint/2010/main" val="3715984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FDF2B5-CC9A-5537-761F-79A8665B72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74EBE22-21DC-0541-2A5A-FC48AED16F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E85711-D0AA-B05F-6380-9452188109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5AB811B-4166-4DA9-BB35-3EC1AE7813D3}" type="datetimeFigureOut">
              <a:rPr lang="en-US" smtClean="0"/>
              <a:t>3/8/2025</a:t>
            </a:fld>
            <a:endParaRPr lang="en-US"/>
          </a:p>
        </p:txBody>
      </p:sp>
      <p:sp>
        <p:nvSpPr>
          <p:cNvPr id="5" name="Footer Placeholder 4">
            <a:extLst>
              <a:ext uri="{FF2B5EF4-FFF2-40B4-BE49-F238E27FC236}">
                <a16:creationId xmlns:a16="http://schemas.microsoft.com/office/drawing/2014/main" id="{FF8C7EE3-9212-9C64-03BE-D79DDDBC9C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2298975-4675-C810-F6F3-44255A69BA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B4F3A8A-3167-4E4F-8FCC-C7142370AAC7}" type="slidenum">
              <a:rPr lang="en-US" smtClean="0"/>
              <a:t>‹#›</a:t>
            </a:fld>
            <a:endParaRPr lang="en-US"/>
          </a:p>
        </p:txBody>
      </p:sp>
    </p:spTree>
    <p:extLst>
      <p:ext uri="{BB962C8B-B14F-4D97-AF65-F5344CB8AC3E}">
        <p14:creationId xmlns:p14="http://schemas.microsoft.com/office/powerpoint/2010/main" val="23553945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9" name="Rectangle 307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Old Book Paper Images - Free Download on Freepik">
            <a:extLst>
              <a:ext uri="{FF2B5EF4-FFF2-40B4-BE49-F238E27FC236}">
                <a16:creationId xmlns:a16="http://schemas.microsoft.com/office/drawing/2014/main" id="{E1087F85-CDFB-2DE5-B549-D9320FFA072A}"/>
              </a:ext>
            </a:extLst>
          </p:cNvPr>
          <p:cNvPicPr>
            <a:picLocks noChangeAspect="1" noChangeArrowheads="1"/>
          </p:cNvPicPr>
          <p:nvPr/>
        </p:nvPicPr>
        <p:blipFill>
          <a:blip r:embed="rId2">
            <a:alphaModFix amt="50000"/>
            <a:extLst>
              <a:ext uri="{28A0092B-C50C-407E-A947-70E740481C1C}">
                <a14:useLocalDpi xmlns:a14="http://schemas.microsoft.com/office/drawing/2010/main" val="0"/>
              </a:ext>
            </a:extLst>
          </a:blip>
          <a:srcRect t="10762" b="6517"/>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9E24C2C-EBF8-275E-4BEE-4728D227EC47}"/>
              </a:ext>
            </a:extLst>
          </p:cNvPr>
          <p:cNvSpPr>
            <a:spLocks noGrp="1"/>
          </p:cNvSpPr>
          <p:nvPr>
            <p:ph type="ctrTitle"/>
          </p:nvPr>
        </p:nvSpPr>
        <p:spPr>
          <a:xfrm>
            <a:off x="1524000" y="1122362"/>
            <a:ext cx="9144000" cy="2900518"/>
          </a:xfrm>
        </p:spPr>
        <p:txBody>
          <a:bodyPr>
            <a:normAutofit/>
          </a:bodyPr>
          <a:lstStyle/>
          <a:p>
            <a:r>
              <a:rPr lang="en-US" dirty="0" err="1">
                <a:solidFill>
                  <a:srgbClr val="FFFFFF"/>
                </a:solidFill>
                <a:latin typeface="Georgia" panose="02040502050405020303" pitchFamily="18" charset="0"/>
              </a:rPr>
              <a:t>Holotomy</a:t>
            </a:r>
            <a:r>
              <a:rPr lang="en-US" dirty="0">
                <a:solidFill>
                  <a:srgbClr val="FFFFFF"/>
                </a:solidFill>
                <a:latin typeface="Georgia" panose="02040502050405020303" pitchFamily="18" charset="0"/>
              </a:rPr>
              <a:t> </a:t>
            </a:r>
            <a:br>
              <a:rPr lang="en-US" dirty="0">
                <a:solidFill>
                  <a:srgbClr val="FFFFFF"/>
                </a:solidFill>
                <a:latin typeface="Georgia" panose="02040502050405020303" pitchFamily="18" charset="0"/>
              </a:rPr>
            </a:br>
            <a:r>
              <a:rPr lang="en-US" sz="1000" dirty="0">
                <a:solidFill>
                  <a:srgbClr val="FFFFFF"/>
                </a:solidFill>
                <a:latin typeface="Georgia" panose="02040502050405020303" pitchFamily="18" charset="0"/>
              </a:rPr>
              <a:t>[Working Title]</a:t>
            </a:r>
          </a:p>
        </p:txBody>
      </p:sp>
      <p:sp>
        <p:nvSpPr>
          <p:cNvPr id="3" name="Subtitle 2">
            <a:extLst>
              <a:ext uri="{FF2B5EF4-FFF2-40B4-BE49-F238E27FC236}">
                <a16:creationId xmlns:a16="http://schemas.microsoft.com/office/drawing/2014/main" id="{872D410F-7FE5-2110-DAD7-D24889F192DA}"/>
              </a:ext>
            </a:extLst>
          </p:cNvPr>
          <p:cNvSpPr>
            <a:spLocks noGrp="1"/>
          </p:cNvSpPr>
          <p:nvPr>
            <p:ph type="subTitle" idx="1"/>
          </p:nvPr>
        </p:nvSpPr>
        <p:spPr>
          <a:xfrm>
            <a:off x="1524000" y="4159404"/>
            <a:ext cx="9144000" cy="1098395"/>
          </a:xfrm>
        </p:spPr>
        <p:txBody>
          <a:bodyPr>
            <a:normAutofit/>
          </a:bodyPr>
          <a:lstStyle/>
          <a:p>
            <a:r>
              <a:rPr lang="en-US" sz="1700" dirty="0">
                <a:solidFill>
                  <a:srgbClr val="FFFFFF"/>
                </a:solidFill>
                <a:latin typeface="Georgia" panose="02040502050405020303" pitchFamily="18" charset="0"/>
              </a:rPr>
              <a:t>Zellian Dettmer </a:t>
            </a:r>
          </a:p>
          <a:p>
            <a:r>
              <a:rPr lang="en-US" sz="1700" dirty="0">
                <a:solidFill>
                  <a:srgbClr val="FFFFFF"/>
                </a:solidFill>
                <a:latin typeface="Georgia" panose="02040502050405020303" pitchFamily="18" charset="0"/>
              </a:rPr>
              <a:t>IGME.690.01</a:t>
            </a:r>
          </a:p>
          <a:p>
            <a:r>
              <a:rPr lang="en-US" sz="1700" dirty="0">
                <a:solidFill>
                  <a:srgbClr val="FFFFFF"/>
                </a:solidFill>
                <a:latin typeface="Georgia" panose="02040502050405020303" pitchFamily="18" charset="0"/>
              </a:rPr>
              <a:t>Professor. Jake Adams</a:t>
            </a:r>
          </a:p>
        </p:txBody>
      </p:sp>
    </p:spTree>
    <p:extLst>
      <p:ext uri="{BB962C8B-B14F-4D97-AF65-F5344CB8AC3E}">
        <p14:creationId xmlns:p14="http://schemas.microsoft.com/office/powerpoint/2010/main" val="2390517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500"/>
                                  </p:stCondLst>
                                  <p:iterate>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7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C5E0C0-533B-16D6-FFB0-C4AF18CF142E}"/>
            </a:ext>
          </a:extLst>
        </p:cNvPr>
        <p:cNvGrpSpPr/>
        <p:nvPr/>
      </p:nvGrpSpPr>
      <p:grpSpPr>
        <a:xfrm>
          <a:off x="0" y="0"/>
          <a:ext cx="0" cy="0"/>
          <a:chOff x="0" y="0"/>
          <a:chExt cx="0" cy="0"/>
        </a:xfrm>
      </p:grpSpPr>
      <p:pic>
        <p:nvPicPr>
          <p:cNvPr id="4" name="Picture 2" descr="Old Book Paper Images - Free Download on Freepik">
            <a:extLst>
              <a:ext uri="{FF2B5EF4-FFF2-40B4-BE49-F238E27FC236}">
                <a16:creationId xmlns:a16="http://schemas.microsoft.com/office/drawing/2014/main" id="{5F5C8333-D742-E6CE-0443-DB25B924E0FC}"/>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rcRect/>
          <a:stretch>
            <a:fillRect/>
          </a:stretch>
        </p:blipFill>
        <p:spPr bwMode="auto">
          <a:xfrm>
            <a:off x="0" y="-743161"/>
            <a:ext cx="12261844" cy="834432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BCB0768-1F60-E2ED-2863-26D3DE6902A1}"/>
              </a:ext>
            </a:extLst>
          </p:cNvPr>
          <p:cNvSpPr>
            <a:spLocks noGrp="1"/>
          </p:cNvSpPr>
          <p:nvPr>
            <p:ph type="title"/>
          </p:nvPr>
        </p:nvSpPr>
        <p:spPr>
          <a:xfrm>
            <a:off x="3235872" y="2766218"/>
            <a:ext cx="5720256" cy="1325563"/>
          </a:xfrm>
        </p:spPr>
        <p:txBody>
          <a:bodyPr>
            <a:noAutofit/>
          </a:bodyPr>
          <a:lstStyle/>
          <a:p>
            <a:r>
              <a:rPr lang="en-US" sz="8000" dirty="0">
                <a:solidFill>
                  <a:schemeClr val="bg1"/>
                </a:solidFill>
                <a:latin typeface="Georgia" panose="02040502050405020303" pitchFamily="18" charset="0"/>
              </a:rPr>
              <a:t>Milestone 2</a:t>
            </a:r>
          </a:p>
        </p:txBody>
      </p:sp>
    </p:spTree>
    <p:extLst>
      <p:ext uri="{BB962C8B-B14F-4D97-AF65-F5344CB8AC3E}">
        <p14:creationId xmlns:p14="http://schemas.microsoft.com/office/powerpoint/2010/main" val="2370937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62C658-1E56-27A1-9441-EFE628EA5C01}"/>
            </a:ext>
          </a:extLst>
        </p:cNvPr>
        <p:cNvGrpSpPr/>
        <p:nvPr/>
      </p:nvGrpSpPr>
      <p:grpSpPr>
        <a:xfrm>
          <a:off x="0" y="0"/>
          <a:ext cx="0" cy="0"/>
          <a:chOff x="0" y="0"/>
          <a:chExt cx="0" cy="0"/>
        </a:xfrm>
      </p:grpSpPr>
      <p:pic>
        <p:nvPicPr>
          <p:cNvPr id="4" name="Picture 2" descr="Old Book Paper Images - Free Download on Freepik">
            <a:extLst>
              <a:ext uri="{FF2B5EF4-FFF2-40B4-BE49-F238E27FC236}">
                <a16:creationId xmlns:a16="http://schemas.microsoft.com/office/drawing/2014/main" id="{DD122716-73EA-1F22-83F0-4DFD0CC92940}"/>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rcRect/>
          <a:stretch>
            <a:fillRect/>
          </a:stretch>
        </p:blipFill>
        <p:spPr bwMode="auto">
          <a:xfrm>
            <a:off x="0" y="-56356"/>
            <a:ext cx="12192000" cy="829679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A89F8EA-E66F-82C7-3FB4-F01D42F1BA24}"/>
              </a:ext>
            </a:extLst>
          </p:cNvPr>
          <p:cNvSpPr>
            <a:spLocks noGrp="1"/>
          </p:cNvSpPr>
          <p:nvPr>
            <p:ph type="title"/>
          </p:nvPr>
        </p:nvSpPr>
        <p:spPr/>
        <p:txBody>
          <a:bodyPr/>
          <a:lstStyle/>
          <a:p>
            <a:r>
              <a:rPr lang="en-US" dirty="0">
                <a:solidFill>
                  <a:schemeClr val="bg1"/>
                </a:solidFill>
                <a:latin typeface="Georgia" panose="02040502050405020303" pitchFamily="18" charset="0"/>
              </a:rPr>
              <a:t>So why create this?</a:t>
            </a:r>
          </a:p>
        </p:txBody>
      </p:sp>
      <p:sp>
        <p:nvSpPr>
          <p:cNvPr id="3" name="Content Placeholder 2">
            <a:extLst>
              <a:ext uri="{FF2B5EF4-FFF2-40B4-BE49-F238E27FC236}">
                <a16:creationId xmlns:a16="http://schemas.microsoft.com/office/drawing/2014/main" id="{6F5227D8-7196-4C7C-A218-3E5AB798B5F4}"/>
              </a:ext>
            </a:extLst>
          </p:cNvPr>
          <p:cNvSpPr>
            <a:spLocks noGrp="1"/>
          </p:cNvSpPr>
          <p:nvPr>
            <p:ph idx="1"/>
          </p:nvPr>
        </p:nvSpPr>
        <p:spPr>
          <a:xfrm>
            <a:off x="838200" y="2141537"/>
            <a:ext cx="10515600" cy="4351338"/>
          </a:xfrm>
        </p:spPr>
        <p:txBody>
          <a:bodyPr>
            <a:normAutofit fontScale="92500" lnSpcReduction="10000"/>
          </a:bodyPr>
          <a:lstStyle/>
          <a:p>
            <a:pPr marL="0" indent="0">
              <a:buNone/>
            </a:pPr>
            <a:r>
              <a:rPr lang="en-US" dirty="0">
                <a:solidFill>
                  <a:schemeClr val="bg1"/>
                </a:solidFill>
                <a:latin typeface="Georgia" panose="02040502050405020303" pitchFamily="18" charset="0"/>
              </a:rPr>
              <a:t>	As with many projects created during college the goal is to be able to put this into my portfolio. Why I chose to create a simplistic holographic dissection experience is because I am working to centralize my portfolio. My goal is to go into the medical field and be able to help create medical simulations to train and teach surgeons. While that is very big compared to the scope of this project, I want to utilize this software and use it as a starting point to continue to build off on.  Using the theme of previous teachings to guide me as I work on this. It would be incredibly time consuming to make 1-to-1 models of each organ, so I am going to be working based off medical textbooks and the stylistic nature that those have, making it 3D, and applying it do a holographic, interactive experience. </a:t>
            </a:r>
          </a:p>
        </p:txBody>
      </p:sp>
    </p:spTree>
    <p:extLst>
      <p:ext uri="{BB962C8B-B14F-4D97-AF65-F5344CB8AC3E}">
        <p14:creationId xmlns:p14="http://schemas.microsoft.com/office/powerpoint/2010/main" val="1692168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Old Book Paper Images - Free Download on Freepik">
            <a:extLst>
              <a:ext uri="{FF2B5EF4-FFF2-40B4-BE49-F238E27FC236}">
                <a16:creationId xmlns:a16="http://schemas.microsoft.com/office/drawing/2014/main" id="{795C7DBC-6181-A57A-8D18-1DF793683DE5}"/>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rcRect/>
          <a:stretch>
            <a:fillRect/>
          </a:stretch>
        </p:blipFill>
        <p:spPr bwMode="auto">
          <a:xfrm>
            <a:off x="0" y="-389107"/>
            <a:ext cx="12192000" cy="829679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E65556C-7364-F487-1668-3413041061C7}"/>
              </a:ext>
            </a:extLst>
          </p:cNvPr>
          <p:cNvSpPr>
            <a:spLocks noGrp="1"/>
          </p:cNvSpPr>
          <p:nvPr>
            <p:ph type="title"/>
          </p:nvPr>
        </p:nvSpPr>
        <p:spPr>
          <a:xfrm>
            <a:off x="7741085" y="370281"/>
            <a:ext cx="3849025" cy="1325563"/>
          </a:xfrm>
        </p:spPr>
        <p:txBody>
          <a:bodyPr/>
          <a:lstStyle/>
          <a:p>
            <a:r>
              <a:rPr lang="en-US" dirty="0">
                <a:solidFill>
                  <a:schemeClr val="bg1"/>
                </a:solidFill>
                <a:latin typeface="Georgia" panose="02040502050405020303" pitchFamily="18" charset="0"/>
              </a:rPr>
              <a:t>The Prototype</a:t>
            </a:r>
          </a:p>
        </p:txBody>
      </p:sp>
      <p:sp>
        <p:nvSpPr>
          <p:cNvPr id="3" name="Content Placeholder 2">
            <a:extLst>
              <a:ext uri="{FF2B5EF4-FFF2-40B4-BE49-F238E27FC236}">
                <a16:creationId xmlns:a16="http://schemas.microsoft.com/office/drawing/2014/main" id="{1955255D-4E0D-72DA-3C86-703843C26C38}"/>
              </a:ext>
            </a:extLst>
          </p:cNvPr>
          <p:cNvSpPr>
            <a:spLocks noGrp="1"/>
          </p:cNvSpPr>
          <p:nvPr>
            <p:ph idx="1"/>
          </p:nvPr>
        </p:nvSpPr>
        <p:spPr>
          <a:xfrm>
            <a:off x="3908121" y="1364686"/>
            <a:ext cx="8021411" cy="5925462"/>
          </a:xfrm>
        </p:spPr>
        <p:txBody>
          <a:bodyPr>
            <a:normAutofit fontScale="62500" lnSpcReduction="20000"/>
          </a:bodyPr>
          <a:lstStyle/>
          <a:p>
            <a:r>
              <a:rPr lang="en-US" dirty="0">
                <a:solidFill>
                  <a:schemeClr val="bg1"/>
                </a:solidFill>
                <a:latin typeface="Georgia" panose="02040502050405020303" pitchFamily="18" charset="0"/>
              </a:rPr>
              <a:t>UI</a:t>
            </a:r>
          </a:p>
          <a:p>
            <a:pPr lvl="1"/>
            <a:r>
              <a:rPr lang="en-US" dirty="0">
                <a:solidFill>
                  <a:schemeClr val="bg1"/>
                </a:solidFill>
                <a:latin typeface="Georgia" panose="02040502050405020303" pitchFamily="18" charset="0"/>
              </a:rPr>
              <a:t>An extreme user interface is not extremely needed for this interactive experience. There is nothing active the player needs to do, no stats to keep track of, no time </a:t>
            </a:r>
            <a:r>
              <a:rPr lang="en-US">
                <a:solidFill>
                  <a:schemeClr val="bg1"/>
                </a:solidFill>
                <a:latin typeface="Georgia" panose="02040502050405020303" pitchFamily="18" charset="0"/>
              </a:rPr>
              <a:t>to manage, </a:t>
            </a:r>
            <a:r>
              <a:rPr lang="en-US" dirty="0">
                <a:solidFill>
                  <a:schemeClr val="bg1"/>
                </a:solidFill>
                <a:latin typeface="Georgia" panose="02040502050405020303" pitchFamily="18" charset="0"/>
              </a:rPr>
              <a:t>it is meant to be a much more passive experience. That being said it is important to get an introductory sequence that explains how to utilize everything within the experience. To stay within the theme that sequence will have the feel of reading a book similar to the classic “once upon a time” book openings in movies. </a:t>
            </a:r>
          </a:p>
          <a:p>
            <a:r>
              <a:rPr lang="en-US" dirty="0">
                <a:solidFill>
                  <a:schemeClr val="bg1"/>
                </a:solidFill>
                <a:latin typeface="Georgia" panose="02040502050405020303" pitchFamily="18" charset="0"/>
              </a:rPr>
              <a:t>3D Assets</a:t>
            </a:r>
          </a:p>
          <a:p>
            <a:pPr lvl="1"/>
            <a:r>
              <a:rPr lang="en-US" dirty="0">
                <a:solidFill>
                  <a:schemeClr val="bg1"/>
                </a:solidFill>
                <a:latin typeface="Georgia" panose="02040502050405020303" pitchFamily="18" charset="0"/>
              </a:rPr>
              <a:t>There are 2 major sets of assets, the needed, and the would be nice to have. </a:t>
            </a:r>
          </a:p>
          <a:p>
            <a:pPr lvl="1"/>
            <a:r>
              <a:rPr lang="en-US" dirty="0">
                <a:solidFill>
                  <a:schemeClr val="bg1"/>
                </a:solidFill>
                <a:latin typeface="Georgia" panose="02040502050405020303" pitchFamily="18" charset="0"/>
              </a:rPr>
              <a:t>The needed assets are the torso (without front skin), heart, lungs, liver, stomach, small and large intestines. </a:t>
            </a:r>
          </a:p>
          <a:p>
            <a:pPr lvl="1"/>
            <a:r>
              <a:rPr lang="en-US" dirty="0">
                <a:solidFill>
                  <a:schemeClr val="bg1"/>
                </a:solidFill>
                <a:latin typeface="Georgia" panose="02040502050405020303" pitchFamily="18" charset="0"/>
              </a:rPr>
              <a:t>The would be nice to have includes, the torso (with front skin), scalpel, tags, additional organs (kidneys, diaphragm, </a:t>
            </a:r>
            <a:r>
              <a:rPr lang="en-US" dirty="0" err="1">
                <a:solidFill>
                  <a:schemeClr val="bg1"/>
                </a:solidFill>
                <a:latin typeface="Georgia" panose="02040502050405020303" pitchFamily="18" charset="0"/>
              </a:rPr>
              <a:t>etc</a:t>
            </a:r>
            <a:r>
              <a:rPr lang="en-US" dirty="0">
                <a:solidFill>
                  <a:schemeClr val="bg1"/>
                </a:solidFill>
                <a:latin typeface="Georgia" panose="02040502050405020303" pitchFamily="18" charset="0"/>
              </a:rPr>
              <a:t>)</a:t>
            </a:r>
          </a:p>
          <a:p>
            <a:r>
              <a:rPr lang="en-US" dirty="0">
                <a:solidFill>
                  <a:schemeClr val="bg1"/>
                </a:solidFill>
                <a:latin typeface="Georgia" panose="02040502050405020303" pitchFamily="18" charset="0"/>
              </a:rPr>
              <a:t>Environment</a:t>
            </a:r>
          </a:p>
          <a:p>
            <a:pPr lvl="1"/>
            <a:r>
              <a:rPr lang="en-US" dirty="0">
                <a:solidFill>
                  <a:schemeClr val="bg1"/>
                </a:solidFill>
                <a:latin typeface="Georgia" panose="02040502050405020303" pitchFamily="18" charset="0"/>
              </a:rPr>
              <a:t>The environment will be pretty simple and plain. The main focus is on the torso itself and not necessarily the background. The back environment would mimic book pages and the general feel of reading for hours and being “lost” in the pages.</a:t>
            </a:r>
          </a:p>
          <a:p>
            <a:r>
              <a:rPr lang="en-US" dirty="0">
                <a:solidFill>
                  <a:schemeClr val="bg1"/>
                </a:solidFill>
                <a:latin typeface="Georgia" panose="02040502050405020303" pitchFamily="18" charset="0"/>
              </a:rPr>
              <a:t>Mechanics</a:t>
            </a:r>
          </a:p>
          <a:p>
            <a:pPr lvl="1"/>
            <a:r>
              <a:rPr lang="en-US" dirty="0">
                <a:solidFill>
                  <a:schemeClr val="bg1"/>
                </a:solidFill>
                <a:latin typeface="Georgia" panose="02040502050405020303" pitchFamily="18" charset="0"/>
              </a:rPr>
              <a:t>The goal is for the mechanics to be forward. The use of a new device (leap motion) has me concerned playing with the functionality of that with Unity’s input system. At its core it has more of a “point and click” feel but with live motion scanning. </a:t>
            </a:r>
          </a:p>
          <a:p>
            <a:pPr lvl="1"/>
            <a:r>
              <a:rPr lang="en-US" dirty="0">
                <a:solidFill>
                  <a:schemeClr val="bg1"/>
                </a:solidFill>
                <a:latin typeface="Georgia" panose="02040502050405020303" pitchFamily="18" charset="0"/>
              </a:rPr>
              <a:t>Interactions would include grabbing the scalpel and cutting into the torso, peeling the skin back to expose the chest cavity, “tagging” each organ, and the main interaction being able to pick up each organ and inspect it further. Being able to accomplish the first 3 interactions would be ideal but the main interaction goal is the movement and viewing of the organs utilizing the leap motion.  </a:t>
            </a:r>
          </a:p>
        </p:txBody>
      </p:sp>
      <p:grpSp>
        <p:nvGrpSpPr>
          <p:cNvPr id="13" name="Group 12">
            <a:extLst>
              <a:ext uri="{FF2B5EF4-FFF2-40B4-BE49-F238E27FC236}">
                <a16:creationId xmlns:a16="http://schemas.microsoft.com/office/drawing/2014/main" id="{B77CEA51-F2E1-9503-23B7-EC9D3DD74528}"/>
              </a:ext>
            </a:extLst>
          </p:cNvPr>
          <p:cNvGrpSpPr/>
          <p:nvPr/>
        </p:nvGrpSpPr>
        <p:grpSpPr>
          <a:xfrm>
            <a:off x="262468" y="876822"/>
            <a:ext cx="3544225" cy="5537553"/>
            <a:chOff x="601890" y="867038"/>
            <a:chExt cx="3715353" cy="5990962"/>
          </a:xfrm>
        </p:grpSpPr>
        <p:pic>
          <p:nvPicPr>
            <p:cNvPr id="10" name="Picture 9" descr="A sketch of a statue&#10;&#10;AI-generated content may be incorrect.">
              <a:extLst>
                <a:ext uri="{FF2B5EF4-FFF2-40B4-BE49-F238E27FC236}">
                  <a16:creationId xmlns:a16="http://schemas.microsoft.com/office/drawing/2014/main" id="{94FDD885-82EF-B5F9-C769-728783075801}"/>
                </a:ext>
              </a:extLst>
            </p:cNvPr>
            <p:cNvPicPr>
              <a:picLocks noChangeAspect="1"/>
            </p:cNvPicPr>
            <p:nvPr/>
          </p:nvPicPr>
          <p:blipFill>
            <a:blip r:embed="rId3">
              <a:extLst>
                <a:ext uri="{28A0092B-C50C-407E-A947-70E740481C1C}">
                  <a14:useLocalDpi xmlns:a14="http://schemas.microsoft.com/office/drawing/2010/main" val="0"/>
                </a:ext>
              </a:extLst>
            </a:blip>
            <a:srcRect l="5324" t="11700" r="7509" b="16066"/>
            <a:stretch/>
          </p:blipFill>
          <p:spPr>
            <a:xfrm rot="5400000">
              <a:off x="-529396" y="1998325"/>
              <a:ext cx="5977925" cy="3715352"/>
            </a:xfrm>
            <a:prstGeom prst="rect">
              <a:avLst/>
            </a:prstGeom>
            <a:ln>
              <a:noFill/>
            </a:ln>
            <a:effectLst>
              <a:outerShdw blurRad="292100" dist="139700" dir="2700000" algn="tl" rotWithShape="0">
                <a:srgbClr val="333333">
                  <a:alpha val="65000"/>
                </a:srgbClr>
              </a:outerShdw>
            </a:effectLst>
          </p:spPr>
        </p:pic>
        <p:sp>
          <p:nvSpPr>
            <p:cNvPr id="11" name="Diagonal Stripe 10">
              <a:extLst>
                <a:ext uri="{FF2B5EF4-FFF2-40B4-BE49-F238E27FC236}">
                  <a16:creationId xmlns:a16="http://schemas.microsoft.com/office/drawing/2014/main" id="{A89B1575-0786-FD69-E5DA-5C7B57F23836}"/>
                </a:ext>
              </a:extLst>
            </p:cNvPr>
            <p:cNvSpPr/>
            <p:nvPr/>
          </p:nvSpPr>
          <p:spPr>
            <a:xfrm>
              <a:off x="601890" y="867038"/>
              <a:ext cx="939043" cy="947209"/>
            </a:xfrm>
            <a:prstGeom prst="diagStrip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solidFill>
                  <a:schemeClr val="tx1"/>
                </a:solidFill>
              </a:endParaRPr>
            </a:p>
          </p:txBody>
        </p:sp>
        <p:sp>
          <p:nvSpPr>
            <p:cNvPr id="12" name="Diagonal Stripe 11">
              <a:extLst>
                <a:ext uri="{FF2B5EF4-FFF2-40B4-BE49-F238E27FC236}">
                  <a16:creationId xmlns:a16="http://schemas.microsoft.com/office/drawing/2014/main" id="{EC8E0D96-7B13-39E1-DC32-E1374A446075}"/>
                </a:ext>
              </a:extLst>
            </p:cNvPr>
            <p:cNvSpPr/>
            <p:nvPr/>
          </p:nvSpPr>
          <p:spPr>
            <a:xfrm rot="10800000">
              <a:off x="3378200" y="5910791"/>
              <a:ext cx="939043" cy="947209"/>
            </a:xfrm>
            <a:prstGeom prst="diagStrip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3430724516"/>
      </p:ext>
    </p:extLst>
  </p:cSld>
  <p:clrMapOvr>
    <a:masterClrMapping/>
  </p:clrMapOvr>
</p:sld>
</file>

<file path=ppt/theme/theme1.xml><?xml version="1.0" encoding="utf-8"?>
<a:theme xmlns:a="http://schemas.openxmlformats.org/drawingml/2006/main" name="Office Theme">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189</TotalTime>
  <Words>530</Words>
  <Application>Microsoft Office PowerPoint</Application>
  <PresentationFormat>Widescreen</PresentationFormat>
  <Paragraphs>19</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Aptos</vt:lpstr>
      <vt:lpstr>Aptos Display</vt:lpstr>
      <vt:lpstr>Arial</vt:lpstr>
      <vt:lpstr>Georgia</vt:lpstr>
      <vt:lpstr>Office Theme</vt:lpstr>
      <vt:lpstr>Holotomy  [Working Title]</vt:lpstr>
      <vt:lpstr>Milestone 2</vt:lpstr>
      <vt:lpstr>So why create this?</vt:lpstr>
      <vt:lpstr>The Prototype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Zellian Ardvark</dc:creator>
  <cp:lastModifiedBy>Zellian Ardvark</cp:lastModifiedBy>
  <cp:revision>7</cp:revision>
  <dcterms:created xsi:type="dcterms:W3CDTF">2025-02-24T13:50:45Z</dcterms:created>
  <dcterms:modified xsi:type="dcterms:W3CDTF">2025-03-08T22:53:44Z</dcterms:modified>
</cp:coreProperties>
</file>