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9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8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31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7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00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6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5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32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28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9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B5D6-D4EF-4EB2-B93B-A77D572B10D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2F83-47CB-4B92-B0B1-30A4F6302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46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" y="862148"/>
            <a:ext cx="12031447" cy="547151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762749" y="1345474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10106025" y="305752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11001375" y="34956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944014" y="17430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6762749" y="218122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7667625" y="2624002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2" name="Elipse 11"/>
          <p:cNvSpPr/>
          <p:nvPr/>
        </p:nvSpPr>
        <p:spPr>
          <a:xfrm>
            <a:off x="8553450" y="305752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MX" dirty="0"/>
          </a:p>
        </p:txBody>
      </p:sp>
      <p:sp>
        <p:nvSpPr>
          <p:cNvPr id="13" name="Elipse 12"/>
          <p:cNvSpPr/>
          <p:nvPr/>
        </p:nvSpPr>
        <p:spPr>
          <a:xfrm>
            <a:off x="7581899" y="17430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4" name="Elipse 13"/>
          <p:cNvSpPr/>
          <p:nvPr/>
        </p:nvSpPr>
        <p:spPr>
          <a:xfrm>
            <a:off x="9410700" y="34956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5" name="Elipse 14"/>
          <p:cNvSpPr/>
          <p:nvPr/>
        </p:nvSpPr>
        <p:spPr>
          <a:xfrm>
            <a:off x="10282237" y="3943350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16" name="Elipse 15"/>
          <p:cNvSpPr/>
          <p:nvPr/>
        </p:nvSpPr>
        <p:spPr>
          <a:xfrm>
            <a:off x="5129212" y="2190750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7" name="Elipse 16"/>
          <p:cNvSpPr/>
          <p:nvPr/>
        </p:nvSpPr>
        <p:spPr>
          <a:xfrm>
            <a:off x="5944013" y="2543175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11</a:t>
            </a:r>
            <a:endParaRPr lang="es-MX" dirty="0"/>
          </a:p>
        </p:txBody>
      </p:sp>
      <p:sp>
        <p:nvSpPr>
          <p:cNvPr id="18" name="Elipse 17"/>
          <p:cNvSpPr/>
          <p:nvPr/>
        </p:nvSpPr>
        <p:spPr>
          <a:xfrm>
            <a:off x="6758196" y="3069267"/>
            <a:ext cx="6907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7581899" y="3478842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8562974" y="3943349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14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9234487" y="4314823"/>
            <a:ext cx="6143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15</a:t>
            </a:r>
            <a:endParaRPr lang="es-MX" dirty="0"/>
          </a:p>
        </p:txBody>
      </p:sp>
      <p:sp>
        <p:nvSpPr>
          <p:cNvPr id="22" name="Elipse 21"/>
          <p:cNvSpPr/>
          <p:nvPr/>
        </p:nvSpPr>
        <p:spPr>
          <a:xfrm>
            <a:off x="4220401" y="2719387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16</a:t>
            </a:r>
            <a:endParaRPr lang="es-MX" dirty="0"/>
          </a:p>
        </p:txBody>
      </p:sp>
      <p:sp>
        <p:nvSpPr>
          <p:cNvPr id="23" name="Elipse 22"/>
          <p:cNvSpPr/>
          <p:nvPr/>
        </p:nvSpPr>
        <p:spPr>
          <a:xfrm>
            <a:off x="5082207" y="3069267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17</a:t>
            </a:r>
            <a:endParaRPr lang="es-MX" dirty="0"/>
          </a:p>
        </p:txBody>
      </p:sp>
      <p:sp>
        <p:nvSpPr>
          <p:cNvPr id="24" name="Elipse 23"/>
          <p:cNvSpPr/>
          <p:nvPr/>
        </p:nvSpPr>
        <p:spPr>
          <a:xfrm>
            <a:off x="5944013" y="3497892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18</a:t>
            </a:r>
            <a:endParaRPr lang="es-MX" dirty="0"/>
          </a:p>
        </p:txBody>
      </p:sp>
      <p:sp>
        <p:nvSpPr>
          <p:cNvPr id="25" name="Elipse 24"/>
          <p:cNvSpPr/>
          <p:nvPr/>
        </p:nvSpPr>
        <p:spPr>
          <a:xfrm>
            <a:off x="6762749" y="3905018"/>
            <a:ext cx="60007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19</a:t>
            </a:r>
            <a:endParaRPr lang="es-MX" dirty="0"/>
          </a:p>
        </p:txBody>
      </p:sp>
      <p:sp>
        <p:nvSpPr>
          <p:cNvPr id="26" name="Elipse 25"/>
          <p:cNvSpPr/>
          <p:nvPr/>
        </p:nvSpPr>
        <p:spPr>
          <a:xfrm>
            <a:off x="7320781" y="4295542"/>
            <a:ext cx="61354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20</a:t>
            </a:r>
            <a:endParaRPr lang="es-MX" dirty="0"/>
          </a:p>
        </p:txBody>
      </p:sp>
      <p:sp>
        <p:nvSpPr>
          <p:cNvPr id="27" name="Elipse 26"/>
          <p:cNvSpPr/>
          <p:nvPr/>
        </p:nvSpPr>
        <p:spPr>
          <a:xfrm>
            <a:off x="3406218" y="3057524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4220401" y="3478841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22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5129212" y="3993189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23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5778673" y="4345614"/>
            <a:ext cx="63430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24</a:t>
            </a:r>
            <a:endParaRPr lang="es-MX" dirty="0"/>
          </a:p>
        </p:txBody>
      </p:sp>
      <p:sp>
        <p:nvSpPr>
          <p:cNvPr id="31" name="Elipse 30"/>
          <p:cNvSpPr/>
          <p:nvPr/>
        </p:nvSpPr>
        <p:spPr>
          <a:xfrm>
            <a:off x="2438401" y="3497889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25</a:t>
            </a:r>
            <a:endParaRPr lang="es-MX" dirty="0"/>
          </a:p>
        </p:txBody>
      </p:sp>
      <p:sp>
        <p:nvSpPr>
          <p:cNvPr id="32" name="Elipse 31"/>
          <p:cNvSpPr/>
          <p:nvPr/>
        </p:nvSpPr>
        <p:spPr>
          <a:xfrm>
            <a:off x="3322527" y="3993189"/>
            <a:ext cx="6065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26</a:t>
            </a:r>
            <a:endParaRPr lang="es-MX" dirty="0"/>
          </a:p>
        </p:txBody>
      </p:sp>
      <p:sp>
        <p:nvSpPr>
          <p:cNvPr id="33" name="Elipse 32"/>
          <p:cNvSpPr/>
          <p:nvPr/>
        </p:nvSpPr>
        <p:spPr>
          <a:xfrm>
            <a:off x="4230327" y="4392873"/>
            <a:ext cx="5897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27</a:t>
            </a:r>
            <a:endParaRPr lang="es-MX" dirty="0"/>
          </a:p>
        </p:txBody>
      </p:sp>
      <p:sp>
        <p:nvSpPr>
          <p:cNvPr id="34" name="Elipse 33"/>
          <p:cNvSpPr/>
          <p:nvPr/>
        </p:nvSpPr>
        <p:spPr>
          <a:xfrm>
            <a:off x="4977220" y="4705992"/>
            <a:ext cx="60443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28</a:t>
            </a:r>
            <a:endParaRPr lang="es-MX" dirty="0"/>
          </a:p>
        </p:txBody>
      </p:sp>
      <p:sp>
        <p:nvSpPr>
          <p:cNvPr id="35" name="Elipse 34"/>
          <p:cNvSpPr/>
          <p:nvPr/>
        </p:nvSpPr>
        <p:spPr>
          <a:xfrm>
            <a:off x="1605858" y="3816976"/>
            <a:ext cx="587957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29</a:t>
            </a:r>
            <a:endParaRPr lang="es-MX" dirty="0"/>
          </a:p>
        </p:txBody>
      </p:sp>
      <p:sp>
        <p:nvSpPr>
          <p:cNvPr id="36" name="Elipse 35"/>
          <p:cNvSpPr/>
          <p:nvPr/>
        </p:nvSpPr>
        <p:spPr>
          <a:xfrm>
            <a:off x="2511064" y="4312043"/>
            <a:ext cx="60809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30</a:t>
            </a:r>
            <a:endParaRPr lang="es-MX" dirty="0"/>
          </a:p>
        </p:txBody>
      </p:sp>
      <p:sp>
        <p:nvSpPr>
          <p:cNvPr id="37" name="Elipse 36"/>
          <p:cNvSpPr/>
          <p:nvPr/>
        </p:nvSpPr>
        <p:spPr>
          <a:xfrm>
            <a:off x="3431667" y="4811000"/>
            <a:ext cx="58912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31</a:t>
            </a:r>
            <a:endParaRPr lang="es-MX" dirty="0"/>
          </a:p>
        </p:txBody>
      </p:sp>
      <p:sp>
        <p:nvSpPr>
          <p:cNvPr id="38" name="Elipse 37"/>
          <p:cNvSpPr/>
          <p:nvPr/>
        </p:nvSpPr>
        <p:spPr>
          <a:xfrm>
            <a:off x="4243548" y="5187054"/>
            <a:ext cx="65230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32</a:t>
            </a:r>
            <a:endParaRPr lang="es-MX" dirty="0"/>
          </a:p>
        </p:txBody>
      </p:sp>
      <p:sp>
        <p:nvSpPr>
          <p:cNvPr id="39" name="Elipse 38"/>
          <p:cNvSpPr/>
          <p:nvPr/>
        </p:nvSpPr>
        <p:spPr>
          <a:xfrm>
            <a:off x="820786" y="4211896"/>
            <a:ext cx="65205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33</a:t>
            </a:r>
            <a:endParaRPr lang="es-MX" dirty="0"/>
          </a:p>
        </p:txBody>
      </p:sp>
      <p:sp>
        <p:nvSpPr>
          <p:cNvPr id="40" name="Elipse 39"/>
          <p:cNvSpPr/>
          <p:nvPr/>
        </p:nvSpPr>
        <p:spPr>
          <a:xfrm>
            <a:off x="1714500" y="4710819"/>
            <a:ext cx="6191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34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2438402" y="5192445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35</a:t>
            </a:r>
            <a:endParaRPr lang="es-MX" dirty="0"/>
          </a:p>
        </p:txBody>
      </p:sp>
      <p:cxnSp>
        <p:nvCxnSpPr>
          <p:cNvPr id="44" name="Conector recto 43"/>
          <p:cNvCxnSpPr>
            <a:stCxn id="6" idx="2"/>
            <a:endCxn id="9" idx="6"/>
          </p:cNvCxnSpPr>
          <p:nvPr/>
        </p:nvCxnSpPr>
        <p:spPr>
          <a:xfrm flipH="1">
            <a:off x="6296439" y="1521687"/>
            <a:ext cx="466310" cy="3976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9" idx="5"/>
            <a:endCxn id="10" idx="1"/>
          </p:cNvCxnSpPr>
          <p:nvPr/>
        </p:nvCxnSpPr>
        <p:spPr>
          <a:xfrm>
            <a:off x="6244828" y="2043889"/>
            <a:ext cx="569532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9" idx="3"/>
            <a:endCxn id="16" idx="7"/>
          </p:cNvCxnSpPr>
          <p:nvPr/>
        </p:nvCxnSpPr>
        <p:spPr>
          <a:xfrm flipH="1">
            <a:off x="5637343" y="2043889"/>
            <a:ext cx="358282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0" idx="7"/>
            <a:endCxn id="13" idx="3"/>
          </p:cNvCxnSpPr>
          <p:nvPr/>
        </p:nvCxnSpPr>
        <p:spPr>
          <a:xfrm flipV="1">
            <a:off x="7063563" y="2043889"/>
            <a:ext cx="569947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0" idx="3"/>
            <a:endCxn id="17" idx="7"/>
          </p:cNvCxnSpPr>
          <p:nvPr/>
        </p:nvCxnSpPr>
        <p:spPr>
          <a:xfrm flipH="1">
            <a:off x="6455857" y="2482039"/>
            <a:ext cx="358503" cy="112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17" idx="1"/>
            <a:endCxn id="16" idx="5"/>
          </p:cNvCxnSpPr>
          <p:nvPr/>
        </p:nvCxnSpPr>
        <p:spPr>
          <a:xfrm flipH="1" flipV="1">
            <a:off x="5637343" y="2491564"/>
            <a:ext cx="394488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10" idx="5"/>
            <a:endCxn id="11" idx="1"/>
          </p:cNvCxnSpPr>
          <p:nvPr/>
        </p:nvCxnSpPr>
        <p:spPr>
          <a:xfrm>
            <a:off x="7063563" y="2482039"/>
            <a:ext cx="655673" cy="193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1" idx="6"/>
            <a:endCxn id="12" idx="1"/>
          </p:cNvCxnSpPr>
          <p:nvPr/>
        </p:nvCxnSpPr>
        <p:spPr>
          <a:xfrm>
            <a:off x="8020050" y="2800215"/>
            <a:ext cx="585011" cy="308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14" idx="1"/>
            <a:endCxn id="12" idx="6"/>
          </p:cNvCxnSpPr>
          <p:nvPr/>
        </p:nvCxnSpPr>
        <p:spPr>
          <a:xfrm flipH="1" flipV="1">
            <a:off x="8905875" y="3233738"/>
            <a:ext cx="556436" cy="313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2" idx="3"/>
            <a:endCxn id="19" idx="7"/>
          </p:cNvCxnSpPr>
          <p:nvPr/>
        </p:nvCxnSpPr>
        <p:spPr>
          <a:xfrm flipH="1">
            <a:off x="8085966" y="3358339"/>
            <a:ext cx="519095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11" idx="3"/>
            <a:endCxn id="18" idx="7"/>
          </p:cNvCxnSpPr>
          <p:nvPr/>
        </p:nvCxnSpPr>
        <p:spPr>
          <a:xfrm flipH="1">
            <a:off x="7347799" y="2924816"/>
            <a:ext cx="371437" cy="1960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4" idx="3"/>
            <a:endCxn id="20" idx="7"/>
          </p:cNvCxnSpPr>
          <p:nvPr/>
        </p:nvCxnSpPr>
        <p:spPr>
          <a:xfrm flipH="1">
            <a:off x="9067041" y="3796489"/>
            <a:ext cx="395270" cy="198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14" idx="7"/>
            <a:endCxn id="7" idx="3"/>
          </p:cNvCxnSpPr>
          <p:nvPr/>
        </p:nvCxnSpPr>
        <p:spPr>
          <a:xfrm flipV="1">
            <a:off x="9711514" y="3358339"/>
            <a:ext cx="446122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14" idx="5"/>
            <a:endCxn id="15" idx="1"/>
          </p:cNvCxnSpPr>
          <p:nvPr/>
        </p:nvCxnSpPr>
        <p:spPr>
          <a:xfrm>
            <a:off x="9711514" y="3796489"/>
            <a:ext cx="622334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" idx="6"/>
            <a:endCxn id="8" idx="1"/>
          </p:cNvCxnSpPr>
          <p:nvPr/>
        </p:nvCxnSpPr>
        <p:spPr>
          <a:xfrm>
            <a:off x="10458450" y="3233738"/>
            <a:ext cx="594536" cy="313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8" idx="3"/>
            <a:endCxn id="15" idx="6"/>
          </p:cNvCxnSpPr>
          <p:nvPr/>
        </p:nvCxnSpPr>
        <p:spPr>
          <a:xfrm flipH="1">
            <a:off x="10634662" y="3796489"/>
            <a:ext cx="418324" cy="323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20" idx="5"/>
            <a:endCxn id="21" idx="1"/>
          </p:cNvCxnSpPr>
          <p:nvPr/>
        </p:nvCxnSpPr>
        <p:spPr>
          <a:xfrm>
            <a:off x="9067041" y="4244163"/>
            <a:ext cx="257417" cy="1222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20" idx="1"/>
            <a:endCxn id="19" idx="5"/>
          </p:cNvCxnSpPr>
          <p:nvPr/>
        </p:nvCxnSpPr>
        <p:spPr>
          <a:xfrm flipH="1" flipV="1">
            <a:off x="8085966" y="3779656"/>
            <a:ext cx="563492" cy="215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20" idx="3"/>
          </p:cNvCxnSpPr>
          <p:nvPr/>
        </p:nvCxnSpPr>
        <p:spPr>
          <a:xfrm flipH="1">
            <a:off x="7933548" y="4244163"/>
            <a:ext cx="715910" cy="1487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19" idx="1"/>
            <a:endCxn id="18" idx="5"/>
          </p:cNvCxnSpPr>
          <p:nvPr/>
        </p:nvCxnSpPr>
        <p:spPr>
          <a:xfrm flipH="1" flipV="1">
            <a:off x="7347799" y="3370081"/>
            <a:ext cx="320584" cy="160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18" idx="1"/>
            <a:endCxn id="17" idx="5"/>
          </p:cNvCxnSpPr>
          <p:nvPr/>
        </p:nvCxnSpPr>
        <p:spPr>
          <a:xfrm flipH="1" flipV="1">
            <a:off x="6455857" y="2843989"/>
            <a:ext cx="403499" cy="2768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16" idx="3"/>
            <a:endCxn id="22" idx="7"/>
          </p:cNvCxnSpPr>
          <p:nvPr/>
        </p:nvCxnSpPr>
        <p:spPr>
          <a:xfrm flipH="1">
            <a:off x="4732245" y="2491564"/>
            <a:ext cx="484149" cy="279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22" idx="5"/>
            <a:endCxn id="23" idx="1"/>
          </p:cNvCxnSpPr>
          <p:nvPr/>
        </p:nvCxnSpPr>
        <p:spPr>
          <a:xfrm>
            <a:off x="4732245" y="3020201"/>
            <a:ext cx="439964" cy="1006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22" idx="3"/>
            <a:endCxn id="27" idx="7"/>
          </p:cNvCxnSpPr>
          <p:nvPr/>
        </p:nvCxnSpPr>
        <p:spPr>
          <a:xfrm flipH="1">
            <a:off x="3930785" y="3020201"/>
            <a:ext cx="377434" cy="88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3" idx="5"/>
            <a:endCxn id="24" idx="1"/>
          </p:cNvCxnSpPr>
          <p:nvPr/>
        </p:nvCxnSpPr>
        <p:spPr>
          <a:xfrm>
            <a:off x="5606774" y="3370081"/>
            <a:ext cx="425057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23" idx="3"/>
            <a:endCxn id="28" idx="7"/>
          </p:cNvCxnSpPr>
          <p:nvPr/>
        </p:nvCxnSpPr>
        <p:spPr>
          <a:xfrm flipH="1">
            <a:off x="4732245" y="3370081"/>
            <a:ext cx="439964" cy="1603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24" idx="7"/>
            <a:endCxn id="18" idx="3"/>
          </p:cNvCxnSpPr>
          <p:nvPr/>
        </p:nvCxnSpPr>
        <p:spPr>
          <a:xfrm flipV="1">
            <a:off x="6455857" y="3370081"/>
            <a:ext cx="403499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24" idx="3"/>
            <a:endCxn id="29" idx="7"/>
          </p:cNvCxnSpPr>
          <p:nvPr/>
        </p:nvCxnSpPr>
        <p:spPr>
          <a:xfrm flipH="1">
            <a:off x="5637343" y="3798706"/>
            <a:ext cx="394488" cy="2460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24" idx="5"/>
            <a:endCxn id="25" idx="1"/>
          </p:cNvCxnSpPr>
          <p:nvPr/>
        </p:nvCxnSpPr>
        <p:spPr>
          <a:xfrm>
            <a:off x="6455857" y="3798706"/>
            <a:ext cx="394771" cy="157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25" idx="7"/>
            <a:endCxn id="19" idx="3"/>
          </p:cNvCxnSpPr>
          <p:nvPr/>
        </p:nvCxnSpPr>
        <p:spPr>
          <a:xfrm flipV="1">
            <a:off x="7274946" y="3779656"/>
            <a:ext cx="393437" cy="176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25" idx="5"/>
            <a:endCxn id="26" idx="1"/>
          </p:cNvCxnSpPr>
          <p:nvPr/>
        </p:nvCxnSpPr>
        <p:spPr>
          <a:xfrm>
            <a:off x="7274946" y="4205832"/>
            <a:ext cx="135686" cy="1413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25" idx="3"/>
            <a:endCxn id="30" idx="7"/>
          </p:cNvCxnSpPr>
          <p:nvPr/>
        </p:nvCxnSpPr>
        <p:spPr>
          <a:xfrm flipH="1">
            <a:off x="6320089" y="4205832"/>
            <a:ext cx="530539" cy="191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27" idx="5"/>
            <a:endCxn id="28" idx="1"/>
          </p:cNvCxnSpPr>
          <p:nvPr/>
        </p:nvCxnSpPr>
        <p:spPr>
          <a:xfrm>
            <a:off x="3930785" y="3358338"/>
            <a:ext cx="377434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28" idx="5"/>
            <a:endCxn id="29" idx="1"/>
          </p:cNvCxnSpPr>
          <p:nvPr/>
        </p:nvCxnSpPr>
        <p:spPr>
          <a:xfrm>
            <a:off x="4732245" y="3779655"/>
            <a:ext cx="484149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29" idx="5"/>
            <a:endCxn id="30" idx="1"/>
          </p:cNvCxnSpPr>
          <p:nvPr/>
        </p:nvCxnSpPr>
        <p:spPr>
          <a:xfrm>
            <a:off x="5637343" y="4294003"/>
            <a:ext cx="234222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27" idx="3"/>
            <a:endCxn id="31" idx="7"/>
          </p:cNvCxnSpPr>
          <p:nvPr/>
        </p:nvCxnSpPr>
        <p:spPr>
          <a:xfrm flipH="1">
            <a:off x="2983470" y="3358338"/>
            <a:ext cx="512750" cy="1911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31" idx="5"/>
            <a:endCxn id="32" idx="1"/>
          </p:cNvCxnSpPr>
          <p:nvPr/>
        </p:nvCxnSpPr>
        <p:spPr>
          <a:xfrm>
            <a:off x="2983470" y="3798703"/>
            <a:ext cx="427882" cy="246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32" idx="7"/>
            <a:endCxn id="28" idx="3"/>
          </p:cNvCxnSpPr>
          <p:nvPr/>
        </p:nvCxnSpPr>
        <p:spPr>
          <a:xfrm flipV="1">
            <a:off x="3840238" y="3779655"/>
            <a:ext cx="467981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32" idx="5"/>
            <a:endCxn id="33" idx="1"/>
          </p:cNvCxnSpPr>
          <p:nvPr/>
        </p:nvCxnSpPr>
        <p:spPr>
          <a:xfrm>
            <a:off x="3840238" y="4294003"/>
            <a:ext cx="476454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33" idx="7"/>
            <a:endCxn id="29" idx="3"/>
          </p:cNvCxnSpPr>
          <p:nvPr/>
        </p:nvCxnSpPr>
        <p:spPr>
          <a:xfrm flipV="1">
            <a:off x="4733698" y="4294003"/>
            <a:ext cx="482696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33" idx="6"/>
            <a:endCxn id="34" idx="0"/>
          </p:cNvCxnSpPr>
          <p:nvPr/>
        </p:nvCxnSpPr>
        <p:spPr>
          <a:xfrm>
            <a:off x="4820063" y="4569086"/>
            <a:ext cx="459372" cy="1369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34" idx="7"/>
            <a:endCxn id="30" idx="3"/>
          </p:cNvCxnSpPr>
          <p:nvPr/>
        </p:nvCxnSpPr>
        <p:spPr>
          <a:xfrm flipV="1">
            <a:off x="5493133" y="4646428"/>
            <a:ext cx="378432" cy="111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31" idx="3"/>
            <a:endCxn id="35" idx="6"/>
          </p:cNvCxnSpPr>
          <p:nvPr/>
        </p:nvCxnSpPr>
        <p:spPr>
          <a:xfrm flipH="1">
            <a:off x="2193815" y="3798703"/>
            <a:ext cx="338105" cy="1944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32" idx="3"/>
            <a:endCxn id="36" idx="7"/>
          </p:cNvCxnSpPr>
          <p:nvPr/>
        </p:nvCxnSpPr>
        <p:spPr>
          <a:xfrm flipH="1">
            <a:off x="3030102" y="4294003"/>
            <a:ext cx="381250" cy="696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stCxn id="33" idx="2"/>
            <a:endCxn id="37" idx="0"/>
          </p:cNvCxnSpPr>
          <p:nvPr/>
        </p:nvCxnSpPr>
        <p:spPr>
          <a:xfrm flipH="1">
            <a:off x="3726227" y="4569086"/>
            <a:ext cx="504100" cy="241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stCxn id="37" idx="5"/>
            <a:endCxn id="38" idx="1"/>
          </p:cNvCxnSpPr>
          <p:nvPr/>
        </p:nvCxnSpPr>
        <p:spPr>
          <a:xfrm>
            <a:off x="3934512" y="5111814"/>
            <a:ext cx="404563" cy="1268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35" idx="3"/>
            <a:endCxn id="39" idx="7"/>
          </p:cNvCxnSpPr>
          <p:nvPr/>
        </p:nvCxnSpPr>
        <p:spPr>
          <a:xfrm flipH="1">
            <a:off x="1377349" y="4117790"/>
            <a:ext cx="314613" cy="145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39" idx="5"/>
            <a:endCxn id="40" idx="1"/>
          </p:cNvCxnSpPr>
          <p:nvPr/>
        </p:nvCxnSpPr>
        <p:spPr>
          <a:xfrm>
            <a:off x="1377349" y="4512710"/>
            <a:ext cx="427820" cy="249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40" idx="7"/>
            <a:endCxn id="36" idx="3"/>
          </p:cNvCxnSpPr>
          <p:nvPr/>
        </p:nvCxnSpPr>
        <p:spPr>
          <a:xfrm flipV="1">
            <a:off x="2242956" y="4612857"/>
            <a:ext cx="357161" cy="149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ctor recto 158"/>
          <p:cNvCxnSpPr>
            <a:stCxn id="40" idx="5"/>
            <a:endCxn id="42" idx="1"/>
          </p:cNvCxnSpPr>
          <p:nvPr/>
        </p:nvCxnSpPr>
        <p:spPr>
          <a:xfrm>
            <a:off x="2242956" y="5011633"/>
            <a:ext cx="288965" cy="23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42" idx="7"/>
            <a:endCxn id="37" idx="3"/>
          </p:cNvCxnSpPr>
          <p:nvPr/>
        </p:nvCxnSpPr>
        <p:spPr>
          <a:xfrm flipV="1">
            <a:off x="2983471" y="5111814"/>
            <a:ext cx="534471" cy="132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38" idx="7"/>
            <a:endCxn id="34" idx="3"/>
          </p:cNvCxnSpPr>
          <p:nvPr/>
        </p:nvCxnSpPr>
        <p:spPr>
          <a:xfrm flipV="1">
            <a:off x="4800323" y="5006806"/>
            <a:ext cx="265414" cy="231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6762749" y="1345474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10106025" y="305752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11001375" y="34956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944014" y="17430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6762749" y="218122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7667625" y="2624002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2" name="Elipse 11"/>
          <p:cNvSpPr/>
          <p:nvPr/>
        </p:nvSpPr>
        <p:spPr>
          <a:xfrm>
            <a:off x="8553450" y="305752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MX" dirty="0"/>
          </a:p>
        </p:txBody>
      </p:sp>
      <p:sp>
        <p:nvSpPr>
          <p:cNvPr id="13" name="Elipse 12"/>
          <p:cNvSpPr/>
          <p:nvPr/>
        </p:nvSpPr>
        <p:spPr>
          <a:xfrm>
            <a:off x="7581899" y="17430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4" name="Elipse 13"/>
          <p:cNvSpPr/>
          <p:nvPr/>
        </p:nvSpPr>
        <p:spPr>
          <a:xfrm>
            <a:off x="9410700" y="3495675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5" name="Elipse 14"/>
          <p:cNvSpPr/>
          <p:nvPr/>
        </p:nvSpPr>
        <p:spPr>
          <a:xfrm>
            <a:off x="10282237" y="3943350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16" name="Elipse 15"/>
          <p:cNvSpPr/>
          <p:nvPr/>
        </p:nvSpPr>
        <p:spPr>
          <a:xfrm>
            <a:off x="5129212" y="2190750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7" name="Elipse 16"/>
          <p:cNvSpPr/>
          <p:nvPr/>
        </p:nvSpPr>
        <p:spPr>
          <a:xfrm>
            <a:off x="5944013" y="2543175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11</a:t>
            </a:r>
            <a:endParaRPr lang="es-MX" dirty="0"/>
          </a:p>
        </p:txBody>
      </p:sp>
      <p:sp>
        <p:nvSpPr>
          <p:cNvPr id="18" name="Elipse 17"/>
          <p:cNvSpPr/>
          <p:nvPr/>
        </p:nvSpPr>
        <p:spPr>
          <a:xfrm>
            <a:off x="6758196" y="3069267"/>
            <a:ext cx="6907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7581899" y="3478842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8562974" y="3943349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14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9234487" y="4314823"/>
            <a:ext cx="6143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15</a:t>
            </a:r>
            <a:endParaRPr lang="es-MX" dirty="0"/>
          </a:p>
        </p:txBody>
      </p:sp>
      <p:sp>
        <p:nvSpPr>
          <p:cNvPr id="22" name="Elipse 21"/>
          <p:cNvSpPr/>
          <p:nvPr/>
        </p:nvSpPr>
        <p:spPr>
          <a:xfrm>
            <a:off x="4220401" y="2719387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16</a:t>
            </a:r>
            <a:endParaRPr lang="es-MX" dirty="0"/>
          </a:p>
        </p:txBody>
      </p:sp>
      <p:sp>
        <p:nvSpPr>
          <p:cNvPr id="23" name="Elipse 22"/>
          <p:cNvSpPr/>
          <p:nvPr/>
        </p:nvSpPr>
        <p:spPr>
          <a:xfrm>
            <a:off x="5082207" y="3069267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17</a:t>
            </a:r>
            <a:endParaRPr lang="es-MX" dirty="0"/>
          </a:p>
        </p:txBody>
      </p:sp>
      <p:sp>
        <p:nvSpPr>
          <p:cNvPr id="24" name="Elipse 23"/>
          <p:cNvSpPr/>
          <p:nvPr/>
        </p:nvSpPr>
        <p:spPr>
          <a:xfrm>
            <a:off x="5944013" y="3497892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18</a:t>
            </a:r>
            <a:endParaRPr lang="es-MX" dirty="0"/>
          </a:p>
        </p:txBody>
      </p:sp>
      <p:sp>
        <p:nvSpPr>
          <p:cNvPr id="25" name="Elipse 24"/>
          <p:cNvSpPr/>
          <p:nvPr/>
        </p:nvSpPr>
        <p:spPr>
          <a:xfrm>
            <a:off x="6762749" y="3905018"/>
            <a:ext cx="60007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19</a:t>
            </a:r>
            <a:endParaRPr lang="es-MX" dirty="0"/>
          </a:p>
        </p:txBody>
      </p:sp>
      <p:sp>
        <p:nvSpPr>
          <p:cNvPr id="26" name="Elipse 25"/>
          <p:cNvSpPr/>
          <p:nvPr/>
        </p:nvSpPr>
        <p:spPr>
          <a:xfrm>
            <a:off x="7320781" y="4295542"/>
            <a:ext cx="61354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20</a:t>
            </a:r>
            <a:endParaRPr lang="es-MX" dirty="0"/>
          </a:p>
        </p:txBody>
      </p:sp>
      <p:sp>
        <p:nvSpPr>
          <p:cNvPr id="27" name="Elipse 26"/>
          <p:cNvSpPr/>
          <p:nvPr/>
        </p:nvSpPr>
        <p:spPr>
          <a:xfrm>
            <a:off x="3406218" y="3057524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4220401" y="3478841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22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5129212" y="3993189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23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5778673" y="4345614"/>
            <a:ext cx="63430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24</a:t>
            </a:r>
            <a:endParaRPr lang="es-MX" dirty="0"/>
          </a:p>
        </p:txBody>
      </p:sp>
      <p:sp>
        <p:nvSpPr>
          <p:cNvPr id="31" name="Elipse 30"/>
          <p:cNvSpPr/>
          <p:nvPr/>
        </p:nvSpPr>
        <p:spPr>
          <a:xfrm>
            <a:off x="2438401" y="3497889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25</a:t>
            </a:r>
            <a:endParaRPr lang="es-MX" dirty="0"/>
          </a:p>
        </p:txBody>
      </p:sp>
      <p:sp>
        <p:nvSpPr>
          <p:cNvPr id="32" name="Elipse 31"/>
          <p:cNvSpPr/>
          <p:nvPr/>
        </p:nvSpPr>
        <p:spPr>
          <a:xfrm>
            <a:off x="3322527" y="3993189"/>
            <a:ext cx="6065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26</a:t>
            </a:r>
            <a:endParaRPr lang="es-MX" dirty="0"/>
          </a:p>
        </p:txBody>
      </p:sp>
      <p:sp>
        <p:nvSpPr>
          <p:cNvPr id="33" name="Elipse 32"/>
          <p:cNvSpPr/>
          <p:nvPr/>
        </p:nvSpPr>
        <p:spPr>
          <a:xfrm>
            <a:off x="4230327" y="4392873"/>
            <a:ext cx="5897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27</a:t>
            </a:r>
            <a:endParaRPr lang="es-MX" dirty="0"/>
          </a:p>
        </p:txBody>
      </p:sp>
      <p:sp>
        <p:nvSpPr>
          <p:cNvPr id="34" name="Elipse 33"/>
          <p:cNvSpPr/>
          <p:nvPr/>
        </p:nvSpPr>
        <p:spPr>
          <a:xfrm>
            <a:off x="4977220" y="4705992"/>
            <a:ext cx="60443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28</a:t>
            </a:r>
            <a:endParaRPr lang="es-MX" dirty="0"/>
          </a:p>
        </p:txBody>
      </p:sp>
      <p:sp>
        <p:nvSpPr>
          <p:cNvPr id="35" name="Elipse 34"/>
          <p:cNvSpPr/>
          <p:nvPr/>
        </p:nvSpPr>
        <p:spPr>
          <a:xfrm>
            <a:off x="1605858" y="3816976"/>
            <a:ext cx="587957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29</a:t>
            </a:r>
            <a:endParaRPr lang="es-MX" dirty="0"/>
          </a:p>
        </p:txBody>
      </p:sp>
      <p:sp>
        <p:nvSpPr>
          <p:cNvPr id="36" name="Elipse 35"/>
          <p:cNvSpPr/>
          <p:nvPr/>
        </p:nvSpPr>
        <p:spPr>
          <a:xfrm>
            <a:off x="2511064" y="4312043"/>
            <a:ext cx="60809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30</a:t>
            </a:r>
            <a:endParaRPr lang="es-MX" dirty="0"/>
          </a:p>
        </p:txBody>
      </p:sp>
      <p:sp>
        <p:nvSpPr>
          <p:cNvPr id="37" name="Elipse 36"/>
          <p:cNvSpPr/>
          <p:nvPr/>
        </p:nvSpPr>
        <p:spPr>
          <a:xfrm>
            <a:off x="3431667" y="4811000"/>
            <a:ext cx="58912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31</a:t>
            </a:r>
            <a:endParaRPr lang="es-MX" dirty="0"/>
          </a:p>
        </p:txBody>
      </p:sp>
      <p:sp>
        <p:nvSpPr>
          <p:cNvPr id="38" name="Elipse 37"/>
          <p:cNvSpPr/>
          <p:nvPr/>
        </p:nvSpPr>
        <p:spPr>
          <a:xfrm>
            <a:off x="4243548" y="5187054"/>
            <a:ext cx="65230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32</a:t>
            </a:r>
            <a:endParaRPr lang="es-MX" dirty="0"/>
          </a:p>
        </p:txBody>
      </p:sp>
      <p:sp>
        <p:nvSpPr>
          <p:cNvPr id="39" name="Elipse 38"/>
          <p:cNvSpPr/>
          <p:nvPr/>
        </p:nvSpPr>
        <p:spPr>
          <a:xfrm>
            <a:off x="820786" y="4211896"/>
            <a:ext cx="65205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33</a:t>
            </a:r>
            <a:endParaRPr lang="es-MX" dirty="0"/>
          </a:p>
        </p:txBody>
      </p:sp>
      <p:sp>
        <p:nvSpPr>
          <p:cNvPr id="40" name="Elipse 39"/>
          <p:cNvSpPr/>
          <p:nvPr/>
        </p:nvSpPr>
        <p:spPr>
          <a:xfrm>
            <a:off x="1714500" y="4710819"/>
            <a:ext cx="6191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34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2438402" y="5192445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35</a:t>
            </a:r>
            <a:endParaRPr lang="es-MX" dirty="0"/>
          </a:p>
        </p:txBody>
      </p:sp>
      <p:cxnSp>
        <p:nvCxnSpPr>
          <p:cNvPr id="44" name="Conector recto 43"/>
          <p:cNvCxnSpPr>
            <a:stCxn id="6" idx="2"/>
            <a:endCxn id="9" idx="6"/>
          </p:cNvCxnSpPr>
          <p:nvPr/>
        </p:nvCxnSpPr>
        <p:spPr>
          <a:xfrm flipH="1">
            <a:off x="6296439" y="1521687"/>
            <a:ext cx="466310" cy="3976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9" idx="5"/>
            <a:endCxn id="10" idx="1"/>
          </p:cNvCxnSpPr>
          <p:nvPr/>
        </p:nvCxnSpPr>
        <p:spPr>
          <a:xfrm>
            <a:off x="6244828" y="2043889"/>
            <a:ext cx="569532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9" idx="3"/>
            <a:endCxn id="16" idx="7"/>
          </p:cNvCxnSpPr>
          <p:nvPr/>
        </p:nvCxnSpPr>
        <p:spPr>
          <a:xfrm flipH="1">
            <a:off x="5637343" y="2043889"/>
            <a:ext cx="358282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0" idx="7"/>
            <a:endCxn id="13" idx="3"/>
          </p:cNvCxnSpPr>
          <p:nvPr/>
        </p:nvCxnSpPr>
        <p:spPr>
          <a:xfrm flipV="1">
            <a:off x="7063563" y="2043889"/>
            <a:ext cx="569947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0" idx="3"/>
            <a:endCxn id="17" idx="7"/>
          </p:cNvCxnSpPr>
          <p:nvPr/>
        </p:nvCxnSpPr>
        <p:spPr>
          <a:xfrm flipH="1">
            <a:off x="6455857" y="2482039"/>
            <a:ext cx="358503" cy="112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17" idx="1"/>
            <a:endCxn id="16" idx="5"/>
          </p:cNvCxnSpPr>
          <p:nvPr/>
        </p:nvCxnSpPr>
        <p:spPr>
          <a:xfrm flipH="1" flipV="1">
            <a:off x="5637343" y="2491564"/>
            <a:ext cx="394488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10" idx="5"/>
            <a:endCxn id="11" idx="1"/>
          </p:cNvCxnSpPr>
          <p:nvPr/>
        </p:nvCxnSpPr>
        <p:spPr>
          <a:xfrm>
            <a:off x="7063563" y="2482039"/>
            <a:ext cx="655673" cy="193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1" idx="6"/>
            <a:endCxn id="12" idx="1"/>
          </p:cNvCxnSpPr>
          <p:nvPr/>
        </p:nvCxnSpPr>
        <p:spPr>
          <a:xfrm>
            <a:off x="8020050" y="2800215"/>
            <a:ext cx="585011" cy="308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14" idx="1"/>
            <a:endCxn id="12" idx="6"/>
          </p:cNvCxnSpPr>
          <p:nvPr/>
        </p:nvCxnSpPr>
        <p:spPr>
          <a:xfrm flipH="1" flipV="1">
            <a:off x="8905875" y="3233738"/>
            <a:ext cx="556436" cy="313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2" idx="3"/>
            <a:endCxn id="19" idx="7"/>
          </p:cNvCxnSpPr>
          <p:nvPr/>
        </p:nvCxnSpPr>
        <p:spPr>
          <a:xfrm flipH="1">
            <a:off x="8085966" y="3358339"/>
            <a:ext cx="519095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11" idx="3"/>
            <a:endCxn id="18" idx="7"/>
          </p:cNvCxnSpPr>
          <p:nvPr/>
        </p:nvCxnSpPr>
        <p:spPr>
          <a:xfrm flipH="1">
            <a:off x="7347799" y="2924816"/>
            <a:ext cx="371437" cy="1960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4" idx="3"/>
            <a:endCxn id="20" idx="7"/>
          </p:cNvCxnSpPr>
          <p:nvPr/>
        </p:nvCxnSpPr>
        <p:spPr>
          <a:xfrm flipH="1">
            <a:off x="9067041" y="3796489"/>
            <a:ext cx="395270" cy="198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14" idx="7"/>
            <a:endCxn id="7" idx="3"/>
          </p:cNvCxnSpPr>
          <p:nvPr/>
        </p:nvCxnSpPr>
        <p:spPr>
          <a:xfrm flipV="1">
            <a:off x="9711514" y="3358339"/>
            <a:ext cx="446122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14" idx="5"/>
            <a:endCxn id="15" idx="1"/>
          </p:cNvCxnSpPr>
          <p:nvPr/>
        </p:nvCxnSpPr>
        <p:spPr>
          <a:xfrm>
            <a:off x="9711514" y="3796489"/>
            <a:ext cx="622334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" idx="6"/>
            <a:endCxn id="8" idx="1"/>
          </p:cNvCxnSpPr>
          <p:nvPr/>
        </p:nvCxnSpPr>
        <p:spPr>
          <a:xfrm>
            <a:off x="10458450" y="3233738"/>
            <a:ext cx="594536" cy="313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8" idx="3"/>
            <a:endCxn id="15" idx="6"/>
          </p:cNvCxnSpPr>
          <p:nvPr/>
        </p:nvCxnSpPr>
        <p:spPr>
          <a:xfrm flipH="1">
            <a:off x="10634662" y="3796489"/>
            <a:ext cx="418324" cy="323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20" idx="5"/>
            <a:endCxn id="21" idx="1"/>
          </p:cNvCxnSpPr>
          <p:nvPr/>
        </p:nvCxnSpPr>
        <p:spPr>
          <a:xfrm>
            <a:off x="9067041" y="4244163"/>
            <a:ext cx="257417" cy="1222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20" idx="1"/>
            <a:endCxn id="19" idx="5"/>
          </p:cNvCxnSpPr>
          <p:nvPr/>
        </p:nvCxnSpPr>
        <p:spPr>
          <a:xfrm flipH="1" flipV="1">
            <a:off x="8085966" y="3779656"/>
            <a:ext cx="563492" cy="215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20" idx="3"/>
          </p:cNvCxnSpPr>
          <p:nvPr/>
        </p:nvCxnSpPr>
        <p:spPr>
          <a:xfrm flipH="1">
            <a:off x="7933548" y="4244163"/>
            <a:ext cx="715910" cy="1487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19" idx="1"/>
            <a:endCxn id="18" idx="5"/>
          </p:cNvCxnSpPr>
          <p:nvPr/>
        </p:nvCxnSpPr>
        <p:spPr>
          <a:xfrm flipH="1" flipV="1">
            <a:off x="7347799" y="3370081"/>
            <a:ext cx="320584" cy="160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18" idx="1"/>
            <a:endCxn id="17" idx="5"/>
          </p:cNvCxnSpPr>
          <p:nvPr/>
        </p:nvCxnSpPr>
        <p:spPr>
          <a:xfrm flipH="1" flipV="1">
            <a:off x="6455857" y="2843989"/>
            <a:ext cx="403499" cy="2768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16" idx="3"/>
            <a:endCxn id="22" idx="7"/>
          </p:cNvCxnSpPr>
          <p:nvPr/>
        </p:nvCxnSpPr>
        <p:spPr>
          <a:xfrm flipH="1">
            <a:off x="4732245" y="2491564"/>
            <a:ext cx="484149" cy="279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22" idx="5"/>
            <a:endCxn id="23" idx="1"/>
          </p:cNvCxnSpPr>
          <p:nvPr/>
        </p:nvCxnSpPr>
        <p:spPr>
          <a:xfrm>
            <a:off x="4732245" y="3020201"/>
            <a:ext cx="439964" cy="1006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22" idx="3"/>
            <a:endCxn id="27" idx="7"/>
          </p:cNvCxnSpPr>
          <p:nvPr/>
        </p:nvCxnSpPr>
        <p:spPr>
          <a:xfrm flipH="1">
            <a:off x="3930785" y="3020201"/>
            <a:ext cx="377434" cy="88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3" idx="5"/>
            <a:endCxn id="24" idx="1"/>
          </p:cNvCxnSpPr>
          <p:nvPr/>
        </p:nvCxnSpPr>
        <p:spPr>
          <a:xfrm>
            <a:off x="5606774" y="3370081"/>
            <a:ext cx="425057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23" idx="3"/>
            <a:endCxn id="28" idx="7"/>
          </p:cNvCxnSpPr>
          <p:nvPr/>
        </p:nvCxnSpPr>
        <p:spPr>
          <a:xfrm flipH="1">
            <a:off x="4732245" y="3370081"/>
            <a:ext cx="439964" cy="1603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24" idx="7"/>
            <a:endCxn id="18" idx="3"/>
          </p:cNvCxnSpPr>
          <p:nvPr/>
        </p:nvCxnSpPr>
        <p:spPr>
          <a:xfrm flipV="1">
            <a:off x="6455857" y="3370081"/>
            <a:ext cx="403499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24" idx="3"/>
            <a:endCxn id="29" idx="7"/>
          </p:cNvCxnSpPr>
          <p:nvPr/>
        </p:nvCxnSpPr>
        <p:spPr>
          <a:xfrm flipH="1">
            <a:off x="5637343" y="3798706"/>
            <a:ext cx="394488" cy="2460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24" idx="5"/>
            <a:endCxn id="25" idx="1"/>
          </p:cNvCxnSpPr>
          <p:nvPr/>
        </p:nvCxnSpPr>
        <p:spPr>
          <a:xfrm>
            <a:off x="6455857" y="3798706"/>
            <a:ext cx="394771" cy="157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25" idx="7"/>
            <a:endCxn id="19" idx="3"/>
          </p:cNvCxnSpPr>
          <p:nvPr/>
        </p:nvCxnSpPr>
        <p:spPr>
          <a:xfrm flipV="1">
            <a:off x="7274946" y="3779656"/>
            <a:ext cx="393437" cy="176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25" idx="5"/>
            <a:endCxn id="26" idx="1"/>
          </p:cNvCxnSpPr>
          <p:nvPr/>
        </p:nvCxnSpPr>
        <p:spPr>
          <a:xfrm>
            <a:off x="7274946" y="4205832"/>
            <a:ext cx="135686" cy="1413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25" idx="3"/>
            <a:endCxn id="30" idx="7"/>
          </p:cNvCxnSpPr>
          <p:nvPr/>
        </p:nvCxnSpPr>
        <p:spPr>
          <a:xfrm flipH="1">
            <a:off x="6320089" y="4205832"/>
            <a:ext cx="530539" cy="191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27" idx="5"/>
            <a:endCxn id="28" idx="1"/>
          </p:cNvCxnSpPr>
          <p:nvPr/>
        </p:nvCxnSpPr>
        <p:spPr>
          <a:xfrm>
            <a:off x="3930785" y="3358338"/>
            <a:ext cx="377434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28" idx="5"/>
            <a:endCxn id="29" idx="1"/>
          </p:cNvCxnSpPr>
          <p:nvPr/>
        </p:nvCxnSpPr>
        <p:spPr>
          <a:xfrm>
            <a:off x="4732245" y="3779655"/>
            <a:ext cx="484149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29" idx="5"/>
            <a:endCxn id="30" idx="1"/>
          </p:cNvCxnSpPr>
          <p:nvPr/>
        </p:nvCxnSpPr>
        <p:spPr>
          <a:xfrm>
            <a:off x="5637343" y="4294003"/>
            <a:ext cx="234222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27" idx="3"/>
            <a:endCxn id="31" idx="7"/>
          </p:cNvCxnSpPr>
          <p:nvPr/>
        </p:nvCxnSpPr>
        <p:spPr>
          <a:xfrm flipH="1">
            <a:off x="2983470" y="3358338"/>
            <a:ext cx="512750" cy="1911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31" idx="5"/>
            <a:endCxn id="32" idx="1"/>
          </p:cNvCxnSpPr>
          <p:nvPr/>
        </p:nvCxnSpPr>
        <p:spPr>
          <a:xfrm>
            <a:off x="2983470" y="3798703"/>
            <a:ext cx="427882" cy="246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32" idx="7"/>
            <a:endCxn id="28" idx="3"/>
          </p:cNvCxnSpPr>
          <p:nvPr/>
        </p:nvCxnSpPr>
        <p:spPr>
          <a:xfrm flipV="1">
            <a:off x="3840238" y="3779655"/>
            <a:ext cx="467981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32" idx="5"/>
            <a:endCxn id="33" idx="1"/>
          </p:cNvCxnSpPr>
          <p:nvPr/>
        </p:nvCxnSpPr>
        <p:spPr>
          <a:xfrm>
            <a:off x="3840238" y="4294003"/>
            <a:ext cx="476454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33" idx="7"/>
            <a:endCxn id="29" idx="3"/>
          </p:cNvCxnSpPr>
          <p:nvPr/>
        </p:nvCxnSpPr>
        <p:spPr>
          <a:xfrm flipV="1">
            <a:off x="4733698" y="4294003"/>
            <a:ext cx="482696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33" idx="6"/>
            <a:endCxn id="34" idx="0"/>
          </p:cNvCxnSpPr>
          <p:nvPr/>
        </p:nvCxnSpPr>
        <p:spPr>
          <a:xfrm>
            <a:off x="4820063" y="4569086"/>
            <a:ext cx="459372" cy="1369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34" idx="7"/>
            <a:endCxn id="30" idx="3"/>
          </p:cNvCxnSpPr>
          <p:nvPr/>
        </p:nvCxnSpPr>
        <p:spPr>
          <a:xfrm flipV="1">
            <a:off x="5493133" y="4646428"/>
            <a:ext cx="378432" cy="111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31" idx="3"/>
            <a:endCxn id="35" idx="6"/>
          </p:cNvCxnSpPr>
          <p:nvPr/>
        </p:nvCxnSpPr>
        <p:spPr>
          <a:xfrm flipH="1">
            <a:off x="2193815" y="3798703"/>
            <a:ext cx="338105" cy="1944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32" idx="3"/>
            <a:endCxn id="36" idx="7"/>
          </p:cNvCxnSpPr>
          <p:nvPr/>
        </p:nvCxnSpPr>
        <p:spPr>
          <a:xfrm flipH="1">
            <a:off x="3030102" y="4294003"/>
            <a:ext cx="381250" cy="696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stCxn id="33" idx="2"/>
            <a:endCxn id="37" idx="0"/>
          </p:cNvCxnSpPr>
          <p:nvPr/>
        </p:nvCxnSpPr>
        <p:spPr>
          <a:xfrm flipH="1">
            <a:off x="3726227" y="4569086"/>
            <a:ext cx="504100" cy="241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stCxn id="37" idx="5"/>
            <a:endCxn id="38" idx="1"/>
          </p:cNvCxnSpPr>
          <p:nvPr/>
        </p:nvCxnSpPr>
        <p:spPr>
          <a:xfrm>
            <a:off x="3934512" y="5111814"/>
            <a:ext cx="404563" cy="1268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35" idx="3"/>
            <a:endCxn id="39" idx="7"/>
          </p:cNvCxnSpPr>
          <p:nvPr/>
        </p:nvCxnSpPr>
        <p:spPr>
          <a:xfrm flipH="1">
            <a:off x="1377349" y="4117790"/>
            <a:ext cx="314613" cy="145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39" idx="5"/>
            <a:endCxn id="40" idx="1"/>
          </p:cNvCxnSpPr>
          <p:nvPr/>
        </p:nvCxnSpPr>
        <p:spPr>
          <a:xfrm>
            <a:off x="1377349" y="4512710"/>
            <a:ext cx="427820" cy="249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40" idx="7"/>
            <a:endCxn id="36" idx="3"/>
          </p:cNvCxnSpPr>
          <p:nvPr/>
        </p:nvCxnSpPr>
        <p:spPr>
          <a:xfrm flipV="1">
            <a:off x="2242956" y="4612857"/>
            <a:ext cx="357161" cy="149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ctor recto 158"/>
          <p:cNvCxnSpPr>
            <a:stCxn id="40" idx="5"/>
            <a:endCxn id="42" idx="1"/>
          </p:cNvCxnSpPr>
          <p:nvPr/>
        </p:nvCxnSpPr>
        <p:spPr>
          <a:xfrm>
            <a:off x="2242956" y="5011633"/>
            <a:ext cx="288965" cy="23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42" idx="7"/>
            <a:endCxn id="37" idx="3"/>
          </p:cNvCxnSpPr>
          <p:nvPr/>
        </p:nvCxnSpPr>
        <p:spPr>
          <a:xfrm flipV="1">
            <a:off x="2983471" y="5111814"/>
            <a:ext cx="534471" cy="132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38" idx="7"/>
            <a:endCxn id="34" idx="3"/>
          </p:cNvCxnSpPr>
          <p:nvPr/>
        </p:nvCxnSpPr>
        <p:spPr>
          <a:xfrm flipV="1">
            <a:off x="4800323" y="5006806"/>
            <a:ext cx="265414" cy="231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" y="862148"/>
            <a:ext cx="12031447" cy="547151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762749" y="1345474"/>
            <a:ext cx="60007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25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10046721" y="3057525"/>
            <a:ext cx="58794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54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11001375" y="3495675"/>
            <a:ext cx="5881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56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778674" y="1743075"/>
            <a:ext cx="63430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19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6682413" y="2181225"/>
            <a:ext cx="59253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7667625" y="2624002"/>
            <a:ext cx="66810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23</a:t>
            </a:r>
            <a:endParaRPr lang="es-MX" dirty="0"/>
          </a:p>
        </p:txBody>
      </p:sp>
      <p:sp>
        <p:nvSpPr>
          <p:cNvPr id="12" name="Elipse 11"/>
          <p:cNvSpPr/>
          <p:nvPr/>
        </p:nvSpPr>
        <p:spPr>
          <a:xfrm>
            <a:off x="8553450" y="3057525"/>
            <a:ext cx="60007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50</a:t>
            </a:r>
            <a:endParaRPr lang="es-MX" dirty="0"/>
          </a:p>
        </p:txBody>
      </p:sp>
      <p:sp>
        <p:nvSpPr>
          <p:cNvPr id="13" name="Elipse 12"/>
          <p:cNvSpPr/>
          <p:nvPr/>
        </p:nvSpPr>
        <p:spPr>
          <a:xfrm>
            <a:off x="7581899" y="1743075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52</a:t>
            </a:r>
            <a:endParaRPr lang="es-MX" dirty="0"/>
          </a:p>
        </p:txBody>
      </p:sp>
      <p:sp>
        <p:nvSpPr>
          <p:cNvPr id="14" name="Elipse 13"/>
          <p:cNvSpPr/>
          <p:nvPr/>
        </p:nvSpPr>
        <p:spPr>
          <a:xfrm>
            <a:off x="9410700" y="3495675"/>
            <a:ext cx="5945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53</a:t>
            </a:r>
            <a:endParaRPr lang="es-MX" dirty="0"/>
          </a:p>
        </p:txBody>
      </p:sp>
      <p:sp>
        <p:nvSpPr>
          <p:cNvPr id="15" name="Elipse 14"/>
          <p:cNvSpPr/>
          <p:nvPr/>
        </p:nvSpPr>
        <p:spPr>
          <a:xfrm>
            <a:off x="10217888" y="3943350"/>
            <a:ext cx="587707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55</a:t>
            </a:r>
            <a:endParaRPr lang="es-MX" dirty="0"/>
          </a:p>
        </p:txBody>
      </p:sp>
      <p:sp>
        <p:nvSpPr>
          <p:cNvPr id="16" name="Elipse 15"/>
          <p:cNvSpPr/>
          <p:nvPr/>
        </p:nvSpPr>
        <p:spPr>
          <a:xfrm>
            <a:off x="5129212" y="2190750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20</a:t>
            </a:r>
            <a:endParaRPr lang="es-MX" dirty="0"/>
          </a:p>
        </p:txBody>
      </p:sp>
      <p:sp>
        <p:nvSpPr>
          <p:cNvPr id="17" name="Elipse 16"/>
          <p:cNvSpPr/>
          <p:nvPr/>
        </p:nvSpPr>
        <p:spPr>
          <a:xfrm>
            <a:off x="5944013" y="2543175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18" name="Elipse 17"/>
          <p:cNvSpPr/>
          <p:nvPr/>
        </p:nvSpPr>
        <p:spPr>
          <a:xfrm>
            <a:off x="6758196" y="3069267"/>
            <a:ext cx="6907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7581899" y="3478842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8562974" y="3943349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51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9234487" y="4314823"/>
            <a:ext cx="6143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24</a:t>
            </a:r>
            <a:endParaRPr lang="es-MX" dirty="0"/>
          </a:p>
        </p:txBody>
      </p:sp>
      <p:sp>
        <p:nvSpPr>
          <p:cNvPr id="22" name="Elipse 21"/>
          <p:cNvSpPr/>
          <p:nvPr/>
        </p:nvSpPr>
        <p:spPr>
          <a:xfrm>
            <a:off x="4220401" y="2719387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22</a:t>
            </a:r>
            <a:endParaRPr lang="es-MX" dirty="0"/>
          </a:p>
        </p:txBody>
      </p:sp>
      <p:sp>
        <p:nvSpPr>
          <p:cNvPr id="23" name="Elipse 22"/>
          <p:cNvSpPr/>
          <p:nvPr/>
        </p:nvSpPr>
        <p:spPr>
          <a:xfrm>
            <a:off x="5082207" y="3069267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4" name="Elipse 23"/>
          <p:cNvSpPr/>
          <p:nvPr/>
        </p:nvSpPr>
        <p:spPr>
          <a:xfrm>
            <a:off x="5944013" y="3497892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5" name="Elipse 24"/>
          <p:cNvSpPr/>
          <p:nvPr/>
        </p:nvSpPr>
        <p:spPr>
          <a:xfrm>
            <a:off x="6762749" y="3905018"/>
            <a:ext cx="60007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6" name="Elipse 25"/>
          <p:cNvSpPr/>
          <p:nvPr/>
        </p:nvSpPr>
        <p:spPr>
          <a:xfrm>
            <a:off x="7320781" y="4295542"/>
            <a:ext cx="61354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7" name="Elipse 26"/>
          <p:cNvSpPr/>
          <p:nvPr/>
        </p:nvSpPr>
        <p:spPr>
          <a:xfrm>
            <a:off x="3406218" y="3057524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27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4220401" y="3478841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17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5129212" y="3993189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5778673" y="4345614"/>
            <a:ext cx="63430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1" name="Elipse 30"/>
          <p:cNvSpPr/>
          <p:nvPr/>
        </p:nvSpPr>
        <p:spPr>
          <a:xfrm>
            <a:off x="2438401" y="3497889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28</a:t>
            </a:r>
            <a:endParaRPr lang="es-MX" dirty="0"/>
          </a:p>
        </p:txBody>
      </p:sp>
      <p:sp>
        <p:nvSpPr>
          <p:cNvPr id="32" name="Elipse 31"/>
          <p:cNvSpPr/>
          <p:nvPr/>
        </p:nvSpPr>
        <p:spPr>
          <a:xfrm>
            <a:off x="3322527" y="3993189"/>
            <a:ext cx="6065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33" name="Elipse 32"/>
          <p:cNvSpPr/>
          <p:nvPr/>
        </p:nvSpPr>
        <p:spPr>
          <a:xfrm>
            <a:off x="4230327" y="4392873"/>
            <a:ext cx="5897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34" name="Elipse 33"/>
          <p:cNvSpPr/>
          <p:nvPr/>
        </p:nvSpPr>
        <p:spPr>
          <a:xfrm>
            <a:off x="4977220" y="4705992"/>
            <a:ext cx="60443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26</a:t>
            </a:r>
            <a:endParaRPr lang="es-MX" dirty="0"/>
          </a:p>
        </p:txBody>
      </p:sp>
      <p:sp>
        <p:nvSpPr>
          <p:cNvPr id="35" name="Elipse 34"/>
          <p:cNvSpPr/>
          <p:nvPr/>
        </p:nvSpPr>
        <p:spPr>
          <a:xfrm>
            <a:off x="1605858" y="3816976"/>
            <a:ext cx="587957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39</a:t>
            </a:r>
            <a:endParaRPr lang="es-MX" dirty="0"/>
          </a:p>
        </p:txBody>
      </p:sp>
      <p:sp>
        <p:nvSpPr>
          <p:cNvPr id="36" name="Elipse 35"/>
          <p:cNvSpPr/>
          <p:nvPr/>
        </p:nvSpPr>
        <p:spPr>
          <a:xfrm>
            <a:off x="2511064" y="4312043"/>
            <a:ext cx="60809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16</a:t>
            </a:r>
            <a:endParaRPr lang="es-MX" dirty="0"/>
          </a:p>
        </p:txBody>
      </p:sp>
      <p:sp>
        <p:nvSpPr>
          <p:cNvPr id="37" name="Elipse 36"/>
          <p:cNvSpPr/>
          <p:nvPr/>
        </p:nvSpPr>
        <p:spPr>
          <a:xfrm>
            <a:off x="3431667" y="4811000"/>
            <a:ext cx="58912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38" name="Elipse 37"/>
          <p:cNvSpPr/>
          <p:nvPr/>
        </p:nvSpPr>
        <p:spPr>
          <a:xfrm>
            <a:off x="4243548" y="5187054"/>
            <a:ext cx="65230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11</a:t>
            </a:r>
            <a:endParaRPr lang="es-MX" dirty="0"/>
          </a:p>
        </p:txBody>
      </p:sp>
      <p:sp>
        <p:nvSpPr>
          <p:cNvPr id="39" name="Elipse 38"/>
          <p:cNvSpPr/>
          <p:nvPr/>
        </p:nvSpPr>
        <p:spPr>
          <a:xfrm>
            <a:off x="820786" y="4211896"/>
            <a:ext cx="65205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sp>
        <p:nvSpPr>
          <p:cNvPr id="40" name="Elipse 39"/>
          <p:cNvSpPr/>
          <p:nvPr/>
        </p:nvSpPr>
        <p:spPr>
          <a:xfrm>
            <a:off x="1714500" y="4710819"/>
            <a:ext cx="6191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18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2438402" y="5192445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57</a:t>
            </a:r>
            <a:endParaRPr lang="es-MX" dirty="0"/>
          </a:p>
        </p:txBody>
      </p:sp>
      <p:cxnSp>
        <p:nvCxnSpPr>
          <p:cNvPr id="44" name="Conector recto 43"/>
          <p:cNvCxnSpPr>
            <a:stCxn id="6" idx="2"/>
            <a:endCxn id="9" idx="7"/>
          </p:cNvCxnSpPr>
          <p:nvPr/>
        </p:nvCxnSpPr>
        <p:spPr>
          <a:xfrm flipH="1">
            <a:off x="6320090" y="1521687"/>
            <a:ext cx="442659" cy="272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9" idx="5"/>
            <a:endCxn id="10" idx="1"/>
          </p:cNvCxnSpPr>
          <p:nvPr/>
        </p:nvCxnSpPr>
        <p:spPr>
          <a:xfrm>
            <a:off x="6320090" y="2043889"/>
            <a:ext cx="449098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9" idx="3"/>
            <a:endCxn id="16" idx="7"/>
          </p:cNvCxnSpPr>
          <p:nvPr/>
        </p:nvCxnSpPr>
        <p:spPr>
          <a:xfrm flipH="1">
            <a:off x="5637343" y="2043889"/>
            <a:ext cx="234223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0" idx="7"/>
            <a:endCxn id="13" idx="3"/>
          </p:cNvCxnSpPr>
          <p:nvPr/>
        </p:nvCxnSpPr>
        <p:spPr>
          <a:xfrm flipV="1">
            <a:off x="7188172" y="2043889"/>
            <a:ext cx="480211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0" idx="3"/>
            <a:endCxn id="17" idx="7"/>
          </p:cNvCxnSpPr>
          <p:nvPr/>
        </p:nvCxnSpPr>
        <p:spPr>
          <a:xfrm flipH="1">
            <a:off x="6455857" y="2482039"/>
            <a:ext cx="313331" cy="112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17" idx="1"/>
            <a:endCxn id="16" idx="5"/>
          </p:cNvCxnSpPr>
          <p:nvPr/>
        </p:nvCxnSpPr>
        <p:spPr>
          <a:xfrm flipH="1" flipV="1">
            <a:off x="5637343" y="2491564"/>
            <a:ext cx="394488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10" idx="5"/>
            <a:endCxn id="11" idx="1"/>
          </p:cNvCxnSpPr>
          <p:nvPr/>
        </p:nvCxnSpPr>
        <p:spPr>
          <a:xfrm>
            <a:off x="7188172" y="2482039"/>
            <a:ext cx="577295" cy="193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1" idx="5"/>
            <a:endCxn id="12" idx="1"/>
          </p:cNvCxnSpPr>
          <p:nvPr/>
        </p:nvCxnSpPr>
        <p:spPr>
          <a:xfrm>
            <a:off x="8237889" y="2924816"/>
            <a:ext cx="403440" cy="184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14" idx="1"/>
            <a:endCxn id="12" idx="5"/>
          </p:cNvCxnSpPr>
          <p:nvPr/>
        </p:nvCxnSpPr>
        <p:spPr>
          <a:xfrm flipH="1" flipV="1">
            <a:off x="9065646" y="3358339"/>
            <a:ext cx="432122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2" idx="3"/>
            <a:endCxn id="19" idx="7"/>
          </p:cNvCxnSpPr>
          <p:nvPr/>
        </p:nvCxnSpPr>
        <p:spPr>
          <a:xfrm flipH="1">
            <a:off x="8085966" y="3358339"/>
            <a:ext cx="555363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11" idx="3"/>
            <a:endCxn id="18" idx="7"/>
          </p:cNvCxnSpPr>
          <p:nvPr/>
        </p:nvCxnSpPr>
        <p:spPr>
          <a:xfrm flipH="1">
            <a:off x="7347799" y="2924816"/>
            <a:ext cx="417668" cy="1960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4" idx="3"/>
            <a:endCxn id="20" idx="7"/>
          </p:cNvCxnSpPr>
          <p:nvPr/>
        </p:nvCxnSpPr>
        <p:spPr>
          <a:xfrm flipH="1">
            <a:off x="9067041" y="3796489"/>
            <a:ext cx="395270" cy="198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14" idx="7"/>
            <a:endCxn id="7" idx="3"/>
          </p:cNvCxnSpPr>
          <p:nvPr/>
        </p:nvCxnSpPr>
        <p:spPr>
          <a:xfrm flipV="1">
            <a:off x="9918168" y="3358339"/>
            <a:ext cx="214655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14" idx="5"/>
            <a:endCxn id="15" idx="1"/>
          </p:cNvCxnSpPr>
          <p:nvPr/>
        </p:nvCxnSpPr>
        <p:spPr>
          <a:xfrm>
            <a:off x="9918168" y="3796489"/>
            <a:ext cx="385788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" idx="6"/>
            <a:endCxn id="8" idx="1"/>
          </p:cNvCxnSpPr>
          <p:nvPr/>
        </p:nvCxnSpPr>
        <p:spPr>
          <a:xfrm>
            <a:off x="10634662" y="3233738"/>
            <a:ext cx="452840" cy="313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8" idx="3"/>
            <a:endCxn id="15" idx="7"/>
          </p:cNvCxnSpPr>
          <p:nvPr/>
        </p:nvCxnSpPr>
        <p:spPr>
          <a:xfrm flipH="1">
            <a:off x="10719527" y="3796489"/>
            <a:ext cx="367975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20" idx="5"/>
            <a:endCxn id="21" idx="1"/>
          </p:cNvCxnSpPr>
          <p:nvPr/>
        </p:nvCxnSpPr>
        <p:spPr>
          <a:xfrm>
            <a:off x="9067041" y="4244163"/>
            <a:ext cx="257417" cy="1222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20" idx="1"/>
            <a:endCxn id="19" idx="5"/>
          </p:cNvCxnSpPr>
          <p:nvPr/>
        </p:nvCxnSpPr>
        <p:spPr>
          <a:xfrm flipH="1" flipV="1">
            <a:off x="8085966" y="3779656"/>
            <a:ext cx="563492" cy="215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20" idx="3"/>
          </p:cNvCxnSpPr>
          <p:nvPr/>
        </p:nvCxnSpPr>
        <p:spPr>
          <a:xfrm flipH="1">
            <a:off x="7933548" y="4244163"/>
            <a:ext cx="715910" cy="1487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19" idx="1"/>
            <a:endCxn id="18" idx="5"/>
          </p:cNvCxnSpPr>
          <p:nvPr/>
        </p:nvCxnSpPr>
        <p:spPr>
          <a:xfrm flipH="1" flipV="1">
            <a:off x="7347799" y="3370081"/>
            <a:ext cx="320584" cy="160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18" idx="1"/>
            <a:endCxn id="17" idx="5"/>
          </p:cNvCxnSpPr>
          <p:nvPr/>
        </p:nvCxnSpPr>
        <p:spPr>
          <a:xfrm flipH="1" flipV="1">
            <a:off x="6455857" y="2843989"/>
            <a:ext cx="403499" cy="2768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16" idx="3"/>
            <a:endCxn id="22" idx="7"/>
          </p:cNvCxnSpPr>
          <p:nvPr/>
        </p:nvCxnSpPr>
        <p:spPr>
          <a:xfrm flipH="1">
            <a:off x="4732245" y="2491564"/>
            <a:ext cx="484149" cy="279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22" idx="5"/>
            <a:endCxn id="23" idx="1"/>
          </p:cNvCxnSpPr>
          <p:nvPr/>
        </p:nvCxnSpPr>
        <p:spPr>
          <a:xfrm>
            <a:off x="4732245" y="3020201"/>
            <a:ext cx="439964" cy="1006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22" idx="3"/>
            <a:endCxn id="27" idx="7"/>
          </p:cNvCxnSpPr>
          <p:nvPr/>
        </p:nvCxnSpPr>
        <p:spPr>
          <a:xfrm flipH="1">
            <a:off x="3930785" y="3020201"/>
            <a:ext cx="377434" cy="88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3" idx="5"/>
            <a:endCxn id="24" idx="1"/>
          </p:cNvCxnSpPr>
          <p:nvPr/>
        </p:nvCxnSpPr>
        <p:spPr>
          <a:xfrm>
            <a:off x="5606774" y="3370081"/>
            <a:ext cx="425057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23" idx="3"/>
            <a:endCxn id="28" idx="7"/>
          </p:cNvCxnSpPr>
          <p:nvPr/>
        </p:nvCxnSpPr>
        <p:spPr>
          <a:xfrm flipH="1">
            <a:off x="4732245" y="3370081"/>
            <a:ext cx="439964" cy="1603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24" idx="7"/>
            <a:endCxn id="18" idx="3"/>
          </p:cNvCxnSpPr>
          <p:nvPr/>
        </p:nvCxnSpPr>
        <p:spPr>
          <a:xfrm flipV="1">
            <a:off x="6455857" y="3370081"/>
            <a:ext cx="403499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24" idx="3"/>
            <a:endCxn id="29" idx="7"/>
          </p:cNvCxnSpPr>
          <p:nvPr/>
        </p:nvCxnSpPr>
        <p:spPr>
          <a:xfrm flipH="1">
            <a:off x="5637343" y="3798706"/>
            <a:ext cx="394488" cy="2460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24" idx="5"/>
            <a:endCxn id="25" idx="1"/>
          </p:cNvCxnSpPr>
          <p:nvPr/>
        </p:nvCxnSpPr>
        <p:spPr>
          <a:xfrm>
            <a:off x="6455857" y="3798706"/>
            <a:ext cx="394771" cy="157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25" idx="7"/>
            <a:endCxn id="19" idx="3"/>
          </p:cNvCxnSpPr>
          <p:nvPr/>
        </p:nvCxnSpPr>
        <p:spPr>
          <a:xfrm flipV="1">
            <a:off x="7274946" y="3779656"/>
            <a:ext cx="393437" cy="176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25" idx="5"/>
            <a:endCxn id="26" idx="1"/>
          </p:cNvCxnSpPr>
          <p:nvPr/>
        </p:nvCxnSpPr>
        <p:spPr>
          <a:xfrm>
            <a:off x="7274946" y="4205832"/>
            <a:ext cx="135686" cy="1413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25" idx="3"/>
            <a:endCxn id="30" idx="7"/>
          </p:cNvCxnSpPr>
          <p:nvPr/>
        </p:nvCxnSpPr>
        <p:spPr>
          <a:xfrm flipH="1">
            <a:off x="6320089" y="4205832"/>
            <a:ext cx="530539" cy="191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27" idx="5"/>
            <a:endCxn id="28" idx="1"/>
          </p:cNvCxnSpPr>
          <p:nvPr/>
        </p:nvCxnSpPr>
        <p:spPr>
          <a:xfrm>
            <a:off x="3930785" y="3358338"/>
            <a:ext cx="377434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28" idx="5"/>
            <a:endCxn id="29" idx="1"/>
          </p:cNvCxnSpPr>
          <p:nvPr/>
        </p:nvCxnSpPr>
        <p:spPr>
          <a:xfrm>
            <a:off x="4732245" y="3779655"/>
            <a:ext cx="484149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29" idx="5"/>
            <a:endCxn id="30" idx="1"/>
          </p:cNvCxnSpPr>
          <p:nvPr/>
        </p:nvCxnSpPr>
        <p:spPr>
          <a:xfrm>
            <a:off x="5637343" y="4294003"/>
            <a:ext cx="234222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27" idx="3"/>
            <a:endCxn id="31" idx="7"/>
          </p:cNvCxnSpPr>
          <p:nvPr/>
        </p:nvCxnSpPr>
        <p:spPr>
          <a:xfrm flipH="1">
            <a:off x="2983470" y="3358338"/>
            <a:ext cx="512750" cy="1911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31" idx="5"/>
            <a:endCxn id="32" idx="1"/>
          </p:cNvCxnSpPr>
          <p:nvPr/>
        </p:nvCxnSpPr>
        <p:spPr>
          <a:xfrm>
            <a:off x="2983470" y="3798703"/>
            <a:ext cx="427882" cy="246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32" idx="7"/>
            <a:endCxn id="28" idx="3"/>
          </p:cNvCxnSpPr>
          <p:nvPr/>
        </p:nvCxnSpPr>
        <p:spPr>
          <a:xfrm flipV="1">
            <a:off x="3840238" y="3779655"/>
            <a:ext cx="467981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32" idx="5"/>
            <a:endCxn id="33" idx="1"/>
          </p:cNvCxnSpPr>
          <p:nvPr/>
        </p:nvCxnSpPr>
        <p:spPr>
          <a:xfrm>
            <a:off x="3840238" y="4294003"/>
            <a:ext cx="476454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33" idx="7"/>
            <a:endCxn id="29" idx="3"/>
          </p:cNvCxnSpPr>
          <p:nvPr/>
        </p:nvCxnSpPr>
        <p:spPr>
          <a:xfrm flipV="1">
            <a:off x="4733698" y="4294003"/>
            <a:ext cx="482696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33" idx="6"/>
            <a:endCxn id="34" idx="0"/>
          </p:cNvCxnSpPr>
          <p:nvPr/>
        </p:nvCxnSpPr>
        <p:spPr>
          <a:xfrm>
            <a:off x="4820063" y="4569086"/>
            <a:ext cx="459372" cy="1369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34" idx="7"/>
            <a:endCxn id="30" idx="3"/>
          </p:cNvCxnSpPr>
          <p:nvPr/>
        </p:nvCxnSpPr>
        <p:spPr>
          <a:xfrm flipV="1">
            <a:off x="5493133" y="4646428"/>
            <a:ext cx="378432" cy="111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31" idx="3"/>
            <a:endCxn id="35" idx="6"/>
          </p:cNvCxnSpPr>
          <p:nvPr/>
        </p:nvCxnSpPr>
        <p:spPr>
          <a:xfrm flipH="1">
            <a:off x="2193815" y="3798703"/>
            <a:ext cx="338105" cy="1944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32" idx="3"/>
            <a:endCxn id="36" idx="7"/>
          </p:cNvCxnSpPr>
          <p:nvPr/>
        </p:nvCxnSpPr>
        <p:spPr>
          <a:xfrm flipH="1">
            <a:off x="3030102" y="4294003"/>
            <a:ext cx="381250" cy="696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stCxn id="33" idx="2"/>
            <a:endCxn id="37" idx="0"/>
          </p:cNvCxnSpPr>
          <p:nvPr/>
        </p:nvCxnSpPr>
        <p:spPr>
          <a:xfrm flipH="1">
            <a:off x="3726227" y="4569086"/>
            <a:ext cx="504100" cy="241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stCxn id="37" idx="5"/>
            <a:endCxn id="38" idx="1"/>
          </p:cNvCxnSpPr>
          <p:nvPr/>
        </p:nvCxnSpPr>
        <p:spPr>
          <a:xfrm>
            <a:off x="3934512" y="5111814"/>
            <a:ext cx="404563" cy="1268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35" idx="3"/>
            <a:endCxn id="39" idx="7"/>
          </p:cNvCxnSpPr>
          <p:nvPr/>
        </p:nvCxnSpPr>
        <p:spPr>
          <a:xfrm flipH="1">
            <a:off x="1377349" y="4117790"/>
            <a:ext cx="314613" cy="145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39" idx="5"/>
            <a:endCxn id="40" idx="1"/>
          </p:cNvCxnSpPr>
          <p:nvPr/>
        </p:nvCxnSpPr>
        <p:spPr>
          <a:xfrm>
            <a:off x="1377349" y="4512710"/>
            <a:ext cx="427820" cy="249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40" idx="7"/>
            <a:endCxn id="36" idx="3"/>
          </p:cNvCxnSpPr>
          <p:nvPr/>
        </p:nvCxnSpPr>
        <p:spPr>
          <a:xfrm flipV="1">
            <a:off x="2242956" y="4612857"/>
            <a:ext cx="357161" cy="149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ctor recto 158"/>
          <p:cNvCxnSpPr>
            <a:stCxn id="40" idx="5"/>
            <a:endCxn id="42" idx="1"/>
          </p:cNvCxnSpPr>
          <p:nvPr/>
        </p:nvCxnSpPr>
        <p:spPr>
          <a:xfrm>
            <a:off x="2242956" y="5011633"/>
            <a:ext cx="288965" cy="23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42" idx="7"/>
            <a:endCxn id="37" idx="3"/>
          </p:cNvCxnSpPr>
          <p:nvPr/>
        </p:nvCxnSpPr>
        <p:spPr>
          <a:xfrm flipV="1">
            <a:off x="2983471" y="5111814"/>
            <a:ext cx="534471" cy="132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38" idx="7"/>
            <a:endCxn id="34" idx="3"/>
          </p:cNvCxnSpPr>
          <p:nvPr/>
        </p:nvCxnSpPr>
        <p:spPr>
          <a:xfrm flipV="1">
            <a:off x="4800323" y="5006806"/>
            <a:ext cx="265414" cy="231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6762749" y="1345474"/>
            <a:ext cx="60007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25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10046721" y="3057525"/>
            <a:ext cx="58794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54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11001375" y="3495675"/>
            <a:ext cx="5881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56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778674" y="1743075"/>
            <a:ext cx="63430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19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6682413" y="2181225"/>
            <a:ext cx="59253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7667625" y="2624002"/>
            <a:ext cx="66810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23</a:t>
            </a:r>
            <a:endParaRPr lang="es-MX" dirty="0"/>
          </a:p>
        </p:txBody>
      </p:sp>
      <p:sp>
        <p:nvSpPr>
          <p:cNvPr id="12" name="Elipse 11"/>
          <p:cNvSpPr/>
          <p:nvPr/>
        </p:nvSpPr>
        <p:spPr>
          <a:xfrm>
            <a:off x="8553450" y="3057525"/>
            <a:ext cx="60007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50</a:t>
            </a:r>
            <a:endParaRPr lang="es-MX" dirty="0"/>
          </a:p>
        </p:txBody>
      </p:sp>
      <p:sp>
        <p:nvSpPr>
          <p:cNvPr id="13" name="Elipse 12"/>
          <p:cNvSpPr/>
          <p:nvPr/>
        </p:nvSpPr>
        <p:spPr>
          <a:xfrm>
            <a:off x="7581899" y="1743075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52</a:t>
            </a:r>
            <a:endParaRPr lang="es-MX" dirty="0"/>
          </a:p>
        </p:txBody>
      </p:sp>
      <p:sp>
        <p:nvSpPr>
          <p:cNvPr id="14" name="Elipse 13"/>
          <p:cNvSpPr/>
          <p:nvPr/>
        </p:nvSpPr>
        <p:spPr>
          <a:xfrm>
            <a:off x="9410700" y="3495675"/>
            <a:ext cx="5945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53</a:t>
            </a:r>
            <a:endParaRPr lang="es-MX" dirty="0"/>
          </a:p>
        </p:txBody>
      </p:sp>
      <p:sp>
        <p:nvSpPr>
          <p:cNvPr id="15" name="Elipse 14"/>
          <p:cNvSpPr/>
          <p:nvPr/>
        </p:nvSpPr>
        <p:spPr>
          <a:xfrm>
            <a:off x="10217888" y="3943350"/>
            <a:ext cx="587707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55</a:t>
            </a:r>
            <a:endParaRPr lang="es-MX" dirty="0"/>
          </a:p>
        </p:txBody>
      </p:sp>
      <p:sp>
        <p:nvSpPr>
          <p:cNvPr id="16" name="Elipse 15"/>
          <p:cNvSpPr/>
          <p:nvPr/>
        </p:nvSpPr>
        <p:spPr>
          <a:xfrm>
            <a:off x="5129212" y="2190750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20</a:t>
            </a:r>
            <a:endParaRPr lang="es-MX" dirty="0"/>
          </a:p>
        </p:txBody>
      </p:sp>
      <p:sp>
        <p:nvSpPr>
          <p:cNvPr id="17" name="Elipse 16"/>
          <p:cNvSpPr/>
          <p:nvPr/>
        </p:nvSpPr>
        <p:spPr>
          <a:xfrm>
            <a:off x="5944013" y="2543175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18" name="Elipse 17"/>
          <p:cNvSpPr/>
          <p:nvPr/>
        </p:nvSpPr>
        <p:spPr>
          <a:xfrm>
            <a:off x="6758196" y="3069267"/>
            <a:ext cx="6907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7581899" y="3478842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8562974" y="3943349"/>
            <a:ext cx="59055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51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9234487" y="4314823"/>
            <a:ext cx="61436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24</a:t>
            </a:r>
            <a:endParaRPr lang="es-MX" dirty="0"/>
          </a:p>
        </p:txBody>
      </p:sp>
      <p:sp>
        <p:nvSpPr>
          <p:cNvPr id="22" name="Elipse 21"/>
          <p:cNvSpPr/>
          <p:nvPr/>
        </p:nvSpPr>
        <p:spPr>
          <a:xfrm>
            <a:off x="4220401" y="2719387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22</a:t>
            </a:r>
            <a:endParaRPr lang="es-MX" dirty="0"/>
          </a:p>
        </p:txBody>
      </p:sp>
      <p:sp>
        <p:nvSpPr>
          <p:cNvPr id="23" name="Elipse 22"/>
          <p:cNvSpPr/>
          <p:nvPr/>
        </p:nvSpPr>
        <p:spPr>
          <a:xfrm>
            <a:off x="5082207" y="3069267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4" name="Elipse 23"/>
          <p:cNvSpPr/>
          <p:nvPr/>
        </p:nvSpPr>
        <p:spPr>
          <a:xfrm>
            <a:off x="5944013" y="3497892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5" name="Elipse 24"/>
          <p:cNvSpPr/>
          <p:nvPr/>
        </p:nvSpPr>
        <p:spPr>
          <a:xfrm>
            <a:off x="6762749" y="3905018"/>
            <a:ext cx="60007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6" name="Elipse 25"/>
          <p:cNvSpPr/>
          <p:nvPr/>
        </p:nvSpPr>
        <p:spPr>
          <a:xfrm>
            <a:off x="7320781" y="4295542"/>
            <a:ext cx="61354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7" name="Elipse 26"/>
          <p:cNvSpPr/>
          <p:nvPr/>
        </p:nvSpPr>
        <p:spPr>
          <a:xfrm>
            <a:off x="3406218" y="3057524"/>
            <a:ext cx="614569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27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4220401" y="3478841"/>
            <a:ext cx="59966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17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5129212" y="3993189"/>
            <a:ext cx="595313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5778673" y="4345614"/>
            <a:ext cx="63430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1" name="Elipse 30"/>
          <p:cNvSpPr/>
          <p:nvPr/>
        </p:nvSpPr>
        <p:spPr>
          <a:xfrm>
            <a:off x="2438401" y="3497889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28</a:t>
            </a:r>
            <a:endParaRPr lang="es-MX" dirty="0"/>
          </a:p>
        </p:txBody>
      </p:sp>
      <p:sp>
        <p:nvSpPr>
          <p:cNvPr id="32" name="Elipse 31"/>
          <p:cNvSpPr/>
          <p:nvPr/>
        </p:nvSpPr>
        <p:spPr>
          <a:xfrm>
            <a:off x="3322527" y="3993189"/>
            <a:ext cx="6065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33" name="Elipse 32"/>
          <p:cNvSpPr/>
          <p:nvPr/>
        </p:nvSpPr>
        <p:spPr>
          <a:xfrm>
            <a:off x="4230327" y="4392873"/>
            <a:ext cx="589736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34" name="Elipse 33"/>
          <p:cNvSpPr/>
          <p:nvPr/>
        </p:nvSpPr>
        <p:spPr>
          <a:xfrm>
            <a:off x="4977220" y="4705992"/>
            <a:ext cx="60443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26</a:t>
            </a:r>
            <a:endParaRPr lang="es-MX" dirty="0"/>
          </a:p>
        </p:txBody>
      </p:sp>
      <p:sp>
        <p:nvSpPr>
          <p:cNvPr id="35" name="Elipse 34"/>
          <p:cNvSpPr/>
          <p:nvPr/>
        </p:nvSpPr>
        <p:spPr>
          <a:xfrm>
            <a:off x="1605858" y="3816976"/>
            <a:ext cx="587957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39</a:t>
            </a:r>
            <a:endParaRPr lang="es-MX" dirty="0"/>
          </a:p>
        </p:txBody>
      </p:sp>
      <p:sp>
        <p:nvSpPr>
          <p:cNvPr id="36" name="Elipse 35"/>
          <p:cNvSpPr/>
          <p:nvPr/>
        </p:nvSpPr>
        <p:spPr>
          <a:xfrm>
            <a:off x="2511064" y="4312043"/>
            <a:ext cx="608091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16</a:t>
            </a:r>
            <a:endParaRPr lang="es-MX" dirty="0"/>
          </a:p>
        </p:txBody>
      </p:sp>
      <p:sp>
        <p:nvSpPr>
          <p:cNvPr id="37" name="Elipse 36"/>
          <p:cNvSpPr/>
          <p:nvPr/>
        </p:nvSpPr>
        <p:spPr>
          <a:xfrm>
            <a:off x="3431667" y="4811000"/>
            <a:ext cx="58912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38" name="Elipse 37"/>
          <p:cNvSpPr/>
          <p:nvPr/>
        </p:nvSpPr>
        <p:spPr>
          <a:xfrm>
            <a:off x="4243548" y="5187054"/>
            <a:ext cx="652302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11</a:t>
            </a:r>
            <a:endParaRPr lang="es-MX" dirty="0"/>
          </a:p>
        </p:txBody>
      </p:sp>
      <p:sp>
        <p:nvSpPr>
          <p:cNvPr id="39" name="Elipse 38"/>
          <p:cNvSpPr/>
          <p:nvPr/>
        </p:nvSpPr>
        <p:spPr>
          <a:xfrm>
            <a:off x="820786" y="4211896"/>
            <a:ext cx="652054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sp>
        <p:nvSpPr>
          <p:cNvPr id="40" name="Elipse 39"/>
          <p:cNvSpPr/>
          <p:nvPr/>
        </p:nvSpPr>
        <p:spPr>
          <a:xfrm>
            <a:off x="1714500" y="4710819"/>
            <a:ext cx="6191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18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2438402" y="5192445"/>
            <a:ext cx="638588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57</a:t>
            </a:r>
            <a:endParaRPr lang="es-MX" dirty="0"/>
          </a:p>
        </p:txBody>
      </p:sp>
      <p:cxnSp>
        <p:nvCxnSpPr>
          <p:cNvPr id="44" name="Conector recto 43"/>
          <p:cNvCxnSpPr>
            <a:stCxn id="6" idx="2"/>
            <a:endCxn id="9" idx="7"/>
          </p:cNvCxnSpPr>
          <p:nvPr/>
        </p:nvCxnSpPr>
        <p:spPr>
          <a:xfrm flipH="1">
            <a:off x="6320090" y="1521687"/>
            <a:ext cx="442659" cy="272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9" idx="5"/>
            <a:endCxn id="10" idx="1"/>
          </p:cNvCxnSpPr>
          <p:nvPr/>
        </p:nvCxnSpPr>
        <p:spPr>
          <a:xfrm>
            <a:off x="6320090" y="2043889"/>
            <a:ext cx="449098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9" idx="3"/>
            <a:endCxn id="16" idx="7"/>
          </p:cNvCxnSpPr>
          <p:nvPr/>
        </p:nvCxnSpPr>
        <p:spPr>
          <a:xfrm flipH="1">
            <a:off x="5637343" y="2043889"/>
            <a:ext cx="234223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0" idx="7"/>
            <a:endCxn id="13" idx="3"/>
          </p:cNvCxnSpPr>
          <p:nvPr/>
        </p:nvCxnSpPr>
        <p:spPr>
          <a:xfrm flipV="1">
            <a:off x="7188172" y="2043889"/>
            <a:ext cx="480211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0" idx="3"/>
            <a:endCxn id="17" idx="7"/>
          </p:cNvCxnSpPr>
          <p:nvPr/>
        </p:nvCxnSpPr>
        <p:spPr>
          <a:xfrm flipH="1">
            <a:off x="6455857" y="2482039"/>
            <a:ext cx="313331" cy="112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17" idx="1"/>
            <a:endCxn id="16" idx="5"/>
          </p:cNvCxnSpPr>
          <p:nvPr/>
        </p:nvCxnSpPr>
        <p:spPr>
          <a:xfrm flipH="1" flipV="1">
            <a:off x="5637343" y="2491564"/>
            <a:ext cx="394488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10" idx="5"/>
            <a:endCxn id="11" idx="1"/>
          </p:cNvCxnSpPr>
          <p:nvPr/>
        </p:nvCxnSpPr>
        <p:spPr>
          <a:xfrm>
            <a:off x="7188172" y="2482039"/>
            <a:ext cx="577295" cy="193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1" idx="5"/>
            <a:endCxn id="12" idx="1"/>
          </p:cNvCxnSpPr>
          <p:nvPr/>
        </p:nvCxnSpPr>
        <p:spPr>
          <a:xfrm>
            <a:off x="8237889" y="2924816"/>
            <a:ext cx="403440" cy="184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14" idx="1"/>
            <a:endCxn id="12" idx="5"/>
          </p:cNvCxnSpPr>
          <p:nvPr/>
        </p:nvCxnSpPr>
        <p:spPr>
          <a:xfrm flipH="1" flipV="1">
            <a:off x="9065646" y="3358339"/>
            <a:ext cx="432122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2" idx="3"/>
            <a:endCxn id="19" idx="7"/>
          </p:cNvCxnSpPr>
          <p:nvPr/>
        </p:nvCxnSpPr>
        <p:spPr>
          <a:xfrm flipH="1">
            <a:off x="8085966" y="3358339"/>
            <a:ext cx="555363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11" idx="3"/>
            <a:endCxn id="18" idx="7"/>
          </p:cNvCxnSpPr>
          <p:nvPr/>
        </p:nvCxnSpPr>
        <p:spPr>
          <a:xfrm flipH="1">
            <a:off x="7347799" y="2924816"/>
            <a:ext cx="417668" cy="1960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4" idx="3"/>
            <a:endCxn id="20" idx="7"/>
          </p:cNvCxnSpPr>
          <p:nvPr/>
        </p:nvCxnSpPr>
        <p:spPr>
          <a:xfrm flipH="1">
            <a:off x="9067041" y="3796489"/>
            <a:ext cx="395270" cy="198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14" idx="7"/>
            <a:endCxn id="7" idx="3"/>
          </p:cNvCxnSpPr>
          <p:nvPr/>
        </p:nvCxnSpPr>
        <p:spPr>
          <a:xfrm flipV="1">
            <a:off x="9918168" y="3358339"/>
            <a:ext cx="214655" cy="18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14" idx="5"/>
            <a:endCxn id="15" idx="1"/>
          </p:cNvCxnSpPr>
          <p:nvPr/>
        </p:nvCxnSpPr>
        <p:spPr>
          <a:xfrm>
            <a:off x="9918168" y="3796489"/>
            <a:ext cx="385788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" idx="6"/>
            <a:endCxn id="8" idx="1"/>
          </p:cNvCxnSpPr>
          <p:nvPr/>
        </p:nvCxnSpPr>
        <p:spPr>
          <a:xfrm>
            <a:off x="10634662" y="3233738"/>
            <a:ext cx="452840" cy="313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8" idx="3"/>
            <a:endCxn id="15" idx="7"/>
          </p:cNvCxnSpPr>
          <p:nvPr/>
        </p:nvCxnSpPr>
        <p:spPr>
          <a:xfrm flipH="1">
            <a:off x="10719527" y="3796489"/>
            <a:ext cx="367975" cy="19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20" idx="5"/>
            <a:endCxn id="21" idx="1"/>
          </p:cNvCxnSpPr>
          <p:nvPr/>
        </p:nvCxnSpPr>
        <p:spPr>
          <a:xfrm>
            <a:off x="9067041" y="4244163"/>
            <a:ext cx="257417" cy="1222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20" idx="1"/>
            <a:endCxn id="19" idx="5"/>
          </p:cNvCxnSpPr>
          <p:nvPr/>
        </p:nvCxnSpPr>
        <p:spPr>
          <a:xfrm flipH="1" flipV="1">
            <a:off x="8085966" y="3779656"/>
            <a:ext cx="563492" cy="215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20" idx="3"/>
          </p:cNvCxnSpPr>
          <p:nvPr/>
        </p:nvCxnSpPr>
        <p:spPr>
          <a:xfrm flipH="1">
            <a:off x="7933548" y="4244163"/>
            <a:ext cx="715910" cy="1487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19" idx="1"/>
            <a:endCxn id="18" idx="5"/>
          </p:cNvCxnSpPr>
          <p:nvPr/>
        </p:nvCxnSpPr>
        <p:spPr>
          <a:xfrm flipH="1" flipV="1">
            <a:off x="7347799" y="3370081"/>
            <a:ext cx="320584" cy="160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18" idx="1"/>
            <a:endCxn id="17" idx="5"/>
          </p:cNvCxnSpPr>
          <p:nvPr/>
        </p:nvCxnSpPr>
        <p:spPr>
          <a:xfrm flipH="1" flipV="1">
            <a:off x="6455857" y="2843989"/>
            <a:ext cx="403499" cy="2768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16" idx="3"/>
            <a:endCxn id="22" idx="7"/>
          </p:cNvCxnSpPr>
          <p:nvPr/>
        </p:nvCxnSpPr>
        <p:spPr>
          <a:xfrm flipH="1">
            <a:off x="4732245" y="2491564"/>
            <a:ext cx="484149" cy="279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22" idx="5"/>
            <a:endCxn id="23" idx="1"/>
          </p:cNvCxnSpPr>
          <p:nvPr/>
        </p:nvCxnSpPr>
        <p:spPr>
          <a:xfrm>
            <a:off x="4732245" y="3020201"/>
            <a:ext cx="439964" cy="1006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22" idx="3"/>
            <a:endCxn id="27" idx="7"/>
          </p:cNvCxnSpPr>
          <p:nvPr/>
        </p:nvCxnSpPr>
        <p:spPr>
          <a:xfrm flipH="1">
            <a:off x="3930785" y="3020201"/>
            <a:ext cx="377434" cy="88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3" idx="5"/>
            <a:endCxn id="24" idx="1"/>
          </p:cNvCxnSpPr>
          <p:nvPr/>
        </p:nvCxnSpPr>
        <p:spPr>
          <a:xfrm>
            <a:off x="5606774" y="3370081"/>
            <a:ext cx="425057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23" idx="3"/>
            <a:endCxn id="28" idx="7"/>
          </p:cNvCxnSpPr>
          <p:nvPr/>
        </p:nvCxnSpPr>
        <p:spPr>
          <a:xfrm flipH="1">
            <a:off x="4732245" y="3370081"/>
            <a:ext cx="439964" cy="1603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24" idx="7"/>
            <a:endCxn id="18" idx="3"/>
          </p:cNvCxnSpPr>
          <p:nvPr/>
        </p:nvCxnSpPr>
        <p:spPr>
          <a:xfrm flipV="1">
            <a:off x="6455857" y="3370081"/>
            <a:ext cx="403499" cy="1794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24" idx="3"/>
            <a:endCxn id="29" idx="7"/>
          </p:cNvCxnSpPr>
          <p:nvPr/>
        </p:nvCxnSpPr>
        <p:spPr>
          <a:xfrm flipH="1">
            <a:off x="5637343" y="3798706"/>
            <a:ext cx="394488" cy="2460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24" idx="5"/>
            <a:endCxn id="25" idx="1"/>
          </p:cNvCxnSpPr>
          <p:nvPr/>
        </p:nvCxnSpPr>
        <p:spPr>
          <a:xfrm>
            <a:off x="6455857" y="3798706"/>
            <a:ext cx="394771" cy="157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25" idx="7"/>
            <a:endCxn id="19" idx="3"/>
          </p:cNvCxnSpPr>
          <p:nvPr/>
        </p:nvCxnSpPr>
        <p:spPr>
          <a:xfrm flipV="1">
            <a:off x="7274946" y="3779656"/>
            <a:ext cx="393437" cy="176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25" idx="5"/>
            <a:endCxn id="26" idx="1"/>
          </p:cNvCxnSpPr>
          <p:nvPr/>
        </p:nvCxnSpPr>
        <p:spPr>
          <a:xfrm>
            <a:off x="7274946" y="4205832"/>
            <a:ext cx="135686" cy="1413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25" idx="3"/>
            <a:endCxn id="30" idx="7"/>
          </p:cNvCxnSpPr>
          <p:nvPr/>
        </p:nvCxnSpPr>
        <p:spPr>
          <a:xfrm flipH="1">
            <a:off x="6320089" y="4205832"/>
            <a:ext cx="530539" cy="191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27" idx="5"/>
            <a:endCxn id="28" idx="1"/>
          </p:cNvCxnSpPr>
          <p:nvPr/>
        </p:nvCxnSpPr>
        <p:spPr>
          <a:xfrm>
            <a:off x="3930785" y="3358338"/>
            <a:ext cx="377434" cy="1721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28" idx="5"/>
            <a:endCxn id="29" idx="1"/>
          </p:cNvCxnSpPr>
          <p:nvPr/>
        </p:nvCxnSpPr>
        <p:spPr>
          <a:xfrm>
            <a:off x="4732245" y="3779655"/>
            <a:ext cx="484149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29" idx="5"/>
            <a:endCxn id="30" idx="1"/>
          </p:cNvCxnSpPr>
          <p:nvPr/>
        </p:nvCxnSpPr>
        <p:spPr>
          <a:xfrm>
            <a:off x="5637343" y="4294003"/>
            <a:ext cx="234222" cy="103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27" idx="3"/>
            <a:endCxn id="31" idx="7"/>
          </p:cNvCxnSpPr>
          <p:nvPr/>
        </p:nvCxnSpPr>
        <p:spPr>
          <a:xfrm flipH="1">
            <a:off x="2983470" y="3358338"/>
            <a:ext cx="512750" cy="1911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31" idx="5"/>
            <a:endCxn id="32" idx="1"/>
          </p:cNvCxnSpPr>
          <p:nvPr/>
        </p:nvCxnSpPr>
        <p:spPr>
          <a:xfrm>
            <a:off x="2983470" y="3798703"/>
            <a:ext cx="427882" cy="246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32" idx="7"/>
            <a:endCxn id="28" idx="3"/>
          </p:cNvCxnSpPr>
          <p:nvPr/>
        </p:nvCxnSpPr>
        <p:spPr>
          <a:xfrm flipV="1">
            <a:off x="3840238" y="3779655"/>
            <a:ext cx="467981" cy="265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32" idx="5"/>
            <a:endCxn id="33" idx="1"/>
          </p:cNvCxnSpPr>
          <p:nvPr/>
        </p:nvCxnSpPr>
        <p:spPr>
          <a:xfrm>
            <a:off x="3840238" y="4294003"/>
            <a:ext cx="476454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33" idx="7"/>
            <a:endCxn id="29" idx="3"/>
          </p:cNvCxnSpPr>
          <p:nvPr/>
        </p:nvCxnSpPr>
        <p:spPr>
          <a:xfrm flipV="1">
            <a:off x="4733698" y="4294003"/>
            <a:ext cx="482696" cy="15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33" idx="6"/>
            <a:endCxn id="34" idx="0"/>
          </p:cNvCxnSpPr>
          <p:nvPr/>
        </p:nvCxnSpPr>
        <p:spPr>
          <a:xfrm>
            <a:off x="4820063" y="4569086"/>
            <a:ext cx="459372" cy="1369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34" idx="7"/>
            <a:endCxn id="30" idx="3"/>
          </p:cNvCxnSpPr>
          <p:nvPr/>
        </p:nvCxnSpPr>
        <p:spPr>
          <a:xfrm flipV="1">
            <a:off x="5493133" y="4646428"/>
            <a:ext cx="378432" cy="111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31" idx="3"/>
            <a:endCxn id="35" idx="6"/>
          </p:cNvCxnSpPr>
          <p:nvPr/>
        </p:nvCxnSpPr>
        <p:spPr>
          <a:xfrm flipH="1">
            <a:off x="2193815" y="3798703"/>
            <a:ext cx="338105" cy="1944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32" idx="3"/>
            <a:endCxn id="36" idx="7"/>
          </p:cNvCxnSpPr>
          <p:nvPr/>
        </p:nvCxnSpPr>
        <p:spPr>
          <a:xfrm flipH="1">
            <a:off x="3030102" y="4294003"/>
            <a:ext cx="381250" cy="696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stCxn id="33" idx="2"/>
            <a:endCxn id="37" idx="0"/>
          </p:cNvCxnSpPr>
          <p:nvPr/>
        </p:nvCxnSpPr>
        <p:spPr>
          <a:xfrm flipH="1">
            <a:off x="3726227" y="4569086"/>
            <a:ext cx="504100" cy="241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stCxn id="37" idx="5"/>
            <a:endCxn id="38" idx="1"/>
          </p:cNvCxnSpPr>
          <p:nvPr/>
        </p:nvCxnSpPr>
        <p:spPr>
          <a:xfrm>
            <a:off x="3934512" y="5111814"/>
            <a:ext cx="404563" cy="1268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35" idx="3"/>
            <a:endCxn id="39" idx="7"/>
          </p:cNvCxnSpPr>
          <p:nvPr/>
        </p:nvCxnSpPr>
        <p:spPr>
          <a:xfrm flipH="1">
            <a:off x="1377349" y="4117790"/>
            <a:ext cx="314613" cy="145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39" idx="5"/>
            <a:endCxn id="40" idx="1"/>
          </p:cNvCxnSpPr>
          <p:nvPr/>
        </p:nvCxnSpPr>
        <p:spPr>
          <a:xfrm>
            <a:off x="1377349" y="4512710"/>
            <a:ext cx="427820" cy="249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40" idx="7"/>
            <a:endCxn id="36" idx="3"/>
          </p:cNvCxnSpPr>
          <p:nvPr/>
        </p:nvCxnSpPr>
        <p:spPr>
          <a:xfrm flipV="1">
            <a:off x="2242956" y="4612857"/>
            <a:ext cx="357161" cy="149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ctor recto 158"/>
          <p:cNvCxnSpPr>
            <a:stCxn id="40" idx="5"/>
            <a:endCxn id="42" idx="1"/>
          </p:cNvCxnSpPr>
          <p:nvPr/>
        </p:nvCxnSpPr>
        <p:spPr>
          <a:xfrm>
            <a:off x="2242956" y="5011633"/>
            <a:ext cx="288965" cy="23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42" idx="7"/>
            <a:endCxn id="37" idx="3"/>
          </p:cNvCxnSpPr>
          <p:nvPr/>
        </p:nvCxnSpPr>
        <p:spPr>
          <a:xfrm flipV="1">
            <a:off x="2983471" y="5111814"/>
            <a:ext cx="534471" cy="132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38" idx="7"/>
            <a:endCxn id="34" idx="3"/>
          </p:cNvCxnSpPr>
          <p:nvPr/>
        </p:nvCxnSpPr>
        <p:spPr>
          <a:xfrm flipV="1">
            <a:off x="4800323" y="5006806"/>
            <a:ext cx="265414" cy="231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144</Words>
  <Application>Microsoft Office PowerPoint</Application>
  <PresentationFormat>Panorámica</PresentationFormat>
  <Paragraphs>144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</cp:lastModifiedBy>
  <cp:revision>11</cp:revision>
  <dcterms:created xsi:type="dcterms:W3CDTF">2020-08-31T20:31:30Z</dcterms:created>
  <dcterms:modified xsi:type="dcterms:W3CDTF">2020-08-31T22:42:50Z</dcterms:modified>
</cp:coreProperties>
</file>