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9" r:id="rId4"/>
    <p:sldId id="280" r:id="rId5"/>
    <p:sldId id="295" r:id="rId6"/>
    <p:sldId id="292" r:id="rId7"/>
    <p:sldId id="27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CD6"/>
    <a:srgbClr val="A0CC82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0F4B1-2F40-46E6-B23F-BFCF28EE85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0168F20-D9ED-4589-8A0D-682A26A79916}">
      <dgm:prSet phldrT="[Текст]"/>
      <dgm:spPr/>
      <dgm:t>
        <a:bodyPr/>
        <a:lstStyle/>
        <a:p>
          <a:r>
            <a:rPr lang="en-US" dirty="0"/>
            <a:t>C#</a:t>
          </a:r>
          <a:endParaRPr lang="ru-RU" dirty="0"/>
        </a:p>
      </dgm:t>
    </dgm:pt>
    <dgm:pt modelId="{FB231BAC-0359-464D-8770-76603E5813A3}" type="parTrans" cxnId="{B9596CD8-6926-41DC-BEC9-FC3D653BD0FD}">
      <dgm:prSet/>
      <dgm:spPr/>
      <dgm:t>
        <a:bodyPr/>
        <a:lstStyle/>
        <a:p>
          <a:endParaRPr lang="ru-RU"/>
        </a:p>
      </dgm:t>
    </dgm:pt>
    <dgm:pt modelId="{F8BE97E7-4F0B-4E77-9D2C-C72942F611BC}" type="sibTrans" cxnId="{B9596CD8-6926-41DC-BEC9-FC3D653BD0FD}">
      <dgm:prSet/>
      <dgm:spPr/>
      <dgm:t>
        <a:bodyPr/>
        <a:lstStyle/>
        <a:p>
          <a:endParaRPr lang="ru-RU"/>
        </a:p>
      </dgm:t>
    </dgm:pt>
    <dgm:pt modelId="{1F11F407-907D-4477-B7A0-59518EEE9F87}">
      <dgm:prSet phldrT="[Текст]"/>
      <dgm:spPr/>
      <dgm:t>
        <a:bodyPr/>
        <a:lstStyle/>
        <a:p>
          <a:r>
            <a:rPr lang="en-US" dirty="0"/>
            <a:t>WPF</a:t>
          </a:r>
          <a:endParaRPr lang="ru-RU" dirty="0"/>
        </a:p>
      </dgm:t>
    </dgm:pt>
    <dgm:pt modelId="{0B19B314-24DB-450B-93CB-66EB4DE4F531}" type="parTrans" cxnId="{8863EEC5-15B3-42C1-B7CD-AA7A2AAF9AF1}">
      <dgm:prSet/>
      <dgm:spPr/>
      <dgm:t>
        <a:bodyPr/>
        <a:lstStyle/>
        <a:p>
          <a:endParaRPr lang="ru-RU"/>
        </a:p>
      </dgm:t>
    </dgm:pt>
    <dgm:pt modelId="{BD06DFF5-F08E-4E1F-B308-0262D22D79E3}" type="sibTrans" cxnId="{8863EEC5-15B3-42C1-B7CD-AA7A2AAF9AF1}">
      <dgm:prSet/>
      <dgm:spPr/>
      <dgm:t>
        <a:bodyPr/>
        <a:lstStyle/>
        <a:p>
          <a:endParaRPr lang="ru-RU"/>
        </a:p>
      </dgm:t>
    </dgm:pt>
    <dgm:pt modelId="{3D12CE9C-4B59-426C-BF18-49CC412EDDAE}" type="pres">
      <dgm:prSet presAssocID="{7630F4B1-2F40-46E6-B23F-BFCF28EE853F}" presName="diagram" presStyleCnt="0">
        <dgm:presLayoutVars>
          <dgm:dir/>
          <dgm:resizeHandles val="exact"/>
        </dgm:presLayoutVars>
      </dgm:prSet>
      <dgm:spPr/>
    </dgm:pt>
    <dgm:pt modelId="{2E903DC7-A0AB-43C4-B287-55D56FA0E6AA}" type="pres">
      <dgm:prSet presAssocID="{60168F20-D9ED-4589-8A0D-682A26A79916}" presName="node" presStyleLbl="node1" presStyleIdx="0" presStyleCnt="2">
        <dgm:presLayoutVars>
          <dgm:bulletEnabled val="1"/>
        </dgm:presLayoutVars>
      </dgm:prSet>
      <dgm:spPr/>
    </dgm:pt>
    <dgm:pt modelId="{1622594A-CF2B-405B-B699-92D8ED27F1D8}" type="pres">
      <dgm:prSet presAssocID="{F8BE97E7-4F0B-4E77-9D2C-C72942F611BC}" presName="sibTrans" presStyleCnt="0"/>
      <dgm:spPr/>
    </dgm:pt>
    <dgm:pt modelId="{510A44F9-6270-4FB3-BBAC-48EB507F8A7E}" type="pres">
      <dgm:prSet presAssocID="{1F11F407-907D-4477-B7A0-59518EEE9F87}" presName="node" presStyleLbl="node1" presStyleIdx="1" presStyleCnt="2">
        <dgm:presLayoutVars>
          <dgm:bulletEnabled val="1"/>
        </dgm:presLayoutVars>
      </dgm:prSet>
      <dgm:spPr/>
    </dgm:pt>
  </dgm:ptLst>
  <dgm:cxnLst>
    <dgm:cxn modelId="{8863EEC5-15B3-42C1-B7CD-AA7A2AAF9AF1}" srcId="{7630F4B1-2F40-46E6-B23F-BFCF28EE853F}" destId="{1F11F407-907D-4477-B7A0-59518EEE9F87}" srcOrd="1" destOrd="0" parTransId="{0B19B314-24DB-450B-93CB-66EB4DE4F531}" sibTransId="{BD06DFF5-F08E-4E1F-B308-0262D22D79E3}"/>
    <dgm:cxn modelId="{977333CB-6A18-4CE7-B533-E2453853AC7D}" type="presOf" srcId="{60168F20-D9ED-4589-8A0D-682A26A79916}" destId="{2E903DC7-A0AB-43C4-B287-55D56FA0E6AA}" srcOrd="0" destOrd="0" presId="urn:microsoft.com/office/officeart/2005/8/layout/default"/>
    <dgm:cxn modelId="{B9596CD8-6926-41DC-BEC9-FC3D653BD0FD}" srcId="{7630F4B1-2F40-46E6-B23F-BFCF28EE853F}" destId="{60168F20-D9ED-4589-8A0D-682A26A79916}" srcOrd="0" destOrd="0" parTransId="{FB231BAC-0359-464D-8770-76603E5813A3}" sibTransId="{F8BE97E7-4F0B-4E77-9D2C-C72942F611BC}"/>
    <dgm:cxn modelId="{C624D7E5-F85E-4973-B898-D8ED94F8CDF3}" type="presOf" srcId="{1F11F407-907D-4477-B7A0-59518EEE9F87}" destId="{510A44F9-6270-4FB3-BBAC-48EB507F8A7E}" srcOrd="0" destOrd="0" presId="urn:microsoft.com/office/officeart/2005/8/layout/default"/>
    <dgm:cxn modelId="{BDE4E9EB-7467-460A-ABB2-211E2AD61F05}" type="presOf" srcId="{7630F4B1-2F40-46E6-B23F-BFCF28EE853F}" destId="{3D12CE9C-4B59-426C-BF18-49CC412EDDAE}" srcOrd="0" destOrd="0" presId="urn:microsoft.com/office/officeart/2005/8/layout/default"/>
    <dgm:cxn modelId="{53E37283-53AB-4C5C-8D24-998B4DDA121D}" type="presParOf" srcId="{3D12CE9C-4B59-426C-BF18-49CC412EDDAE}" destId="{2E903DC7-A0AB-43C4-B287-55D56FA0E6AA}" srcOrd="0" destOrd="0" presId="urn:microsoft.com/office/officeart/2005/8/layout/default"/>
    <dgm:cxn modelId="{3C801BAE-6857-4728-B249-FDE81C4D27DD}" type="presParOf" srcId="{3D12CE9C-4B59-426C-BF18-49CC412EDDAE}" destId="{1622594A-CF2B-405B-B699-92D8ED27F1D8}" srcOrd="1" destOrd="0" presId="urn:microsoft.com/office/officeart/2005/8/layout/default"/>
    <dgm:cxn modelId="{C8176980-45B3-4682-9DC9-48AFCBD6800B}" type="presParOf" srcId="{3D12CE9C-4B59-426C-BF18-49CC412EDDAE}" destId="{510A44F9-6270-4FB3-BBAC-48EB507F8A7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3DC7-A0AB-43C4-B287-55D56FA0E6AA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C#</a:t>
          </a:r>
          <a:endParaRPr lang="ru-RU" sz="6500" kern="1200" dirty="0"/>
        </a:p>
      </dsp:txBody>
      <dsp:txXfrm>
        <a:off x="1283" y="673807"/>
        <a:ext cx="5006206" cy="3003723"/>
      </dsp:txXfrm>
    </dsp:sp>
    <dsp:sp modelId="{510A44F9-6270-4FB3-BBAC-48EB507F8A7E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WPF</a:t>
          </a:r>
          <a:endParaRPr lang="ru-RU" sz="6500" kern="1200" dirty="0"/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B180-E3DD-49E3-A8E3-0892EC7FA07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B4A8A-E2CF-42E1-BEEA-E49B3CE7B5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6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A9C7D-EB25-11E2-3847-880D99D5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D11768-8B04-F1FE-4B8F-C7397567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B019B-86E5-2CFA-5E3D-1D2FE37C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5A-9B59-4FD0-B734-7D2F83898CF4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D1EF6-6091-96F8-55BD-3835AD77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4FBC1-EAA8-E9DC-F32A-67CC4EEE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CEACF-A3E8-786B-673F-D0FD5E2A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065833-BD82-7776-B768-716DC52CE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6C1AE-F4BC-6E8C-780E-486B5DFB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D4B-47E9-48BA-8A75-A800A65D1FBD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B6F30-1A2B-4C25-0745-C8D3BA54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D581F-C311-6F46-5AD3-94CECF5A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7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10EBEA-F90A-8C94-6155-3B28CFD7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A50819-E1A0-BDC3-4BFA-02646FBFA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2F1AD-7EE7-E1D4-F612-E25A7BE5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02A-B176-4EE0-B6E5-136FCEB1993C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B9202-AD50-0B11-C5E0-528D83F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0D9CC-E9D1-742D-45BD-E1860B0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4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F0051-FC39-F165-361B-53BDE89E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36C01-4EB7-1C9F-DD70-E3128A3C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EE2C3-FAAE-9414-4191-201C0557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450E-D852-4867-88AB-34390FF21979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4EC6C-2D25-0901-4D73-CD9C51B9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2B008-BEDE-A356-9A0B-8A2CC6B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8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D6970-E0CB-5652-7B84-B556809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C44C1-46D0-ADCD-7C9E-2CBD5FE9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5B149-BD05-87F8-EC87-5FA44FB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DE5-BE2B-4DB7-856E-B76DD4101D0A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650F7-170C-2CA7-FEB7-29957B7C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2F11B-9E6C-B5E5-845A-E8428586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77CC1-A778-CC8E-18A4-5753D13E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3E9CC-A33A-1CFF-AB5B-D99875C72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47701-44F5-D21C-70C4-447A3946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F330D-A567-6335-6EFC-0A35B7E5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F1B9-0673-4353-B7E8-4E0C8D4AC4DA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C75D0B-35F1-B57F-91CD-69F0FD87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431D0-B4DB-EE81-303A-BFDE3E20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7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6B883-5137-E399-9F79-434E3050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E81839-164C-1635-30D8-1B7F7CCA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FF47F7-229D-B61E-05AF-201B278B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897B4A-C6C0-B0E5-6B70-E2AA62D7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5544E6-1022-DE00-BF39-59BB8361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49EE12-A651-435E-BA1D-7DA1305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F542-3D26-4090-A74A-551D45C76254}" type="datetime1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717344-F809-EF0A-4913-733F0B0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FBA349-CBCA-4C6B-76AE-898FCC69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15021-0E97-ECB8-4F6D-FC180C8D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DC7B05-00DE-0596-3701-3EFB4D61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36D2-7B4A-4EFF-A8A4-EFC7576B6DDE}" type="datetime1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77714E-6A85-7AB0-2D4F-A10648BA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23356F-CF11-AB82-CAE9-7CA1292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3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923A6B-5A78-217F-FF9B-3353359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8846-25DB-4948-A6E9-C19FBDA125EC}" type="datetime1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90F8A-210D-BA28-9C71-C05270FE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B9CDA-DC37-D297-B598-4E3C90FB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3B53-2F77-5C77-B144-E6DE9F0B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D7C7D-4216-A591-6545-A16B1A5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6952DD-FB51-4E5B-10E3-8547ABEBC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7CC989-9944-74E1-B915-18F75A3E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0B15-5A31-42C2-A5F5-9498F49EEF1F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256FCA-41D2-C9CC-4F7F-10BBA19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ECBCE9-7032-E7CE-1CB4-4F38049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215C-DF03-BF76-F0EB-C0025A25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A8E6E1-9D1B-E749-4740-DCABF926E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2CE2FA-4D1C-8781-203E-2CA572B6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1C97A8-1D88-FF7D-D29D-2FD0DE52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2A3C-F6C1-4D12-84AF-E861E4FF3C9A}" type="datetime1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C3C99-2C29-68C8-5125-CB3C4CC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FCCBF2-224D-4411-676C-898AE0D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192D3-21BD-7068-5DD1-24D2DD64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9F9C73-89B3-B3D0-1BE8-4218D7D5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37F80-E12F-9E16-76FF-411831A09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5AFD-B807-4405-A665-31B6C75A3909}" type="datetime1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99548-B753-5E02-3709-0BD83083C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1776C-C6EB-3C24-1849-55AD31CDD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EE43-3476-44AC-9189-0765952E9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85F9E-B50A-90BA-8541-D7143204D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073"/>
            <a:ext cx="9144000" cy="96763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«ВОРОНЕЖСКИЙ ГОСУДАРСТВЕННЫЙ УНИВЕРСИТЕТ»</a:t>
            </a:r>
            <a:r>
              <a:rPr lang="ru-RU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(ФГБОУ ВО «ВГУ»)</a:t>
            </a:r>
            <a:b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КОМПЬЮТЕРНЫЙ НАУК</a:t>
            </a:r>
            <a:b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ПРОГРАММИРОВАНИЯ И ИНФОРМАЦИОННЫХ ТЕХНОЛОГИЙ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AB139D-705A-6D0B-34FA-7BF17BE8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3835"/>
            <a:ext cx="9144000" cy="4232635"/>
          </a:xfrm>
        </p:spPr>
        <p:txBody>
          <a:bodyPr>
            <a:normAutofit/>
          </a:bodyPr>
          <a:lstStyle/>
          <a:p>
            <a:endParaRPr lang="ru-RU" dirty="0">
              <a:latin typeface="+mj-lt"/>
              <a:cs typeface="Times New Roman" panose="02020603050405020304" pitchFamily="18" charset="0"/>
            </a:endParaRPr>
          </a:p>
          <a:p>
            <a:r>
              <a:rPr lang="ru-RU" dirty="0">
                <a:latin typeface="+mj-lt"/>
                <a:cs typeface="Times New Roman" panose="02020603050405020304" pitchFamily="18" charset="0"/>
              </a:rPr>
              <a:t>Курсовая работа</a:t>
            </a:r>
          </a:p>
          <a:p>
            <a:r>
              <a:rPr lang="ru-RU" dirty="0">
                <a:latin typeface="+mj-lt"/>
                <a:cs typeface="Times New Roman" panose="02020603050405020304" pitchFamily="18" charset="0"/>
              </a:rPr>
              <a:t>На тему: «Разработка приложения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Deep Build Galactic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»</a:t>
            </a:r>
          </a:p>
          <a:p>
            <a:endParaRPr lang="ru-RU" dirty="0">
              <a:latin typeface="+mj-lt"/>
              <a:cs typeface="Times New Roman" panose="02020603050405020304" pitchFamily="18" charset="0"/>
            </a:endParaRPr>
          </a:p>
          <a:p>
            <a:endParaRPr lang="ru-RU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+mj-lt"/>
                <a:cs typeface="Times New Roman" panose="02020603050405020304" pitchFamily="18" charset="0"/>
              </a:rPr>
              <a:t>Выполнил студент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курса 6 группы</a:t>
            </a:r>
          </a:p>
          <a:p>
            <a:pPr algn="just"/>
            <a:endParaRPr lang="ru-RU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+mj-lt"/>
              <a:cs typeface="Times New Roman" panose="02020603050405020304" pitchFamily="18" charset="0"/>
            </a:endParaRPr>
          </a:p>
          <a:p>
            <a:r>
              <a:rPr lang="ru-RU" dirty="0">
                <a:latin typeface="+mj-lt"/>
                <a:cs typeface="Times New Roman" panose="02020603050405020304" pitchFamily="18" charset="0"/>
              </a:rPr>
              <a:t>Воронеж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90622-8028-CF59-77C0-9E9E7E8771FE}"/>
              </a:ext>
            </a:extLst>
          </p:cNvPr>
          <p:cNvSpPr txBox="1"/>
          <p:nvPr/>
        </p:nvSpPr>
        <p:spPr>
          <a:xfrm>
            <a:off x="7682753" y="4675076"/>
            <a:ext cx="34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+mj-lt"/>
                <a:cs typeface="Times New Roman" panose="02020603050405020304" pitchFamily="18" charset="0"/>
              </a:rPr>
              <a:t>Евтеев Е.А.</a:t>
            </a:r>
          </a:p>
        </p:txBody>
      </p:sp>
    </p:spTree>
    <p:extLst>
      <p:ext uri="{BB962C8B-B14F-4D97-AF65-F5344CB8AC3E}">
        <p14:creationId xmlns:p14="http://schemas.microsoft.com/office/powerpoint/2010/main" val="10746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F552-C437-F9B6-4A17-012C5D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цели и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363DD-DEB4-F0BA-12F7-D9D39E6F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7282" cy="42283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Целью данной работы является разработка приложения для создания набора снаряжения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Для достижения цели необходимо:</a:t>
            </a:r>
          </a:p>
          <a:p>
            <a:pPr marL="514350" indent="-514350">
              <a:buAutoNum type="arabicPeriod"/>
            </a:pPr>
            <a:r>
              <a:rPr lang="ru-RU" sz="3200" dirty="0"/>
              <a:t>Разработать концепцию</a:t>
            </a:r>
          </a:p>
          <a:p>
            <a:pPr marL="514350" indent="-514350">
              <a:buAutoNum type="arabicPeriod"/>
            </a:pPr>
            <a:r>
              <a:rPr lang="ru-RU" sz="3200" dirty="0"/>
              <a:t>Продумать основной функционал</a:t>
            </a:r>
          </a:p>
          <a:p>
            <a:pPr marL="514350" indent="-514350">
              <a:buAutoNum type="arabicPeriod"/>
            </a:pPr>
            <a:r>
              <a:rPr lang="ru-RU" sz="3200" dirty="0"/>
              <a:t>Реализовать в коде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КОНТАКТЫ : INCO VSU">
            <a:extLst>
              <a:ext uri="{FF2B5EF4-FFF2-40B4-BE49-F238E27FC236}">
                <a16:creationId xmlns:a16="http://schemas.microsoft.com/office/drawing/2014/main" id="{E249727C-3344-3917-12F9-B2BBFE69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" y="6240582"/>
            <a:ext cx="1528962" cy="4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BE48-27E2-8E41-9C55-938493E2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87" y="6301840"/>
            <a:ext cx="1860253" cy="3393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1904C1-4B0C-F2EC-3469-28763F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780" y="6283862"/>
            <a:ext cx="472440" cy="365125"/>
          </a:xfrm>
        </p:spPr>
        <p:txBody>
          <a:bodyPr/>
          <a:lstStyle/>
          <a:p>
            <a:fld id="{7E27EE43-3476-44AC-9189-0765952E979C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429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F552-C437-F9B6-4A17-012C5D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363DD-DEB4-F0BA-12F7-D9D39E6F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4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/>
              <a:t>Сложно переключаться </a:t>
            </a:r>
            <a:r>
              <a:rPr lang="ru-RU" dirty="0"/>
              <a:t>между окнами комбинацией </a:t>
            </a:r>
            <a:r>
              <a:rPr lang="en-US" dirty="0"/>
              <a:t>Alt + Tab </a:t>
            </a:r>
            <a:r>
              <a:rPr lang="ru-RU" dirty="0"/>
              <a:t>между двумя приложениями 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КОНТАКТЫ : INCO VSU">
            <a:extLst>
              <a:ext uri="{FF2B5EF4-FFF2-40B4-BE49-F238E27FC236}">
                <a16:creationId xmlns:a16="http://schemas.microsoft.com/office/drawing/2014/main" id="{E249727C-3344-3917-12F9-B2BBFE69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" y="6240582"/>
            <a:ext cx="1528962" cy="4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BE48-27E2-8E41-9C55-938493E2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87" y="6301840"/>
            <a:ext cx="1860253" cy="3393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1904C1-4B0C-F2EC-3469-28763F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780" y="6283862"/>
            <a:ext cx="472440" cy="365125"/>
          </a:xfrm>
        </p:spPr>
        <p:txBody>
          <a:bodyPr/>
          <a:lstStyle/>
          <a:p>
            <a:fld id="{7E27EE43-3476-44AC-9189-0765952E979C}" type="slidenum">
              <a:rPr lang="ru-RU" sz="2000" smtClean="0"/>
              <a:t>3</a:t>
            </a:fld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742780-4C50-F1B8-524E-1B2C8E68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25" y="1909550"/>
            <a:ext cx="204816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F552-C437-F9B6-4A17-012C5D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Аудитория приложения</a:t>
            </a:r>
          </a:p>
        </p:txBody>
      </p:sp>
      <p:pic>
        <p:nvPicPr>
          <p:cNvPr id="4" name="Picture 2" descr="КОНТАКТЫ : INCO VSU">
            <a:extLst>
              <a:ext uri="{FF2B5EF4-FFF2-40B4-BE49-F238E27FC236}">
                <a16:creationId xmlns:a16="http://schemas.microsoft.com/office/drawing/2014/main" id="{E249727C-3344-3917-12F9-B2BBFE69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" y="6240582"/>
            <a:ext cx="1528962" cy="4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BE48-27E2-8E41-9C55-938493E2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87" y="6301840"/>
            <a:ext cx="1860253" cy="3393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1904C1-4B0C-F2EC-3469-28763F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780" y="6283862"/>
            <a:ext cx="472440" cy="365125"/>
          </a:xfrm>
        </p:spPr>
        <p:txBody>
          <a:bodyPr/>
          <a:lstStyle/>
          <a:p>
            <a:fld id="{7E27EE43-3476-44AC-9189-0765952E979C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9C02A76-6D1D-4078-5B76-79847F2E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959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Приложение создано для игроков, которые любят игру </a:t>
            </a:r>
            <a:r>
              <a:rPr lang="en-US" dirty="0"/>
              <a:t>Deep Rock Galactic</a:t>
            </a:r>
            <a:endParaRPr lang="ru-RU" dirty="0"/>
          </a:p>
        </p:txBody>
      </p:sp>
      <p:pic>
        <p:nvPicPr>
          <p:cNvPr id="1026" name="Picture 2" descr="Deep Rock Galactic PS4 &amp; PS5">
            <a:extLst>
              <a:ext uri="{FF2B5EF4-FFF2-40B4-BE49-F238E27FC236}">
                <a16:creationId xmlns:a16="http://schemas.microsoft.com/office/drawing/2014/main" id="{6E7A41DE-2B3D-22B8-E875-2B057650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70" y="1497107"/>
            <a:ext cx="4437530" cy="44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3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BC5C8-680F-38F5-8710-E961C12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38712C-28B8-0483-D9F3-F4063DBB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EE43-3476-44AC-9189-0765952E979C}" type="slidenum">
              <a:rPr lang="ru-RU" smtClean="0"/>
              <a:t>5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494DBC-3096-72DA-CCA4-A9C9C439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76" y="1764855"/>
            <a:ext cx="8928848" cy="44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9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F552-C437-F9B6-4A17-012C5D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основе</a:t>
            </a:r>
          </a:p>
        </p:txBody>
      </p:sp>
      <p:pic>
        <p:nvPicPr>
          <p:cNvPr id="4" name="Picture 2" descr="КОНТАКТЫ : INCO VSU">
            <a:extLst>
              <a:ext uri="{FF2B5EF4-FFF2-40B4-BE49-F238E27FC236}">
                <a16:creationId xmlns:a16="http://schemas.microsoft.com/office/drawing/2014/main" id="{E249727C-3344-3917-12F9-B2BBFE69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" y="6240582"/>
            <a:ext cx="1528962" cy="4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1FBE48-27E2-8E41-9C55-938493E2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87" y="6301840"/>
            <a:ext cx="1860253" cy="3393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1904C1-4B0C-F2EC-3469-28763F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780" y="6283862"/>
            <a:ext cx="472440" cy="365125"/>
          </a:xfrm>
        </p:spPr>
        <p:txBody>
          <a:bodyPr/>
          <a:lstStyle/>
          <a:p>
            <a:fld id="{7E27EE43-3476-44AC-9189-0765952E979C}" type="slidenum">
              <a:rPr lang="ru-RU" sz="2000" smtClean="0"/>
              <a:t>6</a:t>
            </a:fld>
            <a:endParaRPr lang="ru-RU" sz="20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C53FF565-C91F-A383-3802-9E0A45FFF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88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839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3473-3DB4-9397-516A-59E4FE63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53" y="2766218"/>
            <a:ext cx="7418294" cy="1325563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FE0C7A-C89B-13BE-304D-DBD41468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87" y="6301840"/>
            <a:ext cx="1860253" cy="339358"/>
          </a:xfrm>
          <a:prstGeom prst="rect">
            <a:avLst/>
          </a:prstGeom>
        </p:spPr>
      </p:pic>
      <p:pic>
        <p:nvPicPr>
          <p:cNvPr id="7" name="Picture 2" descr="КОНТАКТЫ : INCO VSU">
            <a:extLst>
              <a:ext uri="{FF2B5EF4-FFF2-40B4-BE49-F238E27FC236}">
                <a16:creationId xmlns:a16="http://schemas.microsoft.com/office/drawing/2014/main" id="{471AEA57-A6C9-013E-0DF1-AECB7DB2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0" y="6240582"/>
            <a:ext cx="1528962" cy="4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7">
            <a:extLst>
              <a:ext uri="{FF2B5EF4-FFF2-40B4-BE49-F238E27FC236}">
                <a16:creationId xmlns:a16="http://schemas.microsoft.com/office/drawing/2014/main" id="{1738836D-3A8E-7ADF-FE8D-449B0C13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780" y="6283862"/>
            <a:ext cx="472440" cy="365125"/>
          </a:xfrm>
        </p:spPr>
        <p:txBody>
          <a:bodyPr/>
          <a:lstStyle/>
          <a:p>
            <a:fld id="{7E27EE43-3476-44AC-9189-0765952E979C}" type="slidenum">
              <a:rPr lang="ru-RU" sz="2000" smtClean="0"/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0639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118</Words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«ВОРОНЕЖСКИЙ ГОСУДАРСТВЕННЫЙ УНИВЕРСИТЕТ» (ФГБОУ ВО «ВГУ») ФАКУЛЬТЕТ КОМПЬЮТЕРНЫЙ НАУК КАФЕДРА ПРОГРАММИРОВАНИЯ И ИНФОРМАЦИОННЫХ ТЕХНОЛОГИЙ</vt:lpstr>
      <vt:lpstr>Постановка цели и задач</vt:lpstr>
      <vt:lpstr>Обоснование темы</vt:lpstr>
      <vt:lpstr>Аудитория приложения</vt:lpstr>
      <vt:lpstr>Внешний вид приложения</vt:lpstr>
      <vt:lpstr>Технологии в основе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2022-05-16T15:03:00Z</dcterms:created>
  <dcterms:modified xsi:type="dcterms:W3CDTF">2022-11-15T15:53:58Z</dcterms:modified>
</cp:coreProperties>
</file>