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323" r:id="rId2"/>
    <p:sldId id="385" r:id="rId3"/>
    <p:sldId id="390" r:id="rId4"/>
    <p:sldId id="419" r:id="rId5"/>
    <p:sldId id="420" r:id="rId6"/>
    <p:sldId id="393" r:id="rId7"/>
    <p:sldId id="392" r:id="rId8"/>
    <p:sldId id="422" r:id="rId9"/>
    <p:sldId id="416" r:id="rId10"/>
    <p:sldId id="409" r:id="rId11"/>
    <p:sldId id="427" r:id="rId12"/>
    <p:sldId id="428" r:id="rId13"/>
    <p:sldId id="423" r:id="rId14"/>
    <p:sldId id="424" r:id="rId15"/>
    <p:sldId id="425" r:id="rId16"/>
    <p:sldId id="426" r:id="rId17"/>
    <p:sldId id="277" r:id="rId18"/>
  </p:sldIdLst>
  <p:sldSz cx="9144000" cy="6858000" type="screen4x3"/>
  <p:notesSz cx="6858000" cy="9144000"/>
  <p:embeddedFontLst>
    <p:embeddedFont>
      <p:font typeface="Archivo Narrow" panose="020B0604020202020204" charset="0"/>
      <p:bold r:id="rId20"/>
      <p:boldItalic r:id="rId21"/>
    </p:embeddedFont>
    <p:embeddedFont>
      <p:font typeface="Bahnschrift" panose="020B0502040204020203" pitchFamily="34" charset="0"/>
      <p:regular r:id="rId22"/>
      <p:bold r:id="rId23"/>
    </p:embeddedFont>
    <p:embeddedFont>
      <p:font typeface="Georgia" panose="02040502050405020303"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9A"/>
    <a:srgbClr val="37A9FF"/>
    <a:srgbClr val="0066FF"/>
    <a:srgbClr val="0078D2"/>
    <a:srgbClr val="0065B0"/>
    <a:srgbClr val="00CC00"/>
    <a:srgbClr val="D828A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88086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0" y="1886797"/>
            <a:ext cx="8520600" cy="1842900"/>
          </a:xfrm>
          <a:prstGeom prst="rect">
            <a:avLst/>
          </a:prstGeom>
        </p:spPr>
        <p:txBody>
          <a:bodyPr spcFirstLastPara="1" wrap="square" lIns="91425" tIns="91425" rIns="91425" bIns="91425" anchor="b"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13" name="Shape 13"/>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5" name="Shape 15"/>
          <p:cNvPicPr preferRelativeResize="0"/>
          <p:nvPr/>
        </p:nvPicPr>
        <p:blipFill>
          <a:blip r:embed="rId2"/>
          <a:stretch>
            <a:fillRect/>
          </a:stretch>
        </p:blipFill>
        <p:spPr>
          <a:xfrm>
            <a:off x="6090546" y="342390"/>
            <a:ext cx="2463805" cy="779367"/>
          </a:xfrm>
          <a:prstGeom prst="rect">
            <a:avLst/>
          </a:prstGeom>
          <a:noFill/>
          <a:ln>
            <a:noFill/>
          </a:ln>
        </p:spPr>
      </p:pic>
      <p:sp>
        <p:nvSpPr>
          <p:cNvPr id="16" name="Shape 16"/>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latin typeface="Georgia" panose="02040502050405020303"/>
                <a:ea typeface="Georgia" panose="02040502050405020303"/>
                <a:cs typeface="Georgia" panose="02040502050405020303"/>
                <a:sym typeface="Georgia" panose="02040502050405020303"/>
              </a:rPr>
              <a:t>MISSION</a:t>
            </a:r>
            <a:endParaRPr b="1">
              <a:solidFill>
                <a:srgbClr val="FFFFFF"/>
              </a:solidFill>
              <a:latin typeface="Georgia" panose="02040502050405020303"/>
              <a:ea typeface="Georgia" panose="02040502050405020303"/>
              <a:cs typeface="Georgia" panose="02040502050405020303"/>
              <a:sym typeface="Georgia" panose="02040502050405020303"/>
            </a:endParaRPr>
          </a:p>
          <a:p>
            <a:pPr marL="0" lvl="0" indent="0" algn="ctr" rtl="0">
              <a:spcBef>
                <a:spcPts val="0"/>
              </a:spcBef>
              <a:spcAft>
                <a:spcPts val="0"/>
              </a:spcAft>
              <a:buNone/>
            </a:pPr>
            <a:r>
              <a:rPr lang="en-GB" sz="1100">
                <a:solidFill>
                  <a:srgbClr val="FFFFFF"/>
                </a:solidFill>
                <a:latin typeface="Georgia" panose="02040502050405020303"/>
                <a:ea typeface="Georgia" panose="02040502050405020303"/>
                <a:cs typeface="Georgia" panose="02040502050405020303"/>
                <a:sym typeface="Georgia" panose="02040502050405020303"/>
              </a:rPr>
              <a:t>CHRIST is a nurturing ground for an individual’s holistic development to make effective contribution to the society in a dynamic environment</a:t>
            </a:r>
            <a:endParaRPr sz="1100">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8" name="Shape 18"/>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FFFFFF"/>
                </a:solidFill>
                <a:latin typeface="Georgia" panose="02040502050405020303"/>
                <a:ea typeface="Georgia" panose="02040502050405020303"/>
                <a:cs typeface="Georgia" panose="02040502050405020303"/>
                <a:sym typeface="Georgia" panose="02040502050405020303"/>
              </a:rPr>
              <a:t>VISION</a:t>
            </a:r>
            <a:endParaRPr b="1">
              <a:solidFill>
                <a:srgbClr val="FFFFFF"/>
              </a:solidFill>
              <a:latin typeface="Georgia" panose="02040502050405020303"/>
              <a:ea typeface="Georgia" panose="02040502050405020303"/>
              <a:cs typeface="Georgia" panose="02040502050405020303"/>
              <a:sym typeface="Georgia" panose="02040502050405020303"/>
            </a:endParaRPr>
          </a:p>
          <a:p>
            <a:pPr marL="0" lvl="0" indent="0" algn="ctr" rtl="0">
              <a:spcBef>
                <a:spcPts val="0"/>
              </a:spcBef>
              <a:spcAft>
                <a:spcPts val="0"/>
              </a:spcAft>
              <a:buNone/>
            </a:pPr>
            <a:r>
              <a:rPr lang="en-GB" sz="1100">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100">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9" name="Shape 19"/>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latin typeface="Georgia" panose="02040502050405020303"/>
                <a:ea typeface="Georgia" panose="02040502050405020303"/>
                <a:cs typeface="Georgia" panose="02040502050405020303"/>
                <a:sym typeface="Georgia" panose="02040502050405020303"/>
              </a:rPr>
              <a:t>CORE  VALUES</a:t>
            </a:r>
            <a:endParaRPr b="1">
              <a:solidFill>
                <a:srgbClr val="FFFFFF"/>
              </a:solidFill>
              <a:latin typeface="Georgia" panose="02040502050405020303"/>
              <a:ea typeface="Georgia" panose="02040502050405020303"/>
              <a:cs typeface="Georgia" panose="02040502050405020303"/>
              <a:sym typeface="Georgia" panose="02040502050405020303"/>
            </a:endParaRPr>
          </a:p>
          <a:p>
            <a:pPr marL="0" lvl="0" indent="0" algn="ctr" rtl="0">
              <a:spcBef>
                <a:spcPts val="0"/>
              </a:spcBef>
              <a:spcAft>
                <a:spcPts val="0"/>
              </a:spcAft>
              <a:buNone/>
            </a:pPr>
            <a:r>
              <a:rPr lang="en-GB" sz="1100">
                <a:solidFill>
                  <a:srgbClr val="FFFFFF"/>
                </a:solidFill>
                <a:latin typeface="Georgia" panose="02040502050405020303"/>
                <a:ea typeface="Georgia" panose="02040502050405020303"/>
                <a:cs typeface="Georgia" panose="02040502050405020303"/>
                <a:sym typeface="Georgia" panose="02040502050405020303"/>
              </a:rPr>
              <a:t>Faith in God |  Moral Uprightness</a:t>
            </a:r>
            <a:br>
              <a:rPr lang="en-GB" sz="1100">
                <a:solidFill>
                  <a:srgbClr val="FFFFFF"/>
                </a:solidFill>
                <a:latin typeface="Georgia" panose="02040502050405020303"/>
                <a:ea typeface="Georgia" panose="02040502050405020303"/>
                <a:cs typeface="Georgia" panose="02040502050405020303"/>
                <a:sym typeface="Georgia" panose="02040502050405020303"/>
              </a:rPr>
            </a:br>
            <a:r>
              <a:rPr lang="en-GB" sz="1100">
                <a:solidFill>
                  <a:srgbClr val="FFFFFF"/>
                </a:solidFill>
                <a:latin typeface="Georgia" panose="02040502050405020303"/>
                <a:ea typeface="Georgia" panose="02040502050405020303"/>
                <a:cs typeface="Georgia" panose="02040502050405020303"/>
                <a:sym typeface="Georgia" panose="02040502050405020303"/>
              </a:rPr>
              <a:t> Love of Fellow Beings   </a:t>
            </a:r>
            <a:br>
              <a:rPr lang="en-GB" sz="1100">
                <a:solidFill>
                  <a:srgbClr val="FFFFFF"/>
                </a:solidFill>
                <a:latin typeface="Georgia" panose="02040502050405020303"/>
                <a:ea typeface="Georgia" panose="02040502050405020303"/>
                <a:cs typeface="Georgia" panose="02040502050405020303"/>
                <a:sym typeface="Georgia" panose="02040502050405020303"/>
              </a:rPr>
            </a:br>
            <a:r>
              <a:rPr lang="en-GB" sz="1100">
                <a:solidFill>
                  <a:srgbClr val="FFFFFF"/>
                </a:solidFill>
                <a:latin typeface="Georgia" panose="02040502050405020303"/>
                <a:ea typeface="Georgia" panose="02040502050405020303"/>
                <a:cs typeface="Georgia" panose="02040502050405020303"/>
                <a:sym typeface="Georgia" panose="02040502050405020303"/>
              </a:rPr>
              <a:t>Social Responsibility | Pursuit of Excellence</a:t>
            </a:r>
            <a:endParaRPr sz="11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93" name="Shape 93"/>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68300" algn="ctr">
              <a:spcBef>
                <a:spcPts val="0"/>
              </a:spcBef>
              <a:spcAft>
                <a:spcPts val="0"/>
              </a:spcAft>
              <a:buSzPts val="2200"/>
              <a:buChar char="●"/>
              <a:defRPr/>
            </a:lvl1pPr>
            <a:lvl2pPr marL="914400" lvl="1" indent="-342900" algn="ctr">
              <a:spcBef>
                <a:spcPts val="600"/>
              </a:spcBef>
              <a:spcAft>
                <a:spcPts val="0"/>
              </a:spcAft>
              <a:buSzPts val="1800"/>
              <a:buChar char="○"/>
              <a:defRPr/>
            </a:lvl2pPr>
            <a:lvl3pPr marL="1371600" lvl="2" indent="-342900" algn="ctr">
              <a:spcBef>
                <a:spcPts val="600"/>
              </a:spcBef>
              <a:spcAft>
                <a:spcPts val="0"/>
              </a:spcAft>
              <a:buSzPts val="1800"/>
              <a:buChar char="■"/>
              <a:defRPr/>
            </a:lvl3pPr>
            <a:lvl4pPr marL="1828800" lvl="3" indent="-342900" algn="ctr">
              <a:spcBef>
                <a:spcPts val="600"/>
              </a:spcBef>
              <a:spcAft>
                <a:spcPts val="0"/>
              </a:spcAft>
              <a:buSzPts val="1800"/>
              <a:buChar char="●"/>
              <a:defRPr/>
            </a:lvl4pPr>
            <a:lvl5pPr marL="2286000" lvl="4" indent="-342900" algn="ctr">
              <a:spcBef>
                <a:spcPts val="600"/>
              </a:spcBef>
              <a:spcAft>
                <a:spcPts val="0"/>
              </a:spcAft>
              <a:buSzPts val="1800"/>
              <a:buChar char="○"/>
              <a:defRPr/>
            </a:lvl5pPr>
            <a:lvl6pPr marL="2743200" lvl="5" indent="-342900" algn="ctr">
              <a:spcBef>
                <a:spcPts val="600"/>
              </a:spcBef>
              <a:spcAft>
                <a:spcPts val="0"/>
              </a:spcAft>
              <a:buSzPts val="1800"/>
              <a:buChar char="■"/>
              <a:defRPr/>
            </a:lvl6pPr>
            <a:lvl7pPr marL="3200400" lvl="6" indent="-342900" algn="ctr">
              <a:spcBef>
                <a:spcPts val="600"/>
              </a:spcBef>
              <a:spcAft>
                <a:spcPts val="0"/>
              </a:spcAft>
              <a:buSzPts val="1800"/>
              <a:buChar char="●"/>
              <a:defRPr/>
            </a:lvl7pPr>
            <a:lvl8pPr marL="3657600" lvl="7" indent="-342900" algn="ctr">
              <a:spcBef>
                <a:spcPts val="600"/>
              </a:spcBef>
              <a:spcAft>
                <a:spcPts val="0"/>
              </a:spcAft>
              <a:buSzPts val="1800"/>
              <a:buChar char="○"/>
              <a:defRPr/>
            </a:lvl8pPr>
            <a:lvl9pPr marL="4114800" lvl="8" indent="-342900" algn="ctr">
              <a:spcBef>
                <a:spcPts val="600"/>
              </a:spcBef>
              <a:spcAft>
                <a:spcPts val="600"/>
              </a:spcAft>
              <a:buSzPts val="1800"/>
              <a:buChar char="■"/>
              <a:defRPr/>
            </a:lvl9pPr>
          </a:lstStyle>
          <a:p>
            <a:endParaRPr/>
          </a:p>
        </p:txBody>
      </p:sp>
      <p:sp>
        <p:nvSpPr>
          <p:cNvPr id="94" name="Shape 9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95" name="Shape 9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97" name="Shape 9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Shape 10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102" name="Shape 10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04" name="Shape 10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Shape 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23" name="Shape 2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25" name="Shape 2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Shape 3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32" name="Shape 3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34" name="Shape 3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Shape 39"/>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40" name="Shape 40"/>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41" name="Shape 4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42" name="Shape 4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44" name="Shape 4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 name="Shape 4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50" name="Shape 5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52" name="Shape 5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Shape 5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58" name="Shape 5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59" name="Shape 5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61" name="Shape 6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6" name="Shape 6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67" name="Shape 6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69" name="Shape 6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Shape 7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5" name="Shape 75"/>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6" name="Shape 76"/>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a:p>
        </p:txBody>
      </p:sp>
      <p:sp>
        <p:nvSpPr>
          <p:cNvPr id="77" name="Shape 7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78" name="Shape 7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80" name="Shape 8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200"/>
              <a:buNone/>
              <a:defRPr/>
            </a:lvl1pPr>
          </a:lstStyle>
          <a:p>
            <a:endParaRPr/>
          </a:p>
        </p:txBody>
      </p:sp>
      <p:sp>
        <p:nvSpPr>
          <p:cNvPr id="85" name="Shape 8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86" name="Shape 8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88" name="Shape 8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1pPr>
            <a:lvl2pPr lvl="1">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2pPr>
            <a:lvl3pPr lvl="2">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3pPr>
            <a:lvl4pPr lvl="3">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4pPr>
            <a:lvl5pPr lvl="4">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5pPr>
            <a:lvl6pPr lvl="5">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6pPr>
            <a:lvl7pPr lvl="6">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7pPr>
            <a:lvl8pPr lvl="7">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8pPr>
            <a:lvl9pPr lvl="8">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68300">
              <a:lnSpc>
                <a:spcPct val="100000"/>
              </a:lnSpc>
              <a:spcBef>
                <a:spcPts val="0"/>
              </a:spcBef>
              <a:spcAft>
                <a:spcPts val="0"/>
              </a:spcAft>
              <a:buSzPts val="2200"/>
              <a:buFont typeface="Archivo Narrow" panose="020B0704020202020204"/>
              <a:buChar char="●"/>
              <a:defRPr sz="2200">
                <a:latin typeface="Archivo Narrow" panose="020B0704020202020204"/>
                <a:ea typeface="Archivo Narrow" panose="020B0704020202020204"/>
                <a:cs typeface="Archivo Narrow" panose="020B0704020202020204"/>
                <a:sym typeface="Archivo Narrow" panose="020B0704020202020204"/>
              </a:defRPr>
            </a:lvl1pPr>
            <a:lvl2pPr marL="914400" lvl="1" indent="-342900">
              <a:lnSpc>
                <a:spcPct val="100000"/>
              </a:lnSpc>
              <a:spcBef>
                <a:spcPts val="600"/>
              </a:spcBef>
              <a:spcAft>
                <a:spcPts val="0"/>
              </a:spcAft>
              <a:buSzPts val="1800"/>
              <a:buFont typeface="Archivo Narrow" panose="020B0704020202020204"/>
              <a:buChar char="○"/>
              <a:defRPr sz="1800">
                <a:latin typeface="Archivo Narrow" panose="020B0704020202020204"/>
                <a:ea typeface="Archivo Narrow" panose="020B0704020202020204"/>
                <a:cs typeface="Archivo Narrow" panose="020B0704020202020204"/>
                <a:sym typeface="Archivo Narrow" panose="020B0704020202020204"/>
              </a:defRPr>
            </a:lvl2pPr>
            <a:lvl3pPr marL="1371600" lvl="2" indent="-342900">
              <a:lnSpc>
                <a:spcPct val="100000"/>
              </a:lnSpc>
              <a:spcBef>
                <a:spcPts val="600"/>
              </a:spcBef>
              <a:spcAft>
                <a:spcPts val="0"/>
              </a:spcAft>
              <a:buSzPts val="1800"/>
              <a:buFont typeface="Archivo Narrow" panose="020B0704020202020204"/>
              <a:buChar char="■"/>
              <a:defRPr sz="1800">
                <a:latin typeface="Archivo Narrow" panose="020B0704020202020204"/>
                <a:ea typeface="Archivo Narrow" panose="020B0704020202020204"/>
                <a:cs typeface="Archivo Narrow" panose="020B0704020202020204"/>
                <a:sym typeface="Archivo Narrow" panose="020B0704020202020204"/>
              </a:defRPr>
            </a:lvl3pPr>
            <a:lvl4pPr marL="1828800" lvl="3" indent="-342900">
              <a:lnSpc>
                <a:spcPct val="100000"/>
              </a:lnSpc>
              <a:spcBef>
                <a:spcPts val="600"/>
              </a:spcBef>
              <a:spcAft>
                <a:spcPts val="0"/>
              </a:spcAft>
              <a:buSzPts val="1800"/>
              <a:buFont typeface="Archivo Narrow" panose="020B0704020202020204"/>
              <a:buChar char="●"/>
              <a:defRPr sz="1800">
                <a:latin typeface="Archivo Narrow" panose="020B0704020202020204"/>
                <a:ea typeface="Archivo Narrow" panose="020B0704020202020204"/>
                <a:cs typeface="Archivo Narrow" panose="020B0704020202020204"/>
                <a:sym typeface="Archivo Narrow" panose="020B0704020202020204"/>
              </a:defRPr>
            </a:lvl4pPr>
            <a:lvl5pPr marL="2286000" lvl="4" indent="-342900">
              <a:lnSpc>
                <a:spcPct val="100000"/>
              </a:lnSpc>
              <a:spcBef>
                <a:spcPts val="600"/>
              </a:spcBef>
              <a:spcAft>
                <a:spcPts val="0"/>
              </a:spcAft>
              <a:buSzPts val="1800"/>
              <a:buFont typeface="Archivo Narrow" panose="020B0704020202020204"/>
              <a:buChar char="○"/>
              <a:defRPr sz="1800">
                <a:latin typeface="Archivo Narrow" panose="020B0704020202020204"/>
                <a:ea typeface="Archivo Narrow" panose="020B0704020202020204"/>
                <a:cs typeface="Archivo Narrow" panose="020B0704020202020204"/>
                <a:sym typeface="Archivo Narrow" panose="020B0704020202020204"/>
              </a:defRPr>
            </a:lvl5pPr>
            <a:lvl6pPr marL="2743200" lvl="5" indent="-342900">
              <a:lnSpc>
                <a:spcPct val="100000"/>
              </a:lnSpc>
              <a:spcBef>
                <a:spcPts val="600"/>
              </a:spcBef>
              <a:spcAft>
                <a:spcPts val="0"/>
              </a:spcAft>
              <a:buSzPts val="1800"/>
              <a:buFont typeface="Archivo Narrow" panose="020B0704020202020204"/>
              <a:buChar char="■"/>
              <a:defRPr sz="1800">
                <a:latin typeface="Archivo Narrow" panose="020B0704020202020204"/>
                <a:ea typeface="Archivo Narrow" panose="020B0704020202020204"/>
                <a:cs typeface="Archivo Narrow" panose="020B0704020202020204"/>
                <a:sym typeface="Archivo Narrow" panose="020B0704020202020204"/>
              </a:defRPr>
            </a:lvl6pPr>
            <a:lvl7pPr marL="3200400" lvl="6" indent="-342900">
              <a:lnSpc>
                <a:spcPct val="100000"/>
              </a:lnSpc>
              <a:spcBef>
                <a:spcPts val="600"/>
              </a:spcBef>
              <a:spcAft>
                <a:spcPts val="0"/>
              </a:spcAft>
              <a:buSzPts val="1800"/>
              <a:buFont typeface="Archivo Narrow" panose="020B0704020202020204"/>
              <a:buChar char="●"/>
              <a:defRPr sz="1800">
                <a:latin typeface="Archivo Narrow" panose="020B0704020202020204"/>
                <a:ea typeface="Archivo Narrow" panose="020B0704020202020204"/>
                <a:cs typeface="Archivo Narrow" panose="020B0704020202020204"/>
                <a:sym typeface="Archivo Narrow" panose="020B0704020202020204"/>
              </a:defRPr>
            </a:lvl7pPr>
            <a:lvl8pPr marL="3657600" lvl="7" indent="-342900">
              <a:lnSpc>
                <a:spcPct val="100000"/>
              </a:lnSpc>
              <a:spcBef>
                <a:spcPts val="600"/>
              </a:spcBef>
              <a:spcAft>
                <a:spcPts val="0"/>
              </a:spcAft>
              <a:buSzPts val="1800"/>
              <a:buFont typeface="Archivo Narrow" panose="020B0704020202020204"/>
              <a:buChar char="○"/>
              <a:defRPr sz="1800">
                <a:latin typeface="Archivo Narrow" panose="020B0704020202020204"/>
                <a:ea typeface="Archivo Narrow" panose="020B0704020202020204"/>
                <a:cs typeface="Archivo Narrow" panose="020B0704020202020204"/>
                <a:sym typeface="Archivo Narrow" panose="020B0704020202020204"/>
              </a:defRPr>
            </a:lvl8pPr>
            <a:lvl9pPr marL="4114800" lvl="8" indent="-342900">
              <a:lnSpc>
                <a:spcPct val="100000"/>
              </a:lnSpc>
              <a:spcBef>
                <a:spcPts val="600"/>
              </a:spcBef>
              <a:spcAft>
                <a:spcPts val="600"/>
              </a:spcAft>
              <a:buSzPts val="1800"/>
              <a:buFont typeface="Archivo Narrow" panose="020B0704020202020204"/>
              <a:buChar char="■"/>
              <a:defRPr sz="1800">
                <a:latin typeface="Archivo Narrow" panose="020B0704020202020204"/>
                <a:ea typeface="Archivo Narrow" panose="020B0704020202020204"/>
                <a:cs typeface="Archivo Narrow" panose="020B0704020202020204"/>
                <a:sym typeface="Archivo Narrow" panose="020B0704020202020204"/>
              </a:defRPr>
            </a:lvl9pPr>
          </a:lstStyle>
          <a:p>
            <a:endParaRPr/>
          </a:p>
        </p:txBody>
      </p:sp>
      <p:sp>
        <p:nvSpPr>
          <p:cNvPr id="8" name="Shape 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ocs.google.com/spreadsheets/d/1axFEj4qigS1xCJeye5qdYsXREvS9xC65RGBGCYcunlU/edit#gid=813405005"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 name="Title 1"/>
          <p:cNvSpPr txBox="1"/>
          <p:nvPr/>
        </p:nvSpPr>
        <p:spPr>
          <a:xfrm>
            <a:off x="-1325842" y="3848755"/>
            <a:ext cx="8496935" cy="6388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1pPr>
            <a:lvl2pPr marR="0" lvl="1"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2pPr>
            <a:lvl3pPr marR="0" lvl="2"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3pPr>
            <a:lvl4pPr marR="0" lvl="3"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4pPr>
            <a:lvl5pPr marR="0" lvl="4"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5pPr>
            <a:lvl6pPr marR="0" lvl="5"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6pPr>
            <a:lvl7pPr marR="0" lvl="6"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7pPr>
            <a:lvl8pPr marR="0" lvl="7"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8pPr>
            <a:lvl9pPr marR="0" lvl="8"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9pPr>
          </a:lstStyle>
          <a:p>
            <a:endParaRPr lang="en-US" sz="2400" dirty="0">
              <a:solidFill>
                <a:srgbClr val="0070C0"/>
              </a:solidFill>
              <a:latin typeface="Bahnschrift" panose="020B0502040204020203" pitchFamily="34" charset="0"/>
              <a:cs typeface="Exo 2" panose="020B0604020202020204" charset="0"/>
            </a:endParaRPr>
          </a:p>
          <a:p>
            <a:r>
              <a:rPr lang="en-US" sz="2400" dirty="0">
                <a:solidFill>
                  <a:srgbClr val="0070C0"/>
                </a:solidFill>
                <a:latin typeface="Bahnschrift" panose="020B0502040204020203" pitchFamily="34" charset="0"/>
                <a:cs typeface="Exo 2" panose="020B0604020202020204" charset="0"/>
              </a:rPr>
              <a:t>Project Presentation-1</a:t>
            </a:r>
          </a:p>
        </p:txBody>
      </p:sp>
      <p:sp>
        <p:nvSpPr>
          <p:cNvPr id="5" name="Subtitle 2"/>
          <p:cNvSpPr txBox="1"/>
          <p:nvPr/>
        </p:nvSpPr>
        <p:spPr>
          <a:xfrm>
            <a:off x="1419646" y="1450496"/>
            <a:ext cx="6400800" cy="648072"/>
          </a:xfrm>
          <a:prstGeom prst="rect">
            <a:avLst/>
          </a:prstGeom>
          <a:noFill/>
          <a:ln>
            <a:noFill/>
          </a:ln>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L="457200" marR="0" lvl="0" indent="-368300" algn="ctr" rtl="0">
              <a:lnSpc>
                <a:spcPct val="100000"/>
              </a:lnSpc>
              <a:spcBef>
                <a:spcPts val="0"/>
              </a:spcBef>
              <a:spcAft>
                <a:spcPts val="0"/>
              </a:spcAft>
              <a:buClr>
                <a:srgbClr val="000000"/>
              </a:buClr>
              <a:buSzPts val="2800"/>
              <a:buFont typeface="Archivo Narrow" panose="020B0704020202020204"/>
              <a:buNone/>
              <a:defRPr sz="2800" b="0"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1pPr>
            <a:lvl2pPr marL="914400" marR="0" lvl="1" indent="-342900" algn="ctr" rtl="0">
              <a:lnSpc>
                <a:spcPct val="100000"/>
              </a:lnSpc>
              <a:spcBef>
                <a:spcPts val="0"/>
              </a:spcBef>
              <a:spcAft>
                <a:spcPts val="0"/>
              </a:spcAft>
              <a:buClr>
                <a:srgbClr val="000000"/>
              </a:buClr>
              <a:buSzPts val="2800"/>
              <a:buFont typeface="Archivo Narrow" panose="020B0704020202020204"/>
              <a:buNone/>
              <a:defRPr sz="2800" b="0"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2pPr>
            <a:lvl3pPr marL="1371600" marR="0" lvl="2" indent="-342900" algn="ctr" rtl="0">
              <a:lnSpc>
                <a:spcPct val="100000"/>
              </a:lnSpc>
              <a:spcBef>
                <a:spcPts val="0"/>
              </a:spcBef>
              <a:spcAft>
                <a:spcPts val="0"/>
              </a:spcAft>
              <a:buClr>
                <a:srgbClr val="000000"/>
              </a:buClr>
              <a:buSzPts val="2800"/>
              <a:buFont typeface="Archivo Narrow" panose="020B0704020202020204"/>
              <a:buNone/>
              <a:defRPr sz="2800" b="0"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3pPr>
            <a:lvl4pPr marL="1828800" marR="0" lvl="3" indent="-342900" algn="ctr" rtl="0">
              <a:lnSpc>
                <a:spcPct val="100000"/>
              </a:lnSpc>
              <a:spcBef>
                <a:spcPts val="0"/>
              </a:spcBef>
              <a:spcAft>
                <a:spcPts val="0"/>
              </a:spcAft>
              <a:buClr>
                <a:srgbClr val="000000"/>
              </a:buClr>
              <a:buSzPts val="2800"/>
              <a:buFont typeface="Archivo Narrow" panose="020B0704020202020204"/>
              <a:buNone/>
              <a:defRPr sz="2800" b="0"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4pPr>
            <a:lvl5pPr marL="2286000" marR="0" lvl="4" indent="-342900" algn="ctr" rtl="0">
              <a:lnSpc>
                <a:spcPct val="100000"/>
              </a:lnSpc>
              <a:spcBef>
                <a:spcPts val="0"/>
              </a:spcBef>
              <a:spcAft>
                <a:spcPts val="0"/>
              </a:spcAft>
              <a:buClr>
                <a:srgbClr val="000000"/>
              </a:buClr>
              <a:buSzPts val="2800"/>
              <a:buFont typeface="Archivo Narrow" panose="020B0704020202020204"/>
              <a:buNone/>
              <a:defRPr sz="2800" b="0"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5pPr>
            <a:lvl6pPr marL="2743200" marR="0" lvl="5" indent="-342900" algn="ctr" rtl="0">
              <a:lnSpc>
                <a:spcPct val="100000"/>
              </a:lnSpc>
              <a:spcBef>
                <a:spcPts val="0"/>
              </a:spcBef>
              <a:spcAft>
                <a:spcPts val="0"/>
              </a:spcAft>
              <a:buClr>
                <a:srgbClr val="000000"/>
              </a:buClr>
              <a:buSzPts val="2800"/>
              <a:buFont typeface="Archivo Narrow" panose="020B0704020202020204"/>
              <a:buNone/>
              <a:defRPr sz="2800" b="0"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6pPr>
            <a:lvl7pPr marL="3200400" marR="0" lvl="6" indent="-342900" algn="ctr" rtl="0">
              <a:lnSpc>
                <a:spcPct val="100000"/>
              </a:lnSpc>
              <a:spcBef>
                <a:spcPts val="0"/>
              </a:spcBef>
              <a:spcAft>
                <a:spcPts val="0"/>
              </a:spcAft>
              <a:buClr>
                <a:srgbClr val="000000"/>
              </a:buClr>
              <a:buSzPts val="2800"/>
              <a:buFont typeface="Archivo Narrow" panose="020B0704020202020204"/>
              <a:buNone/>
              <a:defRPr sz="2800" b="0"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7pPr>
            <a:lvl8pPr marL="3657600" marR="0" lvl="7" indent="-342900" algn="ctr" rtl="0">
              <a:lnSpc>
                <a:spcPct val="100000"/>
              </a:lnSpc>
              <a:spcBef>
                <a:spcPts val="0"/>
              </a:spcBef>
              <a:spcAft>
                <a:spcPts val="0"/>
              </a:spcAft>
              <a:buClr>
                <a:srgbClr val="000000"/>
              </a:buClr>
              <a:buSzPts val="2800"/>
              <a:buFont typeface="Archivo Narrow" panose="020B0704020202020204"/>
              <a:buNone/>
              <a:defRPr sz="2800" b="0"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8pPr>
            <a:lvl9pPr marL="4114800" marR="0" lvl="8" indent="-342900" algn="ctr" rtl="0">
              <a:lnSpc>
                <a:spcPct val="100000"/>
              </a:lnSpc>
              <a:spcBef>
                <a:spcPts val="0"/>
              </a:spcBef>
              <a:spcAft>
                <a:spcPts val="0"/>
              </a:spcAft>
              <a:buClr>
                <a:srgbClr val="000000"/>
              </a:buClr>
              <a:buSzPts val="2800"/>
              <a:buFont typeface="Archivo Narrow" panose="020B0704020202020204"/>
              <a:buNone/>
              <a:defRPr sz="2800" b="0"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9pPr>
          </a:lstStyle>
          <a:p>
            <a:r>
              <a:rPr lang="en-US" sz="12800" b="1" i="0" u="none" strike="noStrike" dirty="0">
                <a:solidFill>
                  <a:srgbClr val="000000"/>
                </a:solidFill>
                <a:effectLst/>
                <a:latin typeface="Bahnschrift" panose="020B0502040204020203" pitchFamily="34" charset="0"/>
              </a:rPr>
              <a:t>Department of Computer Science</a:t>
            </a:r>
          </a:p>
          <a:p>
            <a:endParaRPr lang="en-US" sz="12800" dirty="0">
              <a:solidFill>
                <a:srgbClr val="000000"/>
              </a:solidFill>
              <a:effectLst/>
              <a:latin typeface="Bahnschrift" panose="020B0502040204020203" pitchFamily="34" charset="0"/>
            </a:endParaRPr>
          </a:p>
          <a:p>
            <a:r>
              <a:rPr lang="en-US" sz="12800" b="1" i="0" u="none" strike="noStrike" dirty="0">
                <a:solidFill>
                  <a:srgbClr val="000000"/>
                </a:solidFill>
                <a:effectLst/>
                <a:latin typeface="Bahnschrift" panose="020B0502040204020203" pitchFamily="34" charset="0"/>
              </a:rPr>
              <a:t>DBMS Project Presentation-1</a:t>
            </a:r>
          </a:p>
          <a:p>
            <a:endParaRPr lang="en-US" sz="12800" dirty="0">
              <a:solidFill>
                <a:srgbClr val="000000"/>
              </a:solidFill>
              <a:effectLst/>
              <a:latin typeface="Bahnschrift" panose="020B0502040204020203" pitchFamily="34" charset="0"/>
            </a:endParaRPr>
          </a:p>
          <a:p>
            <a:r>
              <a:rPr lang="en-US" sz="12800" b="1" i="0" u="none" strike="noStrike" dirty="0">
                <a:solidFill>
                  <a:srgbClr val="000000"/>
                </a:solidFill>
                <a:effectLst/>
                <a:latin typeface="Bahnschrift" panose="020B0502040204020203" pitchFamily="34" charset="0"/>
              </a:rPr>
              <a:t>MCA381 Project-1</a:t>
            </a:r>
            <a:endParaRPr lang="en-US" sz="12800" dirty="0">
              <a:solidFill>
                <a:srgbClr val="000000"/>
              </a:solidFill>
              <a:effectLst/>
              <a:latin typeface="Bahnschrift" panose="020B0502040204020203" pitchFamily="34" charset="0"/>
            </a:endParaRPr>
          </a:p>
          <a:p>
            <a:endParaRPr lang="en-US" b="1" dirty="0">
              <a:solidFill>
                <a:schemeClr val="bg2">
                  <a:lumMod val="50000"/>
                </a:schemeClr>
              </a:solidFill>
              <a:latin typeface="Bahnschrift" panose="020B0502040204020203" pitchFamily="34" charset="0"/>
              <a:cs typeface="Exo 2" panose="020B0604020202020204" charset="0"/>
            </a:endParaRPr>
          </a:p>
        </p:txBody>
      </p:sp>
      <p:sp>
        <p:nvSpPr>
          <p:cNvPr id="7" name="TextBox 6"/>
          <p:cNvSpPr txBox="1"/>
          <p:nvPr/>
        </p:nvSpPr>
        <p:spPr>
          <a:xfrm>
            <a:off x="5204719" y="3951343"/>
            <a:ext cx="3939281" cy="1877437"/>
          </a:xfrm>
          <a:prstGeom prst="rect">
            <a:avLst/>
          </a:prstGeom>
          <a:noFill/>
        </p:spPr>
        <p:txBody>
          <a:bodyPr wrap="square" rtlCol="0">
            <a:spAutoFit/>
          </a:bodyPr>
          <a:lstStyle/>
          <a:p>
            <a:r>
              <a:rPr lang="en-IN" sz="2000" b="1" i="0" u="none" strike="noStrike" dirty="0">
                <a:solidFill>
                  <a:srgbClr val="000000"/>
                </a:solidFill>
                <a:effectLst/>
                <a:latin typeface="Bahnschrift" panose="020B0502040204020203" pitchFamily="34" charset="0"/>
              </a:rPr>
              <a:t>Submitted by :-</a:t>
            </a:r>
            <a:endParaRPr lang="en-IN" sz="2000" dirty="0">
              <a:solidFill>
                <a:srgbClr val="000000"/>
              </a:solidFill>
              <a:effectLst/>
              <a:latin typeface="Bahnschrift" panose="020B0502040204020203" pitchFamily="34" charset="0"/>
            </a:endParaRPr>
          </a:p>
          <a:p>
            <a:r>
              <a:rPr lang="en-IN" sz="2000" b="1" i="0" u="none" strike="noStrike" dirty="0" err="1">
                <a:solidFill>
                  <a:srgbClr val="000000"/>
                </a:solidFill>
                <a:effectLst/>
                <a:latin typeface="Bahnschrift" panose="020B0502040204020203" pitchFamily="34" charset="0"/>
              </a:rPr>
              <a:t>Aritra</a:t>
            </a:r>
            <a:r>
              <a:rPr lang="en-IN" sz="2000" b="1" i="0" u="none" strike="noStrike" dirty="0">
                <a:solidFill>
                  <a:srgbClr val="000000"/>
                </a:solidFill>
                <a:effectLst/>
                <a:latin typeface="Bahnschrift" panose="020B0502040204020203" pitchFamily="34" charset="0"/>
              </a:rPr>
              <a:t> Sarkar 2247212</a:t>
            </a:r>
            <a:endParaRPr lang="en-IN" sz="2000" dirty="0">
              <a:solidFill>
                <a:srgbClr val="000000"/>
              </a:solidFill>
              <a:effectLst/>
              <a:latin typeface="Bahnschrift" panose="020B0502040204020203" pitchFamily="34" charset="0"/>
            </a:endParaRPr>
          </a:p>
          <a:p>
            <a:r>
              <a:rPr lang="en-IN" sz="2000" b="1" i="0" u="none" strike="noStrike" dirty="0">
                <a:solidFill>
                  <a:srgbClr val="000000"/>
                </a:solidFill>
                <a:effectLst/>
                <a:latin typeface="Bahnschrift" panose="020B0502040204020203" pitchFamily="34" charset="0"/>
              </a:rPr>
              <a:t>Debanjana Mukherjee 2247245</a:t>
            </a:r>
            <a:endParaRPr lang="en-IN" sz="2000" dirty="0">
              <a:solidFill>
                <a:srgbClr val="000000"/>
              </a:solidFill>
              <a:effectLst/>
              <a:latin typeface="Bahnschrift" panose="020B0502040204020203" pitchFamily="34" charset="0"/>
            </a:endParaRPr>
          </a:p>
          <a:p>
            <a:r>
              <a:rPr lang="en-IN" sz="2000" b="1" i="0" u="none" strike="noStrike" dirty="0">
                <a:solidFill>
                  <a:srgbClr val="000000"/>
                </a:solidFill>
                <a:effectLst/>
                <a:latin typeface="Bahnschrift" panose="020B0502040204020203" pitchFamily="34" charset="0"/>
              </a:rPr>
              <a:t>Dinesh R. 2247258</a:t>
            </a:r>
            <a:endParaRPr lang="en-IN" sz="2000" dirty="0">
              <a:solidFill>
                <a:srgbClr val="000000"/>
              </a:solidFill>
              <a:effectLst/>
              <a:latin typeface="Bahnschrift" panose="020B0502040204020203" pitchFamily="34" charset="0"/>
            </a:endParaRPr>
          </a:p>
          <a:p>
            <a:r>
              <a:rPr lang="en-IN" sz="2000" b="1" i="0" u="none" strike="noStrike" dirty="0">
                <a:solidFill>
                  <a:srgbClr val="000000"/>
                </a:solidFill>
                <a:effectLst/>
                <a:latin typeface="Bahnschrift" panose="020B0502040204020203" pitchFamily="34" charset="0"/>
              </a:rPr>
              <a:t>3 MCA B</a:t>
            </a:r>
            <a:endParaRPr lang="en-IN" sz="2000" dirty="0">
              <a:solidFill>
                <a:srgbClr val="000000"/>
              </a:solidFill>
              <a:effectLst/>
              <a:latin typeface="Bahnschrift" panose="020B0502040204020203" pitchFamily="34" charset="0"/>
            </a:endParaRPr>
          </a:p>
          <a:p>
            <a:endParaRPr lang="en-IN" sz="1600" dirty="0">
              <a:solidFill>
                <a:schemeClr val="tx1"/>
              </a:solidFill>
              <a:latin typeface="Bahnschrift" panose="020B0502040204020203" pitchFamily="34" charset="0"/>
              <a:cs typeface="Exo 2" panose="020B0604020202020204" charset="0"/>
            </a:endParaRPr>
          </a:p>
        </p:txBody>
      </p:sp>
      <p:sp>
        <p:nvSpPr>
          <p:cNvPr id="2" name="TextBox 1">
            <a:extLst>
              <a:ext uri="{FF2B5EF4-FFF2-40B4-BE49-F238E27FC236}">
                <a16:creationId xmlns:a16="http://schemas.microsoft.com/office/drawing/2014/main" id="{92A9EF12-92D5-98DB-6322-019CA11A7E69}"/>
              </a:ext>
            </a:extLst>
          </p:cNvPr>
          <p:cNvSpPr txBox="1"/>
          <p:nvPr/>
        </p:nvSpPr>
        <p:spPr>
          <a:xfrm>
            <a:off x="735291" y="5147035"/>
            <a:ext cx="3506771" cy="307777"/>
          </a:xfrm>
          <a:prstGeom prst="rect">
            <a:avLst/>
          </a:prstGeom>
          <a:noFill/>
        </p:spPr>
        <p:txBody>
          <a:bodyPr wrap="square" rtlCol="0">
            <a:spAutoFit/>
          </a:bodyPr>
          <a:lstStyle/>
          <a:p>
            <a:r>
              <a:rPr lang="en-IN" dirty="0"/>
              <a:t>Guide Name: </a:t>
            </a:r>
            <a:r>
              <a:rPr lang="en-IN" dirty="0" err="1"/>
              <a:t>Lokanayaki</a:t>
            </a:r>
            <a:r>
              <a:rPr lang="en-IN" dirty="0"/>
              <a:t> 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32884" y="408847"/>
            <a:ext cx="1829348" cy="523220"/>
          </a:xfrm>
          <a:prstGeom prst="rect">
            <a:avLst/>
          </a:prstGeom>
        </p:spPr>
        <p:txBody>
          <a:bodyPr wrap="none">
            <a:spAutoFit/>
          </a:bodyPr>
          <a:lstStyle/>
          <a:p>
            <a:pPr algn="ctr"/>
            <a:r>
              <a:rPr lang="en-US" sz="2800" b="1" dirty="0">
                <a:solidFill>
                  <a:srgbClr val="00589A"/>
                </a:solidFill>
                <a:latin typeface="Bahnschrift" panose="020B0502040204020203" pitchFamily="34" charset="0"/>
                <a:cs typeface="Exo 2" panose="020B0604020202020204" charset="0"/>
              </a:rPr>
              <a:t>Diagrams </a:t>
            </a:r>
            <a:endParaRPr lang="en-IN" sz="2800" b="1" dirty="0">
              <a:solidFill>
                <a:srgbClr val="00589A"/>
              </a:solidFill>
              <a:latin typeface="Bahnschrift" panose="020B0502040204020203" pitchFamily="34" charset="0"/>
              <a:cs typeface="Exo 2" panose="020B0604020202020204" charset="0"/>
            </a:endParaRPr>
          </a:p>
        </p:txBody>
      </p:sp>
      <p:sp>
        <p:nvSpPr>
          <p:cNvPr id="5" name="Slide Number Placeholder 4">
            <a:extLst>
              <a:ext uri="{FF2B5EF4-FFF2-40B4-BE49-F238E27FC236}">
                <a16:creationId xmlns:a16="http://schemas.microsoft.com/office/drawing/2014/main" id="{D0233EFA-CA76-409F-49DA-031659CEF06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solidFill>
                  <a:schemeClr val="bg1"/>
                </a:solidFill>
              </a:rPr>
              <a:t>10</a:t>
            </a:fld>
            <a:endParaRPr lang="en-GB" dirty="0">
              <a:solidFill>
                <a:schemeClr val="bg1"/>
              </a:solidFill>
            </a:endParaRPr>
          </a:p>
        </p:txBody>
      </p:sp>
      <p:sp>
        <p:nvSpPr>
          <p:cNvPr id="7" name="TextBox 6">
            <a:extLst>
              <a:ext uri="{FF2B5EF4-FFF2-40B4-BE49-F238E27FC236}">
                <a16:creationId xmlns:a16="http://schemas.microsoft.com/office/drawing/2014/main" id="{21DD7333-4EB6-A2AA-38EB-81C93CF716AC}"/>
              </a:ext>
            </a:extLst>
          </p:cNvPr>
          <p:cNvSpPr txBox="1"/>
          <p:nvPr/>
        </p:nvSpPr>
        <p:spPr>
          <a:xfrm>
            <a:off x="283284" y="929414"/>
            <a:ext cx="2228228" cy="307777"/>
          </a:xfrm>
          <a:prstGeom prst="rect">
            <a:avLst/>
          </a:prstGeom>
          <a:noFill/>
        </p:spPr>
        <p:txBody>
          <a:bodyPr wrap="square" rtlCol="0">
            <a:spAutoFit/>
          </a:bodyPr>
          <a:lstStyle/>
          <a:p>
            <a:r>
              <a:rPr lang="en-IN" b="1" dirty="0">
                <a:latin typeface="Bahnschrift" panose="020B0502040204020203" pitchFamily="34" charset="0"/>
              </a:rPr>
              <a:t>DFD LEVEL 0</a:t>
            </a:r>
          </a:p>
        </p:txBody>
      </p:sp>
      <p:pic>
        <p:nvPicPr>
          <p:cNvPr id="9" name="Picture 8">
            <a:extLst>
              <a:ext uri="{FF2B5EF4-FFF2-40B4-BE49-F238E27FC236}">
                <a16:creationId xmlns:a16="http://schemas.microsoft.com/office/drawing/2014/main" id="{F1BAF1F7-B2A0-F451-CECB-2BA8E2D8CDF8}"/>
              </a:ext>
            </a:extLst>
          </p:cNvPr>
          <p:cNvPicPr>
            <a:picLocks noChangeAspect="1"/>
          </p:cNvPicPr>
          <p:nvPr/>
        </p:nvPicPr>
        <p:blipFill rotWithShape="1">
          <a:blip r:embed="rId2"/>
          <a:srcRect l="2092" t="2024" r="1752" b="4381"/>
          <a:stretch/>
        </p:blipFill>
        <p:spPr>
          <a:xfrm>
            <a:off x="283284" y="1269999"/>
            <a:ext cx="8430460" cy="4155441"/>
          </a:xfrm>
          <a:prstGeom prst="rect">
            <a:avLst/>
          </a:prstGeom>
        </p:spPr>
      </p:pic>
    </p:spTree>
    <p:extLst>
      <p:ext uri="{BB962C8B-B14F-4D97-AF65-F5344CB8AC3E}">
        <p14:creationId xmlns:p14="http://schemas.microsoft.com/office/powerpoint/2010/main" val="237282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32884" y="408847"/>
            <a:ext cx="1829348" cy="523220"/>
          </a:xfrm>
          <a:prstGeom prst="rect">
            <a:avLst/>
          </a:prstGeom>
        </p:spPr>
        <p:txBody>
          <a:bodyPr wrap="none">
            <a:spAutoFit/>
          </a:bodyPr>
          <a:lstStyle/>
          <a:p>
            <a:pPr algn="ctr"/>
            <a:r>
              <a:rPr lang="en-US" sz="2800" b="1" dirty="0">
                <a:solidFill>
                  <a:srgbClr val="00589A"/>
                </a:solidFill>
                <a:latin typeface="Bahnschrift" panose="020B0502040204020203" pitchFamily="34" charset="0"/>
                <a:cs typeface="Exo 2" panose="020B0604020202020204" charset="0"/>
              </a:rPr>
              <a:t>Diagrams </a:t>
            </a:r>
            <a:endParaRPr lang="en-IN" sz="2800" b="1" dirty="0">
              <a:solidFill>
                <a:srgbClr val="00589A"/>
              </a:solidFill>
              <a:latin typeface="Bahnschrift" panose="020B0502040204020203" pitchFamily="34" charset="0"/>
              <a:cs typeface="Exo 2" panose="020B0604020202020204" charset="0"/>
            </a:endParaRPr>
          </a:p>
        </p:txBody>
      </p:sp>
      <p:sp>
        <p:nvSpPr>
          <p:cNvPr id="5" name="Slide Number Placeholder 4">
            <a:extLst>
              <a:ext uri="{FF2B5EF4-FFF2-40B4-BE49-F238E27FC236}">
                <a16:creationId xmlns:a16="http://schemas.microsoft.com/office/drawing/2014/main" id="{D0233EFA-CA76-409F-49DA-031659CEF06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solidFill>
                  <a:schemeClr val="bg1"/>
                </a:solidFill>
              </a:rPr>
              <a:t>11</a:t>
            </a:fld>
            <a:endParaRPr lang="en-GB" dirty="0">
              <a:solidFill>
                <a:schemeClr val="bg1"/>
              </a:solidFill>
            </a:endParaRPr>
          </a:p>
        </p:txBody>
      </p:sp>
      <p:sp>
        <p:nvSpPr>
          <p:cNvPr id="7" name="TextBox 6">
            <a:extLst>
              <a:ext uri="{FF2B5EF4-FFF2-40B4-BE49-F238E27FC236}">
                <a16:creationId xmlns:a16="http://schemas.microsoft.com/office/drawing/2014/main" id="{21DD7333-4EB6-A2AA-38EB-81C93CF716AC}"/>
              </a:ext>
            </a:extLst>
          </p:cNvPr>
          <p:cNvSpPr txBox="1"/>
          <p:nvPr/>
        </p:nvSpPr>
        <p:spPr>
          <a:xfrm>
            <a:off x="281292" y="932067"/>
            <a:ext cx="2228228" cy="307777"/>
          </a:xfrm>
          <a:prstGeom prst="rect">
            <a:avLst/>
          </a:prstGeom>
          <a:noFill/>
        </p:spPr>
        <p:txBody>
          <a:bodyPr wrap="square" rtlCol="0">
            <a:spAutoFit/>
          </a:bodyPr>
          <a:lstStyle/>
          <a:p>
            <a:r>
              <a:rPr lang="en-IN" b="1" dirty="0">
                <a:latin typeface="Bahnschrift" panose="020B0502040204020203" pitchFamily="34" charset="0"/>
              </a:rPr>
              <a:t>DFD LEVEL 0 contd.</a:t>
            </a:r>
          </a:p>
        </p:txBody>
      </p:sp>
      <p:pic>
        <p:nvPicPr>
          <p:cNvPr id="3" name="Picture 2">
            <a:extLst>
              <a:ext uri="{FF2B5EF4-FFF2-40B4-BE49-F238E27FC236}">
                <a16:creationId xmlns:a16="http://schemas.microsoft.com/office/drawing/2014/main" id="{3A13D293-DDF1-C401-EE2E-196588E096C6}"/>
              </a:ext>
            </a:extLst>
          </p:cNvPr>
          <p:cNvPicPr>
            <a:picLocks noChangeAspect="1"/>
          </p:cNvPicPr>
          <p:nvPr/>
        </p:nvPicPr>
        <p:blipFill>
          <a:blip r:embed="rId2"/>
          <a:stretch>
            <a:fillRect/>
          </a:stretch>
        </p:blipFill>
        <p:spPr>
          <a:xfrm>
            <a:off x="8034" y="1541708"/>
            <a:ext cx="9135966" cy="3975282"/>
          </a:xfrm>
          <a:prstGeom prst="rect">
            <a:avLst/>
          </a:prstGeom>
        </p:spPr>
      </p:pic>
    </p:spTree>
    <p:extLst>
      <p:ext uri="{BB962C8B-B14F-4D97-AF65-F5344CB8AC3E}">
        <p14:creationId xmlns:p14="http://schemas.microsoft.com/office/powerpoint/2010/main" val="686375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32884" y="408847"/>
            <a:ext cx="1829348" cy="523220"/>
          </a:xfrm>
          <a:prstGeom prst="rect">
            <a:avLst/>
          </a:prstGeom>
        </p:spPr>
        <p:txBody>
          <a:bodyPr wrap="none">
            <a:spAutoFit/>
          </a:bodyPr>
          <a:lstStyle/>
          <a:p>
            <a:pPr algn="ctr"/>
            <a:r>
              <a:rPr lang="en-US" sz="2800" b="1" dirty="0">
                <a:solidFill>
                  <a:srgbClr val="00589A"/>
                </a:solidFill>
                <a:latin typeface="Bahnschrift" panose="020B0502040204020203" pitchFamily="34" charset="0"/>
                <a:cs typeface="Exo 2" panose="020B0604020202020204" charset="0"/>
              </a:rPr>
              <a:t>Diagrams </a:t>
            </a:r>
            <a:endParaRPr lang="en-IN" sz="2800" b="1" dirty="0">
              <a:solidFill>
                <a:srgbClr val="00589A"/>
              </a:solidFill>
              <a:latin typeface="Bahnschrift" panose="020B0502040204020203" pitchFamily="34" charset="0"/>
              <a:cs typeface="Exo 2" panose="020B0604020202020204" charset="0"/>
            </a:endParaRPr>
          </a:p>
        </p:txBody>
      </p:sp>
      <p:sp>
        <p:nvSpPr>
          <p:cNvPr id="5" name="Slide Number Placeholder 4">
            <a:extLst>
              <a:ext uri="{FF2B5EF4-FFF2-40B4-BE49-F238E27FC236}">
                <a16:creationId xmlns:a16="http://schemas.microsoft.com/office/drawing/2014/main" id="{D0233EFA-CA76-409F-49DA-031659CEF06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solidFill>
                  <a:schemeClr val="bg1"/>
                </a:solidFill>
              </a:rPr>
              <a:t>12</a:t>
            </a:fld>
            <a:endParaRPr lang="en-GB" dirty="0">
              <a:solidFill>
                <a:schemeClr val="bg1"/>
              </a:solidFill>
            </a:endParaRPr>
          </a:p>
        </p:txBody>
      </p:sp>
      <p:sp>
        <p:nvSpPr>
          <p:cNvPr id="7" name="TextBox 6">
            <a:extLst>
              <a:ext uri="{FF2B5EF4-FFF2-40B4-BE49-F238E27FC236}">
                <a16:creationId xmlns:a16="http://schemas.microsoft.com/office/drawing/2014/main" id="{21DD7333-4EB6-A2AA-38EB-81C93CF716AC}"/>
              </a:ext>
            </a:extLst>
          </p:cNvPr>
          <p:cNvSpPr txBox="1"/>
          <p:nvPr/>
        </p:nvSpPr>
        <p:spPr>
          <a:xfrm>
            <a:off x="277490" y="932067"/>
            <a:ext cx="1829348" cy="307777"/>
          </a:xfrm>
          <a:prstGeom prst="rect">
            <a:avLst/>
          </a:prstGeom>
          <a:noFill/>
        </p:spPr>
        <p:txBody>
          <a:bodyPr wrap="square" rtlCol="0">
            <a:spAutoFit/>
          </a:bodyPr>
          <a:lstStyle/>
          <a:p>
            <a:r>
              <a:rPr lang="en-IN" b="1" dirty="0">
                <a:latin typeface="Bahnschrift" panose="020B0502040204020203" pitchFamily="34" charset="0"/>
              </a:rPr>
              <a:t>DFD LEVEL 0 contd.</a:t>
            </a:r>
          </a:p>
        </p:txBody>
      </p:sp>
      <p:pic>
        <p:nvPicPr>
          <p:cNvPr id="6" name="Picture 5">
            <a:extLst>
              <a:ext uri="{FF2B5EF4-FFF2-40B4-BE49-F238E27FC236}">
                <a16:creationId xmlns:a16="http://schemas.microsoft.com/office/drawing/2014/main" id="{068D8334-4F00-EB5A-E7AA-B124EE921718}"/>
              </a:ext>
            </a:extLst>
          </p:cNvPr>
          <p:cNvPicPr>
            <a:picLocks noChangeAspect="1"/>
          </p:cNvPicPr>
          <p:nvPr/>
        </p:nvPicPr>
        <p:blipFill>
          <a:blip r:embed="rId2"/>
          <a:stretch>
            <a:fillRect/>
          </a:stretch>
        </p:blipFill>
        <p:spPr>
          <a:xfrm>
            <a:off x="1192164" y="1706880"/>
            <a:ext cx="7280294" cy="3291840"/>
          </a:xfrm>
          <a:prstGeom prst="rect">
            <a:avLst/>
          </a:prstGeom>
        </p:spPr>
      </p:pic>
    </p:spTree>
    <p:extLst>
      <p:ext uri="{BB962C8B-B14F-4D97-AF65-F5344CB8AC3E}">
        <p14:creationId xmlns:p14="http://schemas.microsoft.com/office/powerpoint/2010/main" val="29848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68164" y="670457"/>
            <a:ext cx="1829348" cy="523220"/>
          </a:xfrm>
          <a:prstGeom prst="rect">
            <a:avLst/>
          </a:prstGeom>
        </p:spPr>
        <p:txBody>
          <a:bodyPr wrap="none">
            <a:spAutoFit/>
          </a:bodyPr>
          <a:lstStyle/>
          <a:p>
            <a:pPr algn="ctr"/>
            <a:r>
              <a:rPr lang="en-US" sz="2800" b="1" dirty="0">
                <a:solidFill>
                  <a:srgbClr val="00589A"/>
                </a:solidFill>
                <a:latin typeface="Bahnschrift" panose="020B0502040204020203" pitchFamily="34" charset="0"/>
                <a:cs typeface="Exo 2" panose="020B0604020202020204" charset="0"/>
              </a:rPr>
              <a:t>Diagrams </a:t>
            </a:r>
            <a:endParaRPr lang="en-IN" sz="2800" b="1" dirty="0">
              <a:solidFill>
                <a:srgbClr val="00589A"/>
              </a:solidFill>
              <a:latin typeface="Bahnschrift" panose="020B0502040204020203" pitchFamily="34" charset="0"/>
              <a:cs typeface="Exo 2" panose="020B0604020202020204" charset="0"/>
            </a:endParaRPr>
          </a:p>
        </p:txBody>
      </p:sp>
      <p:sp>
        <p:nvSpPr>
          <p:cNvPr id="5" name="Slide Number Placeholder 4">
            <a:extLst>
              <a:ext uri="{FF2B5EF4-FFF2-40B4-BE49-F238E27FC236}">
                <a16:creationId xmlns:a16="http://schemas.microsoft.com/office/drawing/2014/main" id="{D0233EFA-CA76-409F-49DA-031659CEF06C}"/>
              </a:ext>
            </a:extLst>
          </p:cNvPr>
          <p:cNvSpPr>
            <a:spLocks noGrp="1"/>
          </p:cNvSpPr>
          <p:nvPr>
            <p:ph type="sldNum" idx="12"/>
          </p:nvPr>
        </p:nvSpPr>
        <p:spPr>
          <a:xfrm>
            <a:off x="8472458" y="6217622"/>
            <a:ext cx="548700" cy="524700"/>
          </a:xfrm>
        </p:spPr>
        <p:txBody>
          <a:bodyPr/>
          <a:lstStyle/>
          <a:p>
            <a:pPr marL="0" lvl="0" indent="0">
              <a:spcBef>
                <a:spcPts val="0"/>
              </a:spcBef>
              <a:spcAft>
                <a:spcPts val="0"/>
              </a:spcAft>
              <a:buNone/>
            </a:pPr>
            <a:fld id="{00000000-1234-1234-1234-123412341234}" type="slidenum">
              <a:rPr lang="en-GB" smtClean="0">
                <a:solidFill>
                  <a:schemeClr val="bg1"/>
                </a:solidFill>
              </a:rPr>
              <a:t>13</a:t>
            </a:fld>
            <a:endParaRPr lang="en-GB" dirty="0">
              <a:solidFill>
                <a:schemeClr val="bg1"/>
              </a:solidFill>
            </a:endParaRPr>
          </a:p>
        </p:txBody>
      </p:sp>
      <p:pic>
        <p:nvPicPr>
          <p:cNvPr id="10" name="Picture 9">
            <a:extLst>
              <a:ext uri="{FF2B5EF4-FFF2-40B4-BE49-F238E27FC236}">
                <a16:creationId xmlns:a16="http://schemas.microsoft.com/office/drawing/2014/main" id="{0CF35AE2-3A32-0F72-5A6F-9EF8B8B16CD6}"/>
              </a:ext>
            </a:extLst>
          </p:cNvPr>
          <p:cNvPicPr>
            <a:picLocks noChangeAspect="1"/>
          </p:cNvPicPr>
          <p:nvPr/>
        </p:nvPicPr>
        <p:blipFill>
          <a:blip r:embed="rId2"/>
          <a:stretch>
            <a:fillRect/>
          </a:stretch>
        </p:blipFill>
        <p:spPr>
          <a:xfrm>
            <a:off x="1409426" y="1370461"/>
            <a:ext cx="5794014" cy="4832459"/>
          </a:xfrm>
          <a:prstGeom prst="rect">
            <a:avLst/>
          </a:prstGeom>
        </p:spPr>
      </p:pic>
      <p:sp>
        <p:nvSpPr>
          <p:cNvPr id="11" name="TextBox 10">
            <a:extLst>
              <a:ext uri="{FF2B5EF4-FFF2-40B4-BE49-F238E27FC236}">
                <a16:creationId xmlns:a16="http://schemas.microsoft.com/office/drawing/2014/main" id="{08A1A421-9E9C-FE6B-BF76-8B199D8A1426}"/>
              </a:ext>
            </a:extLst>
          </p:cNvPr>
          <p:cNvSpPr txBox="1"/>
          <p:nvPr/>
        </p:nvSpPr>
        <p:spPr>
          <a:xfrm>
            <a:off x="277490" y="932067"/>
            <a:ext cx="1829348" cy="307777"/>
          </a:xfrm>
          <a:prstGeom prst="rect">
            <a:avLst/>
          </a:prstGeom>
          <a:noFill/>
        </p:spPr>
        <p:txBody>
          <a:bodyPr wrap="square" rtlCol="0">
            <a:spAutoFit/>
          </a:bodyPr>
          <a:lstStyle/>
          <a:p>
            <a:r>
              <a:rPr lang="en-IN" b="1" dirty="0">
                <a:latin typeface="Bahnschrift" panose="020B0502040204020203" pitchFamily="34" charset="0"/>
              </a:rPr>
              <a:t>DFD LEVEL 1</a:t>
            </a:r>
          </a:p>
        </p:txBody>
      </p:sp>
    </p:spTree>
    <p:extLst>
      <p:ext uri="{BB962C8B-B14F-4D97-AF65-F5344CB8AC3E}">
        <p14:creationId xmlns:p14="http://schemas.microsoft.com/office/powerpoint/2010/main" val="304866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68164" y="670457"/>
            <a:ext cx="1829348" cy="523220"/>
          </a:xfrm>
          <a:prstGeom prst="rect">
            <a:avLst/>
          </a:prstGeom>
        </p:spPr>
        <p:txBody>
          <a:bodyPr wrap="none">
            <a:spAutoFit/>
          </a:bodyPr>
          <a:lstStyle/>
          <a:p>
            <a:pPr algn="ctr"/>
            <a:r>
              <a:rPr lang="en-US" sz="2800" b="1" dirty="0">
                <a:solidFill>
                  <a:srgbClr val="00589A"/>
                </a:solidFill>
                <a:latin typeface="Bahnschrift" panose="020B0502040204020203" pitchFamily="34" charset="0"/>
                <a:cs typeface="Exo 2" panose="020B0604020202020204" charset="0"/>
              </a:rPr>
              <a:t>Diagrams </a:t>
            </a:r>
            <a:endParaRPr lang="en-IN" sz="2800" b="1" dirty="0">
              <a:solidFill>
                <a:srgbClr val="00589A"/>
              </a:solidFill>
              <a:latin typeface="Bahnschrift" panose="020B0502040204020203" pitchFamily="34" charset="0"/>
              <a:cs typeface="Exo 2" panose="020B0604020202020204" charset="0"/>
            </a:endParaRPr>
          </a:p>
        </p:txBody>
      </p:sp>
      <p:sp>
        <p:nvSpPr>
          <p:cNvPr id="5" name="Slide Number Placeholder 4">
            <a:extLst>
              <a:ext uri="{FF2B5EF4-FFF2-40B4-BE49-F238E27FC236}">
                <a16:creationId xmlns:a16="http://schemas.microsoft.com/office/drawing/2014/main" id="{D0233EFA-CA76-409F-49DA-031659CEF06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solidFill>
                  <a:schemeClr val="bg1"/>
                </a:solidFill>
              </a:rPr>
              <a:t>14</a:t>
            </a:fld>
            <a:endParaRPr lang="en-GB" dirty="0">
              <a:solidFill>
                <a:schemeClr val="bg1"/>
              </a:solidFill>
            </a:endParaRPr>
          </a:p>
        </p:txBody>
      </p:sp>
      <p:pic>
        <p:nvPicPr>
          <p:cNvPr id="3" name="Picture 2">
            <a:extLst>
              <a:ext uri="{FF2B5EF4-FFF2-40B4-BE49-F238E27FC236}">
                <a16:creationId xmlns:a16="http://schemas.microsoft.com/office/drawing/2014/main" id="{C6581685-34E6-52B8-520A-469BB36CD3D8}"/>
              </a:ext>
            </a:extLst>
          </p:cNvPr>
          <p:cNvPicPr>
            <a:picLocks noChangeAspect="1"/>
          </p:cNvPicPr>
          <p:nvPr/>
        </p:nvPicPr>
        <p:blipFill>
          <a:blip r:embed="rId2"/>
          <a:stretch>
            <a:fillRect/>
          </a:stretch>
        </p:blipFill>
        <p:spPr>
          <a:xfrm>
            <a:off x="1428477" y="1333318"/>
            <a:ext cx="6287045" cy="4191363"/>
          </a:xfrm>
          <a:prstGeom prst="rect">
            <a:avLst/>
          </a:prstGeom>
        </p:spPr>
      </p:pic>
      <p:sp>
        <p:nvSpPr>
          <p:cNvPr id="6" name="TextBox 5">
            <a:extLst>
              <a:ext uri="{FF2B5EF4-FFF2-40B4-BE49-F238E27FC236}">
                <a16:creationId xmlns:a16="http://schemas.microsoft.com/office/drawing/2014/main" id="{0100CB96-435E-CBCC-117B-03B23386CB3A}"/>
              </a:ext>
            </a:extLst>
          </p:cNvPr>
          <p:cNvSpPr txBox="1"/>
          <p:nvPr/>
        </p:nvSpPr>
        <p:spPr>
          <a:xfrm>
            <a:off x="277490" y="932067"/>
            <a:ext cx="1829348" cy="307777"/>
          </a:xfrm>
          <a:prstGeom prst="rect">
            <a:avLst/>
          </a:prstGeom>
          <a:noFill/>
        </p:spPr>
        <p:txBody>
          <a:bodyPr wrap="square" rtlCol="0">
            <a:spAutoFit/>
          </a:bodyPr>
          <a:lstStyle/>
          <a:p>
            <a:r>
              <a:rPr lang="en-IN" b="1" dirty="0">
                <a:latin typeface="Bahnschrift" panose="020B0502040204020203" pitchFamily="34" charset="0"/>
              </a:rPr>
              <a:t>DFD LEVEL 1</a:t>
            </a:r>
          </a:p>
        </p:txBody>
      </p:sp>
    </p:spTree>
    <p:extLst>
      <p:ext uri="{BB962C8B-B14F-4D97-AF65-F5344CB8AC3E}">
        <p14:creationId xmlns:p14="http://schemas.microsoft.com/office/powerpoint/2010/main" val="815040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68164" y="670457"/>
            <a:ext cx="1829348" cy="523220"/>
          </a:xfrm>
          <a:prstGeom prst="rect">
            <a:avLst/>
          </a:prstGeom>
        </p:spPr>
        <p:txBody>
          <a:bodyPr wrap="none">
            <a:spAutoFit/>
          </a:bodyPr>
          <a:lstStyle/>
          <a:p>
            <a:pPr algn="ctr"/>
            <a:r>
              <a:rPr lang="en-US" sz="2800" b="1" dirty="0">
                <a:solidFill>
                  <a:srgbClr val="00589A"/>
                </a:solidFill>
                <a:latin typeface="Bahnschrift" panose="020B0502040204020203" pitchFamily="34" charset="0"/>
                <a:cs typeface="Exo 2" panose="020B0604020202020204" charset="0"/>
              </a:rPr>
              <a:t>Diagrams </a:t>
            </a:r>
            <a:endParaRPr lang="en-IN" sz="2800" b="1" dirty="0">
              <a:solidFill>
                <a:srgbClr val="00589A"/>
              </a:solidFill>
              <a:latin typeface="Bahnschrift" panose="020B0502040204020203" pitchFamily="34" charset="0"/>
              <a:cs typeface="Exo 2" panose="020B0604020202020204" charset="0"/>
            </a:endParaRPr>
          </a:p>
        </p:txBody>
      </p:sp>
      <p:sp>
        <p:nvSpPr>
          <p:cNvPr id="5" name="Slide Number Placeholder 4">
            <a:extLst>
              <a:ext uri="{FF2B5EF4-FFF2-40B4-BE49-F238E27FC236}">
                <a16:creationId xmlns:a16="http://schemas.microsoft.com/office/drawing/2014/main" id="{D0233EFA-CA76-409F-49DA-031659CEF06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solidFill>
                  <a:schemeClr val="bg1"/>
                </a:solidFill>
              </a:rPr>
              <a:t>15</a:t>
            </a:fld>
            <a:endParaRPr lang="en-GB" dirty="0">
              <a:solidFill>
                <a:schemeClr val="bg1"/>
              </a:solidFill>
            </a:endParaRPr>
          </a:p>
        </p:txBody>
      </p:sp>
      <p:pic>
        <p:nvPicPr>
          <p:cNvPr id="6" name="Picture 5">
            <a:extLst>
              <a:ext uri="{FF2B5EF4-FFF2-40B4-BE49-F238E27FC236}">
                <a16:creationId xmlns:a16="http://schemas.microsoft.com/office/drawing/2014/main" id="{950681FD-5658-3735-0121-8626A96C821F}"/>
              </a:ext>
            </a:extLst>
          </p:cNvPr>
          <p:cNvPicPr>
            <a:picLocks noChangeAspect="1"/>
          </p:cNvPicPr>
          <p:nvPr/>
        </p:nvPicPr>
        <p:blipFill>
          <a:blip r:embed="rId2"/>
          <a:stretch>
            <a:fillRect/>
          </a:stretch>
        </p:blipFill>
        <p:spPr>
          <a:xfrm>
            <a:off x="1443719" y="1379042"/>
            <a:ext cx="6256562" cy="4099915"/>
          </a:xfrm>
          <a:prstGeom prst="rect">
            <a:avLst/>
          </a:prstGeom>
        </p:spPr>
      </p:pic>
      <p:sp>
        <p:nvSpPr>
          <p:cNvPr id="7" name="TextBox 6">
            <a:extLst>
              <a:ext uri="{FF2B5EF4-FFF2-40B4-BE49-F238E27FC236}">
                <a16:creationId xmlns:a16="http://schemas.microsoft.com/office/drawing/2014/main" id="{C35FAE04-47F5-1BB2-4A8A-3D26F66B19DF}"/>
              </a:ext>
            </a:extLst>
          </p:cNvPr>
          <p:cNvSpPr txBox="1"/>
          <p:nvPr/>
        </p:nvSpPr>
        <p:spPr>
          <a:xfrm>
            <a:off x="277490" y="932067"/>
            <a:ext cx="1829348" cy="307777"/>
          </a:xfrm>
          <a:prstGeom prst="rect">
            <a:avLst/>
          </a:prstGeom>
          <a:noFill/>
        </p:spPr>
        <p:txBody>
          <a:bodyPr wrap="square" rtlCol="0">
            <a:spAutoFit/>
          </a:bodyPr>
          <a:lstStyle/>
          <a:p>
            <a:r>
              <a:rPr lang="en-IN" b="1" dirty="0">
                <a:latin typeface="Bahnschrift" panose="020B0502040204020203" pitchFamily="34" charset="0"/>
              </a:rPr>
              <a:t>DFD LEVEL 1</a:t>
            </a:r>
          </a:p>
        </p:txBody>
      </p:sp>
    </p:spTree>
    <p:extLst>
      <p:ext uri="{BB962C8B-B14F-4D97-AF65-F5344CB8AC3E}">
        <p14:creationId xmlns:p14="http://schemas.microsoft.com/office/powerpoint/2010/main" val="4251501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68164" y="670457"/>
            <a:ext cx="1829348" cy="523220"/>
          </a:xfrm>
          <a:prstGeom prst="rect">
            <a:avLst/>
          </a:prstGeom>
        </p:spPr>
        <p:txBody>
          <a:bodyPr wrap="none">
            <a:spAutoFit/>
          </a:bodyPr>
          <a:lstStyle/>
          <a:p>
            <a:pPr algn="ctr"/>
            <a:r>
              <a:rPr lang="en-US" sz="2800" b="1" dirty="0">
                <a:solidFill>
                  <a:srgbClr val="00589A"/>
                </a:solidFill>
                <a:latin typeface="Bahnschrift" panose="020B0502040204020203" pitchFamily="34" charset="0"/>
                <a:cs typeface="Exo 2" panose="020B0604020202020204" charset="0"/>
              </a:rPr>
              <a:t>Diagrams </a:t>
            </a:r>
            <a:endParaRPr lang="en-IN" sz="2800" b="1" dirty="0">
              <a:solidFill>
                <a:srgbClr val="00589A"/>
              </a:solidFill>
              <a:latin typeface="Bahnschrift" panose="020B0502040204020203" pitchFamily="34" charset="0"/>
              <a:cs typeface="Exo 2" panose="020B0604020202020204" charset="0"/>
            </a:endParaRPr>
          </a:p>
        </p:txBody>
      </p:sp>
      <p:sp>
        <p:nvSpPr>
          <p:cNvPr id="5" name="Slide Number Placeholder 4">
            <a:extLst>
              <a:ext uri="{FF2B5EF4-FFF2-40B4-BE49-F238E27FC236}">
                <a16:creationId xmlns:a16="http://schemas.microsoft.com/office/drawing/2014/main" id="{D0233EFA-CA76-409F-49DA-031659CEF06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solidFill>
                  <a:schemeClr val="bg1"/>
                </a:solidFill>
              </a:rPr>
              <a:t>16</a:t>
            </a:fld>
            <a:endParaRPr lang="en-GB" dirty="0">
              <a:solidFill>
                <a:schemeClr val="bg1"/>
              </a:solidFill>
            </a:endParaRPr>
          </a:p>
        </p:txBody>
      </p:sp>
      <p:pic>
        <p:nvPicPr>
          <p:cNvPr id="1026" name="Picture 2">
            <a:extLst>
              <a:ext uri="{FF2B5EF4-FFF2-40B4-BE49-F238E27FC236}">
                <a16:creationId xmlns:a16="http://schemas.microsoft.com/office/drawing/2014/main" id="{54035CAB-E758-762C-36DB-5C74337D4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299" y="1270910"/>
            <a:ext cx="3855402" cy="44796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C7AFC16-3D44-2397-B717-8D87C00D78F6}"/>
              </a:ext>
            </a:extLst>
          </p:cNvPr>
          <p:cNvSpPr txBox="1"/>
          <p:nvPr/>
        </p:nvSpPr>
        <p:spPr>
          <a:xfrm>
            <a:off x="3444240" y="5827793"/>
            <a:ext cx="2153272" cy="307777"/>
          </a:xfrm>
          <a:prstGeom prst="rect">
            <a:avLst/>
          </a:prstGeom>
          <a:noFill/>
        </p:spPr>
        <p:txBody>
          <a:bodyPr wrap="square" rtlCol="0">
            <a:spAutoFit/>
          </a:bodyPr>
          <a:lstStyle/>
          <a:p>
            <a:r>
              <a:rPr lang="en-IN" b="1" dirty="0"/>
              <a:t>USE CASE DIAGRAM</a:t>
            </a:r>
          </a:p>
        </p:txBody>
      </p:sp>
    </p:spTree>
    <p:extLst>
      <p:ext uri="{BB962C8B-B14F-4D97-AF65-F5344CB8AC3E}">
        <p14:creationId xmlns:p14="http://schemas.microsoft.com/office/powerpoint/2010/main" val="284391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t;strong&gt;Thank You&lt;/strong&gt; - Handwriting 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45" y="1586344"/>
            <a:ext cx="7571913" cy="3816929"/>
          </a:xfrm>
          <a:prstGeom prst="rect">
            <a:avLst/>
          </a:prstGeom>
        </p:spPr>
      </p:pic>
      <p:sp>
        <p:nvSpPr>
          <p:cNvPr id="2" name="Slide Number Placeholder 1">
            <a:extLst>
              <a:ext uri="{FF2B5EF4-FFF2-40B4-BE49-F238E27FC236}">
                <a16:creationId xmlns:a16="http://schemas.microsoft.com/office/drawing/2014/main" id="{E720E380-B717-78B1-A643-39D7E33E918F}"/>
              </a:ext>
            </a:extLst>
          </p:cNvPr>
          <p:cNvSpPr>
            <a:spLocks noGrp="1"/>
          </p:cNvSpPr>
          <p:nvPr>
            <p:ph type="sldNum" idx="12"/>
          </p:nvPr>
        </p:nvSpPr>
        <p:spPr>
          <a:xfrm>
            <a:off x="8472458" y="6217622"/>
            <a:ext cx="548700" cy="524700"/>
          </a:xfrm>
        </p:spPr>
        <p:txBody>
          <a:bodyPr/>
          <a:lstStyle/>
          <a:p>
            <a:pPr marL="0" lvl="0" indent="0">
              <a:spcBef>
                <a:spcPts val="0"/>
              </a:spcBef>
              <a:spcAft>
                <a:spcPts val="0"/>
              </a:spcAft>
              <a:buNone/>
            </a:pPr>
            <a:fld id="{00000000-1234-1234-1234-123412341234}" type="slidenum">
              <a:rPr lang="en-GB" smtClean="0">
                <a:solidFill>
                  <a:schemeClr val="bg1"/>
                </a:solidFill>
              </a:rPr>
              <a:t>17</a:t>
            </a:fld>
            <a:endParaRPr lang="en-GB"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151;p30"/>
          <p:cNvSpPr txBox="1">
            <a:spLocks/>
          </p:cNvSpPr>
          <p:nvPr/>
        </p:nvSpPr>
        <p:spPr>
          <a:xfrm>
            <a:off x="3582626" y="1659359"/>
            <a:ext cx="2143140" cy="50004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r"/>
            <a:r>
              <a:rPr lang="en-IN" sz="2000" b="1" dirty="0">
                <a:solidFill>
                  <a:schemeClr val="tx1"/>
                </a:solidFill>
                <a:latin typeface="Bahnschrift" panose="020B0502040204020203" pitchFamily="34" charset="0"/>
                <a:cs typeface="Exo 2" panose="020B0604020202020204" charset="0"/>
              </a:rPr>
              <a:t>Introduction</a:t>
            </a:r>
          </a:p>
        </p:txBody>
      </p:sp>
      <p:sp>
        <p:nvSpPr>
          <p:cNvPr id="51" name="Google Shape;153;p30"/>
          <p:cNvSpPr txBox="1">
            <a:spLocks/>
          </p:cNvSpPr>
          <p:nvPr/>
        </p:nvSpPr>
        <p:spPr>
          <a:xfrm>
            <a:off x="3983721" y="3856586"/>
            <a:ext cx="2535149" cy="36348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2000" b="1" dirty="0">
                <a:solidFill>
                  <a:schemeClr val="tx1"/>
                </a:solidFill>
                <a:latin typeface="Bahnschrift" panose="020B0502040204020203" pitchFamily="34" charset="0"/>
                <a:cs typeface="Exo 2" panose="020B0604020202020204" charset="0"/>
              </a:rPr>
              <a:t>DFD and Use Case</a:t>
            </a:r>
          </a:p>
        </p:txBody>
      </p:sp>
      <p:sp>
        <p:nvSpPr>
          <p:cNvPr id="52" name="Google Shape;155;p30"/>
          <p:cNvSpPr txBox="1">
            <a:spLocks noGrp="1"/>
          </p:cNvSpPr>
          <p:nvPr>
            <p:ph type="title" idx="4294967295"/>
          </p:nvPr>
        </p:nvSpPr>
        <p:spPr>
          <a:xfrm>
            <a:off x="3145477" y="1593188"/>
            <a:ext cx="642942"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a:solidFill>
                  <a:srgbClr val="00589A"/>
                </a:solidFill>
                <a:latin typeface="Bahnschrift" panose="020B0502040204020203" pitchFamily="34" charset="0"/>
                <a:cs typeface="Exo 2" panose="020B0604020202020204" charset="0"/>
              </a:rPr>
              <a:t>01</a:t>
            </a:r>
            <a:endParaRPr sz="2000" b="1" dirty="0">
              <a:solidFill>
                <a:srgbClr val="00589A"/>
              </a:solidFill>
              <a:latin typeface="Bahnschrift" panose="020B0502040204020203" pitchFamily="34" charset="0"/>
              <a:cs typeface="Exo 2" panose="020B0604020202020204" charset="0"/>
            </a:endParaRPr>
          </a:p>
        </p:txBody>
      </p:sp>
      <p:sp>
        <p:nvSpPr>
          <p:cNvPr id="53" name="Google Shape;156;p30"/>
          <p:cNvSpPr txBox="1">
            <a:spLocks noGrp="1"/>
          </p:cNvSpPr>
          <p:nvPr>
            <p:ph type="title" idx="4294967295"/>
          </p:nvPr>
        </p:nvSpPr>
        <p:spPr>
          <a:xfrm>
            <a:off x="3234867" y="2944666"/>
            <a:ext cx="524422" cy="71438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a:solidFill>
                  <a:srgbClr val="00589A"/>
                </a:solidFill>
                <a:latin typeface="Bahnschrift" panose="020B0502040204020203" pitchFamily="34" charset="0"/>
                <a:cs typeface="Exo 2" panose="020B0604020202020204" charset="0"/>
              </a:rPr>
              <a:t>03</a:t>
            </a:r>
            <a:endParaRPr sz="2000" b="1" dirty="0">
              <a:solidFill>
                <a:srgbClr val="00589A"/>
              </a:solidFill>
              <a:latin typeface="Bahnschrift" panose="020B0502040204020203" pitchFamily="34" charset="0"/>
              <a:cs typeface="Exo 2" panose="020B0604020202020204" charset="0"/>
            </a:endParaRPr>
          </a:p>
        </p:txBody>
      </p:sp>
      <p:sp>
        <p:nvSpPr>
          <p:cNvPr id="54" name="Google Shape;157;p30"/>
          <p:cNvSpPr txBox="1">
            <a:spLocks noGrp="1"/>
          </p:cNvSpPr>
          <p:nvPr>
            <p:ph type="title" idx="4294967295"/>
          </p:nvPr>
        </p:nvSpPr>
        <p:spPr>
          <a:xfrm>
            <a:off x="3058686" y="2321483"/>
            <a:ext cx="71438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a:solidFill>
                  <a:srgbClr val="00589A"/>
                </a:solidFill>
                <a:latin typeface="Bahnschrift" panose="020B0502040204020203" pitchFamily="34" charset="0"/>
                <a:cs typeface="Exo 2" panose="020B0604020202020204" charset="0"/>
              </a:rPr>
              <a:t>02</a:t>
            </a:r>
            <a:endParaRPr sz="2000" b="1" dirty="0">
              <a:solidFill>
                <a:srgbClr val="00589A"/>
              </a:solidFill>
              <a:latin typeface="Bahnschrift" panose="020B0502040204020203" pitchFamily="34" charset="0"/>
              <a:cs typeface="Exo 2" panose="020B0604020202020204" charset="0"/>
            </a:endParaRPr>
          </a:p>
        </p:txBody>
      </p:sp>
      <p:cxnSp>
        <p:nvCxnSpPr>
          <p:cNvPr id="55" name="Google Shape;158;p30"/>
          <p:cNvCxnSpPr>
            <a:cxnSpLocks/>
          </p:cNvCxnSpPr>
          <p:nvPr/>
        </p:nvCxnSpPr>
        <p:spPr>
          <a:xfrm>
            <a:off x="3983721" y="1646002"/>
            <a:ext cx="0" cy="2702478"/>
          </a:xfrm>
          <a:prstGeom prst="straightConnector1">
            <a:avLst/>
          </a:prstGeom>
          <a:noFill/>
          <a:ln w="9525" cap="flat" cmpd="sng">
            <a:solidFill>
              <a:schemeClr val="dk2"/>
            </a:solidFill>
            <a:prstDash val="solid"/>
            <a:round/>
            <a:headEnd type="none" w="med" len="med"/>
            <a:tailEnd type="none" w="med" len="med"/>
          </a:ln>
        </p:spPr>
      </p:cxnSp>
      <p:sp>
        <p:nvSpPr>
          <p:cNvPr id="60" name="Google Shape;163;p30"/>
          <p:cNvSpPr txBox="1">
            <a:spLocks/>
          </p:cNvSpPr>
          <p:nvPr/>
        </p:nvSpPr>
        <p:spPr>
          <a:xfrm>
            <a:off x="3861801" y="3063039"/>
            <a:ext cx="2435933" cy="4743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2000" b="1" dirty="0">
                <a:latin typeface="Bahnschrift" panose="020B0502040204020203" pitchFamily="34" charset="0"/>
                <a:cs typeface="Exo 2" panose="020B0604020202020204" charset="0"/>
              </a:rPr>
              <a:t>SRS Document</a:t>
            </a:r>
          </a:p>
        </p:txBody>
      </p:sp>
      <p:sp>
        <p:nvSpPr>
          <p:cNvPr id="64" name="TextBox 63"/>
          <p:cNvSpPr txBox="1"/>
          <p:nvPr/>
        </p:nvSpPr>
        <p:spPr>
          <a:xfrm>
            <a:off x="3305683" y="3804189"/>
            <a:ext cx="785818" cy="707886"/>
          </a:xfrm>
          <a:prstGeom prst="rect">
            <a:avLst/>
          </a:prstGeom>
          <a:noFill/>
        </p:spPr>
        <p:txBody>
          <a:bodyPr wrap="square" rtlCol="0">
            <a:spAutoFit/>
          </a:bodyPr>
          <a:lstStyle/>
          <a:p>
            <a:pPr lvl="0"/>
            <a:r>
              <a:rPr lang="en" sz="2000" b="1" dirty="0">
                <a:solidFill>
                  <a:srgbClr val="00589A"/>
                </a:solidFill>
                <a:latin typeface="Bahnschrift" panose="020B0502040204020203" pitchFamily="34" charset="0"/>
                <a:cs typeface="Exo 2" panose="020B0604020202020204" charset="0"/>
              </a:rPr>
              <a:t>04</a:t>
            </a:r>
          </a:p>
          <a:p>
            <a:endParaRPr lang="en-IN" sz="2000" b="1" dirty="0">
              <a:solidFill>
                <a:srgbClr val="00589A"/>
              </a:solidFill>
              <a:latin typeface="Bahnschrift" panose="020B0502040204020203" pitchFamily="34" charset="0"/>
              <a:cs typeface="Exo 2" panose="020B0604020202020204" charset="0"/>
            </a:endParaRPr>
          </a:p>
        </p:txBody>
      </p:sp>
      <p:sp>
        <p:nvSpPr>
          <p:cNvPr id="65" name="Rectangle 64"/>
          <p:cNvSpPr/>
          <p:nvPr/>
        </p:nvSpPr>
        <p:spPr>
          <a:xfrm>
            <a:off x="4160147" y="2409307"/>
            <a:ext cx="2000265" cy="400110"/>
          </a:xfrm>
          <a:prstGeom prst="rect">
            <a:avLst/>
          </a:prstGeom>
        </p:spPr>
        <p:txBody>
          <a:bodyPr wrap="square">
            <a:spAutoFit/>
          </a:bodyPr>
          <a:lstStyle/>
          <a:p>
            <a:pPr lvl="0"/>
            <a:r>
              <a:rPr lang="en-US" sz="2000" b="1" dirty="0">
                <a:solidFill>
                  <a:schemeClr val="tx1"/>
                </a:solidFill>
                <a:latin typeface="Bahnschrift" panose="020B0502040204020203" pitchFamily="34" charset="0"/>
                <a:cs typeface="Exo 2" panose="020B0604020202020204" charset="0"/>
              </a:rPr>
              <a:t>Overview</a:t>
            </a:r>
            <a:endParaRPr lang="en-IN" sz="2000" b="1" dirty="0">
              <a:solidFill>
                <a:schemeClr val="tx1"/>
              </a:solidFill>
              <a:latin typeface="Bahnschrift" panose="020B0502040204020203" pitchFamily="34" charset="0"/>
              <a:cs typeface="Exo 2" panose="020B0604020202020204" charset="0"/>
            </a:endParaRPr>
          </a:p>
        </p:txBody>
      </p:sp>
      <p:sp>
        <p:nvSpPr>
          <p:cNvPr id="66" name="TextBox 65"/>
          <p:cNvSpPr txBox="1"/>
          <p:nvPr/>
        </p:nvSpPr>
        <p:spPr>
          <a:xfrm>
            <a:off x="3275640" y="5074590"/>
            <a:ext cx="454605" cy="372412"/>
          </a:xfrm>
          <a:prstGeom prst="rect">
            <a:avLst/>
          </a:prstGeom>
          <a:noFill/>
        </p:spPr>
        <p:txBody>
          <a:bodyPr wrap="square" rtlCol="0">
            <a:spAutoFit/>
          </a:bodyPr>
          <a:lstStyle/>
          <a:p>
            <a:endParaRPr lang="en-IN" sz="1800" b="1" dirty="0">
              <a:latin typeface="Bahnschrift" panose="020B0502040204020203" pitchFamily="34" charset="0"/>
              <a:cs typeface="Exo 2" panose="020B0604020202020204" charset="0"/>
            </a:endParaRPr>
          </a:p>
        </p:txBody>
      </p:sp>
      <p:sp>
        <p:nvSpPr>
          <p:cNvPr id="67" name="TextBox 66"/>
          <p:cNvSpPr txBox="1"/>
          <p:nvPr/>
        </p:nvSpPr>
        <p:spPr>
          <a:xfrm>
            <a:off x="3318080" y="4533324"/>
            <a:ext cx="857256" cy="923330"/>
          </a:xfrm>
          <a:prstGeom prst="rect">
            <a:avLst/>
          </a:prstGeom>
          <a:noFill/>
        </p:spPr>
        <p:txBody>
          <a:bodyPr wrap="square" rtlCol="0">
            <a:spAutoFit/>
          </a:bodyPr>
          <a:lstStyle/>
          <a:p>
            <a:pPr lvl="0"/>
            <a:endParaRPr lang="en" sz="1800" b="1" dirty="0">
              <a:solidFill>
                <a:srgbClr val="00589A"/>
              </a:solidFill>
              <a:latin typeface="Bahnschrift" panose="020B0502040204020203" pitchFamily="34" charset="0"/>
              <a:cs typeface="Exo 2" panose="020B0604020202020204" charset="0"/>
            </a:endParaRPr>
          </a:p>
          <a:p>
            <a:endParaRPr lang="en-IN" sz="1800" b="1" dirty="0">
              <a:solidFill>
                <a:srgbClr val="00589A"/>
              </a:solidFill>
              <a:latin typeface="Bahnschrift" panose="020B0502040204020203" pitchFamily="34" charset="0"/>
              <a:cs typeface="Exo 2" panose="020B0604020202020204" charset="0"/>
            </a:endParaRPr>
          </a:p>
          <a:p>
            <a:endParaRPr lang="en-IN" sz="1800" b="1" dirty="0">
              <a:solidFill>
                <a:srgbClr val="00589A"/>
              </a:solidFill>
              <a:latin typeface="Bahnschrift" panose="020B0502040204020203" pitchFamily="34" charset="0"/>
              <a:cs typeface="Exo 2" panose="020B0604020202020204" charset="0"/>
            </a:endParaRPr>
          </a:p>
        </p:txBody>
      </p:sp>
      <p:sp>
        <p:nvSpPr>
          <p:cNvPr id="2" name="Google Shape;150;p30">
            <a:extLst>
              <a:ext uri="{FF2B5EF4-FFF2-40B4-BE49-F238E27FC236}">
                <a16:creationId xmlns:a16="http://schemas.microsoft.com/office/drawing/2014/main" id="{D4A8081F-5531-612C-7F92-8DBC32C7F44B}"/>
              </a:ext>
            </a:extLst>
          </p:cNvPr>
          <p:cNvSpPr txBox="1">
            <a:spLocks/>
          </p:cNvSpPr>
          <p:nvPr/>
        </p:nvSpPr>
        <p:spPr>
          <a:xfrm>
            <a:off x="36582" y="622047"/>
            <a:ext cx="2372400" cy="9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1pPr>
            <a:lvl2pPr marR="0" lvl="1"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2pPr>
            <a:lvl3pPr marR="0" lvl="2"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3pPr>
            <a:lvl4pPr marR="0" lvl="3"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4pPr>
            <a:lvl5pPr marR="0" lvl="4"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5pPr>
            <a:lvl6pPr marR="0" lvl="5"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6pPr>
            <a:lvl7pPr marR="0" lvl="6"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7pPr>
            <a:lvl8pPr marR="0" lvl="7"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8pPr>
            <a:lvl9pPr marR="0" lvl="8"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9pPr>
          </a:lstStyle>
          <a:p>
            <a:pPr algn="ctr"/>
            <a:r>
              <a:rPr lang="en-IN" dirty="0">
                <a:solidFill>
                  <a:srgbClr val="00589A"/>
                </a:solidFill>
                <a:latin typeface="Bahnschrift" panose="020B0502040204020203" pitchFamily="34" charset="0"/>
                <a:cs typeface="Exo 2" panose="020B0604020202020204" charset="0"/>
              </a:rPr>
              <a:t>AGENDA</a:t>
            </a:r>
          </a:p>
        </p:txBody>
      </p:sp>
      <p:sp>
        <p:nvSpPr>
          <p:cNvPr id="4" name="Slide Number Placeholder 3">
            <a:extLst>
              <a:ext uri="{FF2B5EF4-FFF2-40B4-BE49-F238E27FC236}">
                <a16:creationId xmlns:a16="http://schemas.microsoft.com/office/drawing/2014/main" id="{8604669E-5548-F3FF-AD37-461EC6BF7D0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z="1400" smtClean="0">
                <a:solidFill>
                  <a:schemeClr val="bg1"/>
                </a:solidFill>
              </a:rPr>
              <a:t>2</a:t>
            </a:fld>
            <a:endParaRPr lang="en-GB" sz="1400">
              <a:solidFill>
                <a:schemeClr val="bg1"/>
              </a:solidFill>
            </a:endParaRPr>
          </a:p>
        </p:txBody>
      </p:sp>
    </p:spTree>
    <p:extLst>
      <p:ext uri="{BB962C8B-B14F-4D97-AF65-F5344CB8AC3E}">
        <p14:creationId xmlns:p14="http://schemas.microsoft.com/office/powerpoint/2010/main" val="656367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08" y="871766"/>
            <a:ext cx="8520600" cy="763500"/>
          </a:xfrm>
        </p:spPr>
        <p:txBody>
          <a:bodyPr/>
          <a:lstStyle/>
          <a:p>
            <a:pPr algn="ctr"/>
            <a:r>
              <a:rPr lang="en-US" sz="3200" dirty="0">
                <a:solidFill>
                  <a:srgbClr val="00589A"/>
                </a:solidFill>
                <a:latin typeface="Bahnschrift" panose="020B0502040204020203" pitchFamily="34" charset="0"/>
              </a:rPr>
              <a:t>Introduction</a:t>
            </a:r>
            <a:endParaRPr lang="en-US" sz="3200" dirty="0">
              <a:solidFill>
                <a:srgbClr val="00589A"/>
              </a:solidFill>
              <a:latin typeface="Bahnschrift" panose="020B0502040204020203" pitchFamily="34" charset="0"/>
              <a:cs typeface="Bahnschrift" panose="020B0502040204020203" charset="0"/>
            </a:endParaRPr>
          </a:p>
        </p:txBody>
      </p:sp>
      <p:sp>
        <p:nvSpPr>
          <p:cNvPr id="5" name="Title 1"/>
          <p:cNvSpPr txBox="1">
            <a:spLocks/>
          </p:cNvSpPr>
          <p:nvPr/>
        </p:nvSpPr>
        <p:spPr>
          <a:xfrm>
            <a:off x="1271658" y="1102588"/>
            <a:ext cx="6336704" cy="10653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IN" sz="3200" dirty="0">
              <a:latin typeface="Bahnschrift" panose="020B0502040204020203" pitchFamily="34" charset="0"/>
            </a:endParaRPr>
          </a:p>
        </p:txBody>
      </p:sp>
      <p:sp>
        <p:nvSpPr>
          <p:cNvPr id="3" name="Slide Number Placeholder 2">
            <a:extLst>
              <a:ext uri="{FF2B5EF4-FFF2-40B4-BE49-F238E27FC236}">
                <a16:creationId xmlns:a16="http://schemas.microsoft.com/office/drawing/2014/main" id="{38330A46-42B2-B3E7-F9B6-B3AA3956EC6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z="1200" smtClean="0">
                <a:solidFill>
                  <a:schemeClr val="bg1"/>
                </a:solidFill>
              </a:rPr>
              <a:t>3</a:t>
            </a:fld>
            <a:endParaRPr lang="en-GB" sz="1200">
              <a:solidFill>
                <a:schemeClr val="bg1"/>
              </a:solidFill>
            </a:endParaRPr>
          </a:p>
        </p:txBody>
      </p:sp>
      <p:sp>
        <p:nvSpPr>
          <p:cNvPr id="6" name="TextBox 5">
            <a:extLst>
              <a:ext uri="{FF2B5EF4-FFF2-40B4-BE49-F238E27FC236}">
                <a16:creationId xmlns:a16="http://schemas.microsoft.com/office/drawing/2014/main" id="{E0F27636-1091-0344-F269-D73B1139CB32}"/>
              </a:ext>
            </a:extLst>
          </p:cNvPr>
          <p:cNvSpPr txBox="1"/>
          <p:nvPr/>
        </p:nvSpPr>
        <p:spPr>
          <a:xfrm>
            <a:off x="2276573" y="3277468"/>
            <a:ext cx="4590854" cy="307777"/>
          </a:xfrm>
          <a:prstGeom prst="rect">
            <a:avLst/>
          </a:prstGeom>
          <a:noFill/>
        </p:spPr>
        <p:txBody>
          <a:bodyPr wrap="square">
            <a:spAutoFit/>
          </a:bodyPr>
          <a:lstStyle/>
          <a:p>
            <a:endParaRPr lang="en-IN" dirty="0"/>
          </a:p>
        </p:txBody>
      </p:sp>
      <p:pic>
        <p:nvPicPr>
          <p:cNvPr id="8" name="Picture 7">
            <a:extLst>
              <a:ext uri="{FF2B5EF4-FFF2-40B4-BE49-F238E27FC236}">
                <a16:creationId xmlns:a16="http://schemas.microsoft.com/office/drawing/2014/main" id="{EBEAAC1A-BFFF-9DF1-4DB7-70B28059DF1C}"/>
              </a:ext>
            </a:extLst>
          </p:cNvPr>
          <p:cNvPicPr>
            <a:picLocks noChangeAspect="1"/>
          </p:cNvPicPr>
          <p:nvPr/>
        </p:nvPicPr>
        <p:blipFill>
          <a:blip r:embed="rId2"/>
          <a:stretch>
            <a:fillRect/>
          </a:stretch>
        </p:blipFill>
        <p:spPr>
          <a:xfrm>
            <a:off x="1099401" y="0"/>
            <a:ext cx="6945198" cy="6945198"/>
          </a:xfrm>
          <a:prstGeom prst="rect">
            <a:avLst/>
          </a:prstGeom>
        </p:spPr>
      </p:pic>
    </p:spTree>
    <p:extLst>
      <p:ext uri="{BB962C8B-B14F-4D97-AF65-F5344CB8AC3E}">
        <p14:creationId xmlns:p14="http://schemas.microsoft.com/office/powerpoint/2010/main" val="1618318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425"/>
            <a:ext cx="4706471" cy="652163"/>
          </a:xfrm>
        </p:spPr>
        <p:txBody>
          <a:bodyPr/>
          <a:lstStyle/>
          <a:p>
            <a:pPr algn="ctr"/>
            <a:r>
              <a:rPr lang="en-US" sz="3200" dirty="0">
                <a:solidFill>
                  <a:srgbClr val="37A9FF"/>
                </a:solidFill>
                <a:latin typeface="Bahnschrift" panose="020B0502040204020203" pitchFamily="34" charset="0"/>
              </a:rPr>
              <a:t>Overview</a:t>
            </a:r>
            <a:endParaRPr lang="en-US" sz="3200" dirty="0">
              <a:solidFill>
                <a:srgbClr val="37A9FF"/>
              </a:solidFill>
              <a:latin typeface="Bahnschrift" panose="020B0502040204020203" pitchFamily="34" charset="0"/>
              <a:cs typeface="Bahnschrift" panose="020B0502040204020203" charset="0"/>
            </a:endParaRPr>
          </a:p>
        </p:txBody>
      </p:sp>
      <p:sp>
        <p:nvSpPr>
          <p:cNvPr id="5" name="Title 1"/>
          <p:cNvSpPr txBox="1">
            <a:spLocks/>
          </p:cNvSpPr>
          <p:nvPr/>
        </p:nvSpPr>
        <p:spPr>
          <a:xfrm>
            <a:off x="1271658" y="1102588"/>
            <a:ext cx="6336704" cy="10653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IN" sz="3200" dirty="0">
              <a:latin typeface="Bahnschrift" panose="020B0502040204020203" pitchFamily="34" charset="0"/>
            </a:endParaRPr>
          </a:p>
        </p:txBody>
      </p:sp>
      <p:sp>
        <p:nvSpPr>
          <p:cNvPr id="3" name="Slide Number Placeholder 2">
            <a:extLst>
              <a:ext uri="{FF2B5EF4-FFF2-40B4-BE49-F238E27FC236}">
                <a16:creationId xmlns:a16="http://schemas.microsoft.com/office/drawing/2014/main" id="{71502B99-6D6A-11D2-2FF4-23EE72D8380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solidFill>
                  <a:schemeClr val="bg1">
                    <a:lumMod val="95000"/>
                  </a:schemeClr>
                </a:solidFill>
              </a:rPr>
              <a:t>4</a:t>
            </a:fld>
            <a:endParaRPr lang="en-GB" dirty="0">
              <a:solidFill>
                <a:schemeClr val="bg1">
                  <a:lumMod val="95000"/>
                </a:schemeClr>
              </a:solidFill>
            </a:endParaRPr>
          </a:p>
        </p:txBody>
      </p:sp>
      <p:sp>
        <p:nvSpPr>
          <p:cNvPr id="4" name="TextBox 3">
            <a:extLst>
              <a:ext uri="{FF2B5EF4-FFF2-40B4-BE49-F238E27FC236}">
                <a16:creationId xmlns:a16="http://schemas.microsoft.com/office/drawing/2014/main" id="{ADA67BDB-BF7B-11B8-71CD-42854819E161}"/>
              </a:ext>
            </a:extLst>
          </p:cNvPr>
          <p:cNvSpPr txBox="1"/>
          <p:nvPr/>
        </p:nvSpPr>
        <p:spPr>
          <a:xfrm>
            <a:off x="612742" y="1319753"/>
            <a:ext cx="7927943" cy="4708981"/>
          </a:xfrm>
          <a:prstGeom prst="rect">
            <a:avLst/>
          </a:prstGeom>
          <a:noFill/>
        </p:spPr>
        <p:txBody>
          <a:bodyPr wrap="square" rtlCol="0">
            <a:spAutoFit/>
          </a:bodyPr>
          <a:lstStyle/>
          <a:p>
            <a:r>
              <a:rPr lang="en-US" sz="2800" b="0" i="0" u="none" strike="noStrike" dirty="0">
                <a:solidFill>
                  <a:srgbClr val="000000"/>
                </a:solidFill>
                <a:effectLst/>
                <a:latin typeface="Bahnschrift" panose="020B0502040204020203" pitchFamily="34" charset="0"/>
              </a:rPr>
              <a:t>Hire quest is a platform designed to connect job seekers and employers. It serves as an online job board where companies can post job openings, and job seekers can search for and apply to them.</a:t>
            </a:r>
          </a:p>
          <a:p>
            <a:r>
              <a:rPr lang="en-US" sz="2800" b="0" i="0" u="none" strike="noStrike" dirty="0">
                <a:solidFill>
                  <a:srgbClr val="000000"/>
                </a:solidFill>
                <a:effectLst/>
                <a:latin typeface="Bahnschrift" panose="020B0502040204020203" pitchFamily="34" charset="0"/>
              </a:rPr>
              <a:t> </a:t>
            </a:r>
          </a:p>
          <a:p>
            <a:endParaRPr lang="en-US" sz="2000" b="1" i="0" u="none" strike="noStrike" dirty="0">
              <a:solidFill>
                <a:srgbClr val="000000"/>
              </a:solidFill>
              <a:effectLst/>
              <a:latin typeface="Bahnschrift" panose="020B0502040204020203" pitchFamily="34" charset="0"/>
            </a:endParaRPr>
          </a:p>
          <a:p>
            <a:pPr>
              <a:buFont typeface="Arial" panose="020B0604020202020204" pitchFamily="34" charset="0"/>
              <a:buChar char="•"/>
            </a:pPr>
            <a:r>
              <a:rPr lang="en-US" sz="2800" b="1" u="none" strike="noStrike" dirty="0">
                <a:solidFill>
                  <a:schemeClr val="accent5">
                    <a:lumMod val="50000"/>
                  </a:schemeClr>
                </a:solidFill>
                <a:effectLst/>
                <a:latin typeface="Bahnschrift" panose="020B0502040204020203" pitchFamily="34" charset="0"/>
              </a:rPr>
              <a:t>Searchable Database </a:t>
            </a:r>
            <a:endParaRPr lang="en-US" sz="2800" b="1" dirty="0">
              <a:solidFill>
                <a:schemeClr val="accent5">
                  <a:lumMod val="50000"/>
                </a:schemeClr>
              </a:solidFill>
              <a:latin typeface="Bahnschrift" panose="020B0502040204020203" pitchFamily="34" charset="0"/>
            </a:endParaRPr>
          </a:p>
          <a:p>
            <a:pPr>
              <a:buFont typeface="Arial" panose="020B0604020202020204" pitchFamily="34" charset="0"/>
              <a:buChar char="•"/>
            </a:pPr>
            <a:r>
              <a:rPr lang="en-US" sz="2800" b="1" u="none" strike="noStrike" dirty="0">
                <a:solidFill>
                  <a:schemeClr val="accent5">
                    <a:lumMod val="50000"/>
                  </a:schemeClr>
                </a:solidFill>
                <a:effectLst/>
                <a:latin typeface="Bahnschrift" panose="020B0502040204020203" pitchFamily="34" charset="0"/>
              </a:rPr>
              <a:t>Streamline the Hiring Process</a:t>
            </a:r>
            <a:endParaRPr lang="en-US" sz="2800" b="1" dirty="0">
              <a:solidFill>
                <a:schemeClr val="accent5">
                  <a:lumMod val="50000"/>
                </a:schemeClr>
              </a:solidFill>
              <a:latin typeface="Bahnschrift" panose="020B0502040204020203" pitchFamily="34" charset="0"/>
            </a:endParaRPr>
          </a:p>
          <a:p>
            <a:pPr>
              <a:buFont typeface="Arial" panose="020B0604020202020204" pitchFamily="34" charset="0"/>
              <a:buChar char="•"/>
            </a:pPr>
            <a:r>
              <a:rPr lang="en-US" sz="2800" b="1" u="none" strike="noStrike" dirty="0">
                <a:solidFill>
                  <a:schemeClr val="accent5">
                    <a:lumMod val="50000"/>
                  </a:schemeClr>
                </a:solidFill>
                <a:effectLst/>
                <a:latin typeface="Bahnschrift" panose="020B0502040204020203" pitchFamily="34" charset="0"/>
              </a:rPr>
              <a:t>Efficient Job and Skill Mapping</a:t>
            </a:r>
            <a:endParaRPr lang="en-US" sz="2800" b="1" dirty="0">
              <a:solidFill>
                <a:schemeClr val="accent5">
                  <a:lumMod val="50000"/>
                </a:schemeClr>
              </a:solidFill>
              <a:latin typeface="Bahnschrift" panose="020B0502040204020203" pitchFamily="34" charset="0"/>
            </a:endParaRPr>
          </a:p>
          <a:p>
            <a:pPr>
              <a:buFont typeface="Arial" panose="020B0604020202020204" pitchFamily="34" charset="0"/>
              <a:buChar char="•"/>
            </a:pPr>
            <a:r>
              <a:rPr lang="en-US" sz="2800" b="1" u="none" strike="noStrike" dirty="0">
                <a:solidFill>
                  <a:schemeClr val="accent5">
                    <a:lumMod val="50000"/>
                  </a:schemeClr>
                </a:solidFill>
                <a:effectLst/>
                <a:latin typeface="Bahnschrift" panose="020B0502040204020203" pitchFamily="34" charset="0"/>
              </a:rPr>
              <a:t>Online Job Board</a:t>
            </a:r>
            <a:endParaRPr lang="en-US" sz="2800" b="1" dirty="0">
              <a:solidFill>
                <a:schemeClr val="accent5">
                  <a:lumMod val="50000"/>
                </a:schemeClr>
              </a:solidFill>
              <a:latin typeface="Bahnschrift" panose="020B0502040204020203" pitchFamily="34" charset="0"/>
            </a:endParaRPr>
          </a:p>
        </p:txBody>
      </p:sp>
    </p:spTree>
    <p:extLst>
      <p:ext uri="{BB962C8B-B14F-4D97-AF65-F5344CB8AC3E}">
        <p14:creationId xmlns:p14="http://schemas.microsoft.com/office/powerpoint/2010/main" val="243422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425"/>
            <a:ext cx="4706471" cy="652163"/>
          </a:xfrm>
        </p:spPr>
        <p:txBody>
          <a:bodyPr/>
          <a:lstStyle/>
          <a:p>
            <a:pPr algn="ctr"/>
            <a:r>
              <a:rPr lang="en-US" sz="3200" dirty="0">
                <a:solidFill>
                  <a:srgbClr val="37A9FF"/>
                </a:solidFill>
                <a:latin typeface="Bahnschrift" panose="020B0502040204020203" pitchFamily="34" charset="0"/>
                <a:cs typeface="Bahnschrift" panose="020B0502040204020203" charset="0"/>
              </a:rPr>
              <a:t>Overview</a:t>
            </a:r>
          </a:p>
        </p:txBody>
      </p:sp>
      <p:sp>
        <p:nvSpPr>
          <p:cNvPr id="5" name="Title 1"/>
          <p:cNvSpPr txBox="1">
            <a:spLocks/>
          </p:cNvSpPr>
          <p:nvPr/>
        </p:nvSpPr>
        <p:spPr>
          <a:xfrm>
            <a:off x="1271658" y="1102588"/>
            <a:ext cx="6336704" cy="10653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IN" sz="3200" dirty="0">
              <a:latin typeface="Bahnschrift" panose="020B0502040204020203" pitchFamily="34" charset="0"/>
            </a:endParaRPr>
          </a:p>
        </p:txBody>
      </p:sp>
      <p:sp>
        <p:nvSpPr>
          <p:cNvPr id="3" name="Slide Number Placeholder 2">
            <a:extLst>
              <a:ext uri="{FF2B5EF4-FFF2-40B4-BE49-F238E27FC236}">
                <a16:creationId xmlns:a16="http://schemas.microsoft.com/office/drawing/2014/main" id="{9CCBD344-B0CC-0DF2-5BFE-D1A63FB5A4F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z="1200" smtClean="0">
                <a:solidFill>
                  <a:schemeClr val="bg1"/>
                </a:solidFill>
              </a:rPr>
              <a:t>5</a:t>
            </a:fld>
            <a:endParaRPr lang="en-GB" sz="1200">
              <a:solidFill>
                <a:schemeClr val="bg1"/>
              </a:solidFill>
            </a:endParaRPr>
          </a:p>
        </p:txBody>
      </p:sp>
      <p:sp>
        <p:nvSpPr>
          <p:cNvPr id="4" name="TextBox 3">
            <a:extLst>
              <a:ext uri="{FF2B5EF4-FFF2-40B4-BE49-F238E27FC236}">
                <a16:creationId xmlns:a16="http://schemas.microsoft.com/office/drawing/2014/main" id="{71442347-CAFD-E339-9C92-6E087E31665E}"/>
              </a:ext>
            </a:extLst>
          </p:cNvPr>
          <p:cNvSpPr txBox="1"/>
          <p:nvPr/>
        </p:nvSpPr>
        <p:spPr>
          <a:xfrm>
            <a:off x="876693" y="1423134"/>
            <a:ext cx="3695307" cy="584775"/>
          </a:xfrm>
          <a:prstGeom prst="rect">
            <a:avLst/>
          </a:prstGeom>
          <a:noFill/>
        </p:spPr>
        <p:txBody>
          <a:bodyPr wrap="square" rtlCol="0">
            <a:spAutoFit/>
          </a:bodyPr>
          <a:lstStyle/>
          <a:p>
            <a:r>
              <a:rPr lang="en-IN" sz="2800" b="1" i="0" u="none" strike="noStrike" dirty="0">
                <a:solidFill>
                  <a:srgbClr val="000000"/>
                </a:solidFill>
                <a:effectLst/>
                <a:latin typeface="Bahnschrift" panose="020B0502040204020203" pitchFamily="34" charset="0"/>
              </a:rPr>
              <a:t>Features</a:t>
            </a:r>
            <a:r>
              <a:rPr lang="en-IN" sz="3200" b="1" i="0" u="none" strike="noStrike" dirty="0">
                <a:solidFill>
                  <a:srgbClr val="000000"/>
                </a:solidFill>
                <a:effectLst/>
                <a:latin typeface="Bahnschrift" panose="020B0502040204020203" pitchFamily="34" charset="0"/>
              </a:rPr>
              <a:t>:</a:t>
            </a:r>
            <a:endParaRPr lang="en-IN" sz="3200" b="1" dirty="0">
              <a:latin typeface="Bahnschrift" panose="020B0502040204020203" pitchFamily="34" charset="0"/>
            </a:endParaRPr>
          </a:p>
        </p:txBody>
      </p:sp>
      <p:sp>
        <p:nvSpPr>
          <p:cNvPr id="6" name="TextBox 5">
            <a:extLst>
              <a:ext uri="{FF2B5EF4-FFF2-40B4-BE49-F238E27FC236}">
                <a16:creationId xmlns:a16="http://schemas.microsoft.com/office/drawing/2014/main" id="{EC905F13-3CBC-5C19-F7A6-763A1CEB6491}"/>
              </a:ext>
            </a:extLst>
          </p:cNvPr>
          <p:cNvSpPr txBox="1"/>
          <p:nvPr/>
        </p:nvSpPr>
        <p:spPr>
          <a:xfrm>
            <a:off x="782425" y="2007909"/>
            <a:ext cx="6617616" cy="4124206"/>
          </a:xfrm>
          <a:prstGeom prst="rect">
            <a:avLst/>
          </a:prstGeom>
          <a:noFill/>
        </p:spPr>
        <p:txBody>
          <a:bodyPr wrap="square" rtlCol="0">
            <a:spAutoFit/>
          </a:bodyPr>
          <a:lstStyle/>
          <a:p>
            <a:pPr>
              <a:buFont typeface="Arial" panose="020B0604020202020204" pitchFamily="34" charset="0"/>
              <a:buChar char="•"/>
            </a:pPr>
            <a:r>
              <a:rPr lang="en-US" sz="2400" dirty="0">
                <a:latin typeface="Bahnschrift" panose="020B0502040204020203" pitchFamily="34" charset="0"/>
              </a:rPr>
              <a:t>R</a:t>
            </a:r>
            <a:r>
              <a:rPr lang="en-US" sz="2400" b="0" i="0" u="none" strike="noStrike" dirty="0">
                <a:solidFill>
                  <a:srgbClr val="000000"/>
                </a:solidFill>
                <a:effectLst/>
                <a:latin typeface="Bahnschrift" panose="020B0502040204020203" pitchFamily="34" charset="0"/>
              </a:rPr>
              <a:t>esume-building tools</a:t>
            </a:r>
          </a:p>
          <a:p>
            <a:pPr>
              <a:buFont typeface="Arial" panose="020B0604020202020204" pitchFamily="34" charset="0"/>
              <a:buChar char="•"/>
            </a:pPr>
            <a:r>
              <a:rPr lang="en-US" sz="2400" dirty="0">
                <a:latin typeface="Bahnschrift" panose="020B0502040204020203" pitchFamily="34" charset="0"/>
              </a:rPr>
              <a:t>S</a:t>
            </a:r>
            <a:r>
              <a:rPr lang="en-US" sz="2400" b="0" i="0" u="none" strike="noStrike" dirty="0">
                <a:solidFill>
                  <a:srgbClr val="000000"/>
                </a:solidFill>
                <a:effectLst/>
                <a:latin typeface="Bahnschrift" panose="020B0502040204020203" pitchFamily="34" charset="0"/>
              </a:rPr>
              <a:t>alary comparisons</a:t>
            </a:r>
            <a:endParaRPr lang="en-US" sz="2400" dirty="0">
              <a:latin typeface="Bahnschrift" panose="020B0502040204020203" pitchFamily="34" charset="0"/>
            </a:endParaRPr>
          </a:p>
          <a:p>
            <a:pPr>
              <a:buFont typeface="Arial" panose="020B0604020202020204" pitchFamily="34" charset="0"/>
              <a:buChar char="•"/>
            </a:pPr>
            <a:r>
              <a:rPr lang="en-US" sz="2400" dirty="0">
                <a:latin typeface="Bahnschrift" panose="020B0502040204020203" pitchFamily="34" charset="0"/>
              </a:rPr>
              <a:t>C</a:t>
            </a:r>
            <a:r>
              <a:rPr lang="en-US" sz="2400" b="0" i="0" u="none" strike="noStrike" dirty="0">
                <a:solidFill>
                  <a:srgbClr val="000000"/>
                </a:solidFill>
                <a:effectLst/>
                <a:latin typeface="Bahnschrift" panose="020B0502040204020203" pitchFamily="34" charset="0"/>
              </a:rPr>
              <a:t>areer advice articles</a:t>
            </a:r>
            <a:endParaRPr lang="en-US" sz="2400" dirty="0">
              <a:latin typeface="Bahnschrift" panose="020B0502040204020203" pitchFamily="34" charset="0"/>
            </a:endParaRPr>
          </a:p>
          <a:p>
            <a:pPr>
              <a:buFont typeface="Arial" panose="020B0604020202020204" pitchFamily="34" charset="0"/>
              <a:buChar char="•"/>
            </a:pPr>
            <a:r>
              <a:rPr lang="en-US" sz="2400" b="0" i="0" u="none" strike="noStrike" dirty="0">
                <a:solidFill>
                  <a:srgbClr val="000000"/>
                </a:solidFill>
                <a:effectLst/>
                <a:latin typeface="Bahnschrift" panose="020B0502040204020203" pitchFamily="34" charset="0"/>
              </a:rPr>
              <a:t>Enable smart search.</a:t>
            </a:r>
            <a:endParaRPr lang="en-US" sz="2400" dirty="0">
              <a:latin typeface="Bahnschrift" panose="020B0502040204020203" pitchFamily="34" charset="0"/>
            </a:endParaRPr>
          </a:p>
          <a:p>
            <a:pPr>
              <a:buFont typeface="Arial" panose="020B0604020202020204" pitchFamily="34" charset="0"/>
              <a:buChar char="•"/>
            </a:pPr>
            <a:r>
              <a:rPr lang="en-US" sz="2400" b="0" i="0" u="none" strike="noStrike" dirty="0">
                <a:solidFill>
                  <a:srgbClr val="000000"/>
                </a:solidFill>
                <a:effectLst/>
                <a:latin typeface="Bahnschrift" panose="020B0502040204020203" pitchFamily="34" charset="0"/>
              </a:rPr>
              <a:t>Enable smart suggestions.</a:t>
            </a:r>
            <a:endParaRPr lang="en-US" sz="2400" dirty="0">
              <a:latin typeface="Bahnschrift" panose="020B0502040204020203" pitchFamily="34" charset="0"/>
            </a:endParaRPr>
          </a:p>
          <a:p>
            <a:pPr>
              <a:buFont typeface="Arial" panose="020B0604020202020204" pitchFamily="34" charset="0"/>
              <a:buChar char="•"/>
            </a:pPr>
            <a:r>
              <a:rPr lang="en-US" sz="2400" b="0" i="0" u="none" strike="noStrike" dirty="0">
                <a:solidFill>
                  <a:srgbClr val="000000"/>
                </a:solidFill>
                <a:effectLst/>
                <a:latin typeface="Bahnschrift" panose="020B0502040204020203" pitchFamily="34" charset="0"/>
              </a:rPr>
              <a:t>Calendar syncing.</a:t>
            </a:r>
            <a:endParaRPr lang="en-US" sz="2400" dirty="0">
              <a:latin typeface="Bahnschrift" panose="020B0502040204020203" pitchFamily="34" charset="0"/>
            </a:endParaRPr>
          </a:p>
          <a:p>
            <a:pPr>
              <a:buFont typeface="Arial" panose="020B0604020202020204" pitchFamily="34" charset="0"/>
              <a:buChar char="•"/>
            </a:pPr>
            <a:r>
              <a:rPr lang="en-US" sz="2400" b="0" i="0" u="none" strike="noStrike" dirty="0">
                <a:solidFill>
                  <a:srgbClr val="000000"/>
                </a:solidFill>
                <a:effectLst/>
                <a:latin typeface="Bahnschrift" panose="020B0502040204020203" pitchFamily="34" charset="0"/>
              </a:rPr>
              <a:t>Location-based search and results. </a:t>
            </a:r>
            <a:endParaRPr lang="en-US" sz="2400" dirty="0">
              <a:latin typeface="Bahnschrift" panose="020B0502040204020203" pitchFamily="34" charset="0"/>
            </a:endParaRPr>
          </a:p>
          <a:p>
            <a:pPr>
              <a:buFont typeface="Arial" panose="020B0604020202020204" pitchFamily="34" charset="0"/>
              <a:buChar char="•"/>
            </a:pPr>
            <a:r>
              <a:rPr lang="en-US" sz="2400" b="0" i="0" u="none" strike="noStrike" dirty="0">
                <a:solidFill>
                  <a:srgbClr val="000000"/>
                </a:solidFill>
                <a:effectLst/>
                <a:latin typeface="Bahnschrift" panose="020B0502040204020203" pitchFamily="34" charset="0"/>
              </a:rPr>
              <a:t>Users can Follow the Company.</a:t>
            </a:r>
            <a:endParaRPr lang="en-US" sz="2400" dirty="0">
              <a:latin typeface="Bahnschrift" panose="020B0502040204020203" pitchFamily="34" charset="0"/>
            </a:endParaRPr>
          </a:p>
          <a:p>
            <a:pPr>
              <a:buFont typeface="Arial" panose="020B0604020202020204" pitchFamily="34" charset="0"/>
              <a:buChar char="•"/>
            </a:pPr>
            <a:r>
              <a:rPr lang="en-US" sz="2400" b="0" i="0" u="none" strike="noStrike" dirty="0">
                <a:solidFill>
                  <a:srgbClr val="000000"/>
                </a:solidFill>
                <a:effectLst/>
                <a:latin typeface="Bahnschrift" panose="020B0502040204020203" pitchFamily="34" charset="0"/>
              </a:rPr>
              <a:t>To use one platform for tests, interview meetings, calls and messages.</a:t>
            </a:r>
            <a:endParaRPr lang="en-US" sz="2400" dirty="0">
              <a:solidFill>
                <a:srgbClr val="000000"/>
              </a:solidFill>
              <a:effectLst/>
              <a:latin typeface="Bahnschrift" panose="020B0502040204020203" pitchFamily="34" charset="0"/>
            </a:endParaRPr>
          </a:p>
          <a:p>
            <a:pPr marL="285750" indent="-285750">
              <a:buFont typeface="Arial" panose="020B0604020202020204" pitchFamily="34" charset="0"/>
              <a:buChar char="•"/>
            </a:pPr>
            <a:endParaRPr lang="en-IN" sz="2400" dirty="0">
              <a:latin typeface="Bahnschrift" panose="020B0502040204020203" pitchFamily="34" charset="0"/>
            </a:endParaRPr>
          </a:p>
        </p:txBody>
      </p:sp>
    </p:spTree>
    <p:extLst>
      <p:ext uri="{BB962C8B-B14F-4D97-AF65-F5344CB8AC3E}">
        <p14:creationId xmlns:p14="http://schemas.microsoft.com/office/powerpoint/2010/main" val="248819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F5642BC9-3485-5E72-DDC4-6546B1CE054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solidFill>
                  <a:schemeClr val="bg1">
                    <a:lumMod val="95000"/>
                  </a:schemeClr>
                </a:solidFill>
              </a:rPr>
              <a:t>6</a:t>
            </a:fld>
            <a:endParaRPr lang="en-GB" dirty="0">
              <a:solidFill>
                <a:schemeClr val="bg1">
                  <a:lumMod val="95000"/>
                </a:schemeClr>
              </a:solidFill>
            </a:endParaRPr>
          </a:p>
        </p:txBody>
      </p:sp>
      <p:sp>
        <p:nvSpPr>
          <p:cNvPr id="26" name="TextBox 25">
            <a:extLst>
              <a:ext uri="{FF2B5EF4-FFF2-40B4-BE49-F238E27FC236}">
                <a16:creationId xmlns:a16="http://schemas.microsoft.com/office/drawing/2014/main" id="{AC26022D-79C1-F617-C6AD-6A28E3A6AFBF}"/>
              </a:ext>
            </a:extLst>
          </p:cNvPr>
          <p:cNvSpPr txBox="1"/>
          <p:nvPr/>
        </p:nvSpPr>
        <p:spPr>
          <a:xfrm>
            <a:off x="509047" y="735291"/>
            <a:ext cx="2326278" cy="707886"/>
          </a:xfrm>
          <a:prstGeom prst="rect">
            <a:avLst/>
          </a:prstGeom>
          <a:noFill/>
        </p:spPr>
        <p:txBody>
          <a:bodyPr wrap="none" rtlCol="0">
            <a:spAutoFit/>
          </a:bodyPr>
          <a:lstStyle/>
          <a:p>
            <a:r>
              <a:rPr lang="en-US" sz="4000" b="1" dirty="0">
                <a:solidFill>
                  <a:srgbClr val="37A9FF"/>
                </a:solidFill>
                <a:latin typeface="Bahnschrift" panose="020B0502040204020203" pitchFamily="34" charset="0"/>
                <a:cs typeface="Bahnschrift" panose="020B0502040204020203" charset="0"/>
              </a:rPr>
              <a:t>Overview</a:t>
            </a:r>
            <a:endParaRPr lang="en-IN" sz="4000" b="1" dirty="0"/>
          </a:p>
        </p:txBody>
      </p:sp>
      <p:sp>
        <p:nvSpPr>
          <p:cNvPr id="2" name="TextBox 1">
            <a:extLst>
              <a:ext uri="{FF2B5EF4-FFF2-40B4-BE49-F238E27FC236}">
                <a16:creationId xmlns:a16="http://schemas.microsoft.com/office/drawing/2014/main" id="{53631101-35D5-59F6-A257-263D135B1F36}"/>
              </a:ext>
            </a:extLst>
          </p:cNvPr>
          <p:cNvSpPr txBox="1"/>
          <p:nvPr/>
        </p:nvSpPr>
        <p:spPr>
          <a:xfrm>
            <a:off x="688157" y="1710965"/>
            <a:ext cx="6966407" cy="1046440"/>
          </a:xfrm>
          <a:prstGeom prst="rect">
            <a:avLst/>
          </a:prstGeom>
          <a:noFill/>
        </p:spPr>
        <p:txBody>
          <a:bodyPr wrap="square" rtlCol="0">
            <a:spAutoFit/>
          </a:bodyPr>
          <a:lstStyle/>
          <a:p>
            <a:r>
              <a:rPr lang="en-IN" sz="2400" b="0" i="0" u="none" strike="noStrike" dirty="0">
                <a:solidFill>
                  <a:srgbClr val="000000"/>
                </a:solidFill>
                <a:effectLst/>
                <a:latin typeface="Bahnschrift" panose="020B0502040204020203" pitchFamily="34" charset="0"/>
              </a:rPr>
              <a:t>Similar existing systems: Shine.com, Naukri.com</a:t>
            </a:r>
            <a:endParaRPr lang="en-IN" sz="2400" dirty="0">
              <a:solidFill>
                <a:srgbClr val="000000"/>
              </a:solidFill>
              <a:effectLst/>
              <a:latin typeface="Bahnschrift" panose="020B0502040204020203" pitchFamily="34" charset="0"/>
            </a:endParaRPr>
          </a:p>
          <a:p>
            <a:r>
              <a:rPr lang="en-IN" sz="2400" b="0" i="0" u="none" strike="noStrike" dirty="0">
                <a:solidFill>
                  <a:srgbClr val="000000"/>
                </a:solidFill>
                <a:effectLst/>
                <a:latin typeface="Bahnschrift" panose="020B0502040204020203" pitchFamily="34" charset="0"/>
              </a:rPr>
              <a:t>Indeed.com</a:t>
            </a:r>
            <a:endParaRPr lang="en-IN" sz="2400" dirty="0">
              <a:solidFill>
                <a:srgbClr val="000000"/>
              </a:solidFill>
              <a:effectLst/>
              <a:latin typeface="Bahnschrift" panose="020B0502040204020203" pitchFamily="34" charset="0"/>
            </a:endParaRPr>
          </a:p>
          <a:p>
            <a:endParaRPr lang="en-IN" dirty="0"/>
          </a:p>
        </p:txBody>
      </p:sp>
      <p:sp>
        <p:nvSpPr>
          <p:cNvPr id="4" name="TextBox 3">
            <a:extLst>
              <a:ext uri="{FF2B5EF4-FFF2-40B4-BE49-F238E27FC236}">
                <a16:creationId xmlns:a16="http://schemas.microsoft.com/office/drawing/2014/main" id="{A399D78D-92C2-9202-08F7-6A928542901E}"/>
              </a:ext>
            </a:extLst>
          </p:cNvPr>
          <p:cNvSpPr txBox="1"/>
          <p:nvPr/>
        </p:nvSpPr>
        <p:spPr>
          <a:xfrm>
            <a:off x="1621409" y="3525625"/>
            <a:ext cx="5043341" cy="523220"/>
          </a:xfrm>
          <a:prstGeom prst="rect">
            <a:avLst/>
          </a:prstGeom>
          <a:noFill/>
        </p:spPr>
        <p:txBody>
          <a:bodyPr wrap="square" rtlCol="0">
            <a:spAutoFit/>
          </a:bodyPr>
          <a:lstStyle/>
          <a:p>
            <a:endParaRPr lang="en-IN" dirty="0"/>
          </a:p>
          <a:p>
            <a:endParaRPr lang="en-IN" dirty="0"/>
          </a:p>
        </p:txBody>
      </p:sp>
      <p:pic>
        <p:nvPicPr>
          <p:cNvPr id="2050" name="Picture 2" descr="Jobs 2023 - Search Jobs in India, Latest Job Vacancies, Recruitment - Shine. com">
            <a:extLst>
              <a:ext uri="{FF2B5EF4-FFF2-40B4-BE49-F238E27FC236}">
                <a16:creationId xmlns:a16="http://schemas.microsoft.com/office/drawing/2014/main" id="{F3094C3C-256F-643A-E3C7-7340630B6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157" y="3025193"/>
            <a:ext cx="2212340" cy="22123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E9D90AD-093E-AC52-13EA-58B56E4787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374" y="2472743"/>
            <a:ext cx="412432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lhi High Court bars infringement of 'Naukri.com' Trademark">
            <a:extLst>
              <a:ext uri="{FF2B5EF4-FFF2-40B4-BE49-F238E27FC236}">
                <a16:creationId xmlns:a16="http://schemas.microsoft.com/office/drawing/2014/main" id="{EE02132C-37DE-CA7C-1283-4C255CC9C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5050" y="4345863"/>
            <a:ext cx="281940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4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85;p32"/>
          <p:cNvCxnSpPr/>
          <p:nvPr/>
        </p:nvCxnSpPr>
        <p:spPr>
          <a:xfrm>
            <a:off x="4664047" y="5551452"/>
            <a:ext cx="4574400" cy="0"/>
          </a:xfrm>
          <a:prstGeom prst="straightConnector1">
            <a:avLst/>
          </a:prstGeom>
          <a:noFill/>
          <a:ln w="9525" cap="flat" cmpd="sng">
            <a:solidFill>
              <a:schemeClr val="dk1"/>
            </a:solidFill>
            <a:prstDash val="solid"/>
            <a:round/>
            <a:headEnd type="none" w="med" len="med"/>
            <a:tailEnd type="none" w="med" len="med"/>
          </a:ln>
        </p:spPr>
      </p:cxnSp>
      <p:cxnSp>
        <p:nvCxnSpPr>
          <p:cNvPr id="7" name="Google Shape;186;p32"/>
          <p:cNvCxnSpPr/>
          <p:nvPr/>
        </p:nvCxnSpPr>
        <p:spPr>
          <a:xfrm>
            <a:off x="0" y="1706585"/>
            <a:ext cx="4574400" cy="0"/>
          </a:xfrm>
          <a:prstGeom prst="straightConnector1">
            <a:avLst/>
          </a:prstGeom>
          <a:noFill/>
          <a:ln w="9525" cap="flat" cmpd="sng">
            <a:solidFill>
              <a:schemeClr val="dk1"/>
            </a:solidFill>
            <a:prstDash val="solid"/>
            <a:round/>
            <a:headEnd type="none" w="med" len="med"/>
            <a:tailEnd type="none" w="med" len="med"/>
          </a:ln>
        </p:spPr>
      </p:cxnSp>
      <p:sp>
        <p:nvSpPr>
          <p:cNvPr id="5" name="Slide Number Placeholder 4">
            <a:extLst>
              <a:ext uri="{FF2B5EF4-FFF2-40B4-BE49-F238E27FC236}">
                <a16:creationId xmlns:a16="http://schemas.microsoft.com/office/drawing/2014/main" id="{36379754-7DB7-C3D7-B473-22372D1997E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solidFill>
                  <a:schemeClr val="bg1">
                    <a:lumMod val="95000"/>
                  </a:schemeClr>
                </a:solidFill>
              </a:rPr>
              <a:t>7</a:t>
            </a:fld>
            <a:endParaRPr lang="en-GB" dirty="0">
              <a:solidFill>
                <a:schemeClr val="bg1">
                  <a:lumMod val="95000"/>
                </a:schemeClr>
              </a:solidFill>
            </a:endParaRPr>
          </a:p>
        </p:txBody>
      </p:sp>
      <p:sp>
        <p:nvSpPr>
          <p:cNvPr id="3" name="TextBox 2">
            <a:extLst>
              <a:ext uri="{FF2B5EF4-FFF2-40B4-BE49-F238E27FC236}">
                <a16:creationId xmlns:a16="http://schemas.microsoft.com/office/drawing/2014/main" id="{0EEA35D4-B214-B212-C1EB-180329760434}"/>
              </a:ext>
            </a:extLst>
          </p:cNvPr>
          <p:cNvSpPr txBox="1"/>
          <p:nvPr/>
        </p:nvSpPr>
        <p:spPr>
          <a:xfrm>
            <a:off x="245097" y="2305615"/>
            <a:ext cx="7484882" cy="1815882"/>
          </a:xfrm>
          <a:prstGeom prst="rect">
            <a:avLst/>
          </a:prstGeom>
          <a:noFill/>
        </p:spPr>
        <p:txBody>
          <a:bodyPr wrap="square" rtlCol="0">
            <a:spAutoFit/>
          </a:bodyPr>
          <a:lstStyle/>
          <a:p>
            <a:r>
              <a:rPr lang="en-US" sz="2800" b="0" i="0" u="none" strike="noStrike" dirty="0">
                <a:solidFill>
                  <a:srgbClr val="000000"/>
                </a:solidFill>
                <a:effectLst/>
                <a:latin typeface="Bahnschrift" panose="020B0502040204020203" pitchFamily="34" charset="0"/>
              </a:rPr>
              <a:t>1. Inconsistent Interface.</a:t>
            </a:r>
            <a:endParaRPr lang="en-US" sz="2800" dirty="0">
              <a:solidFill>
                <a:srgbClr val="000000"/>
              </a:solidFill>
              <a:effectLst/>
              <a:latin typeface="Bahnschrift" panose="020B0502040204020203" pitchFamily="34" charset="0"/>
            </a:endParaRPr>
          </a:p>
          <a:p>
            <a:r>
              <a:rPr lang="en-US" sz="2800" b="0" i="0" u="none" strike="noStrike" dirty="0">
                <a:solidFill>
                  <a:srgbClr val="000000"/>
                </a:solidFill>
                <a:effectLst/>
                <a:latin typeface="Bahnschrift" panose="020B0502040204020203" pitchFamily="34" charset="0"/>
              </a:rPr>
              <a:t>2. </a:t>
            </a:r>
            <a:r>
              <a:rPr lang="en-US" sz="2800" b="0" i="0" u="none" strike="noStrike" dirty="0" err="1">
                <a:solidFill>
                  <a:srgbClr val="000000"/>
                </a:solidFill>
                <a:effectLst/>
                <a:latin typeface="Bahnschrift" panose="020B0502040204020203" pitchFamily="34" charset="0"/>
              </a:rPr>
              <a:t>Untrustable</a:t>
            </a:r>
            <a:r>
              <a:rPr lang="en-US" sz="2800" b="0" i="0" u="none" strike="noStrike" dirty="0">
                <a:solidFill>
                  <a:srgbClr val="000000"/>
                </a:solidFill>
                <a:effectLst/>
                <a:latin typeface="Bahnschrift" panose="020B0502040204020203" pitchFamily="34" charset="0"/>
              </a:rPr>
              <a:t> sources. (Data leakage, imposter companies, </a:t>
            </a:r>
            <a:r>
              <a:rPr lang="en-US" sz="2800" b="0" i="0" u="none" strike="noStrike" dirty="0" err="1">
                <a:solidFill>
                  <a:srgbClr val="000000"/>
                </a:solidFill>
                <a:effectLst/>
                <a:latin typeface="Bahnschrift" panose="020B0502040204020203" pitchFamily="34" charset="0"/>
              </a:rPr>
              <a:t>e.t.c</a:t>
            </a:r>
            <a:r>
              <a:rPr lang="en-US" sz="2800" b="0" i="0" u="none" strike="noStrike" dirty="0">
                <a:solidFill>
                  <a:srgbClr val="000000"/>
                </a:solidFill>
                <a:effectLst/>
                <a:latin typeface="Bahnschrift" panose="020B0502040204020203" pitchFamily="34" charset="0"/>
              </a:rPr>
              <a:t>)</a:t>
            </a:r>
            <a:endParaRPr lang="en-US" sz="2800" dirty="0">
              <a:solidFill>
                <a:srgbClr val="000000"/>
              </a:solidFill>
              <a:effectLst/>
              <a:latin typeface="Bahnschrift" panose="020B0502040204020203" pitchFamily="34" charset="0"/>
            </a:endParaRPr>
          </a:p>
          <a:p>
            <a:r>
              <a:rPr lang="en-US" sz="2800" b="0" i="0" u="none" strike="noStrike" dirty="0">
                <a:solidFill>
                  <a:srgbClr val="000000"/>
                </a:solidFill>
                <a:effectLst/>
                <a:latin typeface="Bahnschrift" panose="020B0502040204020203" pitchFamily="34" charset="0"/>
              </a:rPr>
              <a:t>3. Not suitable for freshers</a:t>
            </a:r>
            <a:endParaRPr lang="en-IN" sz="2800" dirty="0">
              <a:latin typeface="Bahnschrift" panose="020B0502040204020203" pitchFamily="34" charset="0"/>
            </a:endParaRPr>
          </a:p>
        </p:txBody>
      </p:sp>
      <p:sp>
        <p:nvSpPr>
          <p:cNvPr id="8" name="TextBox 7">
            <a:extLst>
              <a:ext uri="{FF2B5EF4-FFF2-40B4-BE49-F238E27FC236}">
                <a16:creationId xmlns:a16="http://schemas.microsoft.com/office/drawing/2014/main" id="{4F2FEC78-5DE1-B162-D6F9-0EB35DFD0FDA}"/>
              </a:ext>
            </a:extLst>
          </p:cNvPr>
          <p:cNvSpPr txBox="1"/>
          <p:nvPr/>
        </p:nvSpPr>
        <p:spPr>
          <a:xfrm>
            <a:off x="365760" y="955040"/>
            <a:ext cx="7640320" cy="523220"/>
          </a:xfrm>
          <a:prstGeom prst="rect">
            <a:avLst/>
          </a:prstGeom>
          <a:noFill/>
        </p:spPr>
        <p:txBody>
          <a:bodyPr wrap="square" rtlCol="0">
            <a:spAutoFit/>
          </a:bodyPr>
          <a:lstStyle/>
          <a:p>
            <a:r>
              <a:rPr lang="en-US" sz="2800" b="1" u="none" strike="noStrike" dirty="0">
                <a:solidFill>
                  <a:srgbClr val="000000"/>
                </a:solidFill>
                <a:effectLst/>
                <a:latin typeface="Bahnschrift" panose="020B0502040204020203" pitchFamily="34" charset="0"/>
              </a:rPr>
              <a:t>Disadvantages of Existing systems:</a:t>
            </a:r>
            <a:endParaRPr lang="en-US" sz="1200" dirty="0">
              <a:solidFill>
                <a:srgbClr val="000000"/>
              </a:solidFill>
              <a:effectLst/>
              <a:latin typeface="Bahnschrift" panose="020B0502040204020203" pitchFamily="34" charset="0"/>
            </a:endParaRPr>
          </a:p>
        </p:txBody>
      </p:sp>
    </p:spTree>
    <p:extLst>
      <p:ext uri="{BB962C8B-B14F-4D97-AF65-F5344CB8AC3E}">
        <p14:creationId xmlns:p14="http://schemas.microsoft.com/office/powerpoint/2010/main" val="186054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85;p32"/>
          <p:cNvCxnSpPr/>
          <p:nvPr/>
        </p:nvCxnSpPr>
        <p:spPr>
          <a:xfrm>
            <a:off x="4664047" y="5551452"/>
            <a:ext cx="4574400" cy="0"/>
          </a:xfrm>
          <a:prstGeom prst="straightConnector1">
            <a:avLst/>
          </a:prstGeom>
          <a:noFill/>
          <a:ln w="9525" cap="flat" cmpd="sng">
            <a:solidFill>
              <a:schemeClr val="dk1"/>
            </a:solidFill>
            <a:prstDash val="solid"/>
            <a:round/>
            <a:headEnd type="none" w="med" len="med"/>
            <a:tailEnd type="none" w="med" len="med"/>
          </a:ln>
        </p:spPr>
      </p:cxnSp>
      <p:cxnSp>
        <p:nvCxnSpPr>
          <p:cNvPr id="7" name="Google Shape;186;p32"/>
          <p:cNvCxnSpPr/>
          <p:nvPr/>
        </p:nvCxnSpPr>
        <p:spPr>
          <a:xfrm>
            <a:off x="0" y="1706585"/>
            <a:ext cx="4574400" cy="0"/>
          </a:xfrm>
          <a:prstGeom prst="straightConnector1">
            <a:avLst/>
          </a:prstGeom>
          <a:noFill/>
          <a:ln w="9525" cap="flat" cmpd="sng">
            <a:solidFill>
              <a:schemeClr val="dk1"/>
            </a:solidFill>
            <a:prstDash val="solid"/>
            <a:round/>
            <a:headEnd type="none" w="med" len="med"/>
            <a:tailEnd type="none" w="med" len="med"/>
          </a:ln>
        </p:spPr>
      </p:cxnSp>
      <p:sp>
        <p:nvSpPr>
          <p:cNvPr id="5" name="Slide Number Placeholder 4">
            <a:extLst>
              <a:ext uri="{FF2B5EF4-FFF2-40B4-BE49-F238E27FC236}">
                <a16:creationId xmlns:a16="http://schemas.microsoft.com/office/drawing/2014/main" id="{36379754-7DB7-C3D7-B473-22372D1997E8}"/>
              </a:ext>
            </a:extLst>
          </p:cNvPr>
          <p:cNvSpPr>
            <a:spLocks noGrp="1"/>
          </p:cNvSpPr>
          <p:nvPr>
            <p:ph type="sldNum" idx="12"/>
          </p:nvPr>
        </p:nvSpPr>
        <p:spPr>
          <a:xfrm>
            <a:off x="8497399" y="6217622"/>
            <a:ext cx="498818" cy="524700"/>
          </a:xfrm>
        </p:spPr>
        <p:txBody>
          <a:bodyPr/>
          <a:lstStyle/>
          <a:p>
            <a:pPr marL="0" lvl="0" indent="0">
              <a:spcBef>
                <a:spcPts val="0"/>
              </a:spcBef>
              <a:spcAft>
                <a:spcPts val="0"/>
              </a:spcAft>
              <a:buNone/>
            </a:pPr>
            <a:fld id="{00000000-1234-1234-1234-123412341234}" type="slidenum">
              <a:rPr lang="en-GB" smtClean="0">
                <a:solidFill>
                  <a:schemeClr val="bg1">
                    <a:lumMod val="95000"/>
                  </a:schemeClr>
                </a:solidFill>
              </a:rPr>
              <a:t>8</a:t>
            </a:fld>
            <a:endParaRPr lang="en-GB" dirty="0">
              <a:solidFill>
                <a:schemeClr val="bg1">
                  <a:lumMod val="95000"/>
                </a:schemeClr>
              </a:solidFill>
            </a:endParaRPr>
          </a:p>
        </p:txBody>
      </p:sp>
      <p:sp>
        <p:nvSpPr>
          <p:cNvPr id="3" name="TextBox 2">
            <a:extLst>
              <a:ext uri="{FF2B5EF4-FFF2-40B4-BE49-F238E27FC236}">
                <a16:creationId xmlns:a16="http://schemas.microsoft.com/office/drawing/2014/main" id="{0EEA35D4-B214-B212-C1EB-180329760434}"/>
              </a:ext>
            </a:extLst>
          </p:cNvPr>
          <p:cNvSpPr txBox="1"/>
          <p:nvPr/>
        </p:nvSpPr>
        <p:spPr>
          <a:xfrm>
            <a:off x="245097" y="1998483"/>
            <a:ext cx="7502722" cy="2677656"/>
          </a:xfrm>
          <a:prstGeom prst="rect">
            <a:avLst/>
          </a:prstGeom>
          <a:noFill/>
        </p:spPr>
        <p:txBody>
          <a:bodyPr wrap="square" rtlCol="0">
            <a:spAutoFit/>
          </a:bodyPr>
          <a:lstStyle/>
          <a:p>
            <a:r>
              <a:rPr lang="en-US" sz="2800" b="0" i="0" u="none" strike="noStrike" dirty="0">
                <a:solidFill>
                  <a:srgbClr val="000000"/>
                </a:solidFill>
                <a:effectLst/>
                <a:latin typeface="Bahnschrift" panose="020B0502040204020203" pitchFamily="34" charset="0"/>
              </a:rPr>
              <a:t>1. Consistent Interface</a:t>
            </a:r>
            <a:endParaRPr lang="en-US" sz="2800" dirty="0">
              <a:solidFill>
                <a:srgbClr val="000000"/>
              </a:solidFill>
              <a:effectLst/>
              <a:latin typeface="Bahnschrift" panose="020B0502040204020203" pitchFamily="34" charset="0"/>
            </a:endParaRPr>
          </a:p>
          <a:p>
            <a:r>
              <a:rPr lang="en-US" sz="2800" b="0" i="0" u="none" strike="noStrike" dirty="0">
                <a:solidFill>
                  <a:srgbClr val="000000"/>
                </a:solidFill>
                <a:effectLst/>
                <a:latin typeface="Bahnschrift" panose="020B0502040204020203" pitchFamily="34" charset="0"/>
              </a:rPr>
              <a:t>2. No middle-source Direct Contact between Companies</a:t>
            </a:r>
            <a:r>
              <a:rPr lang="en-US" sz="2800" dirty="0">
                <a:latin typeface="Bahnschrift" panose="020B0502040204020203" pitchFamily="34" charset="0"/>
              </a:rPr>
              <a:t> </a:t>
            </a:r>
            <a:r>
              <a:rPr lang="en-US" sz="2800" b="0" i="0" u="none" strike="noStrike" dirty="0">
                <a:solidFill>
                  <a:srgbClr val="000000"/>
                </a:solidFill>
                <a:effectLst/>
                <a:latin typeface="Bahnschrift" panose="020B0502040204020203" pitchFamily="34" charset="0"/>
              </a:rPr>
              <a:t>and Users.</a:t>
            </a:r>
            <a:endParaRPr lang="en-US" sz="2800" dirty="0">
              <a:solidFill>
                <a:srgbClr val="000000"/>
              </a:solidFill>
              <a:effectLst/>
              <a:latin typeface="Bahnschrift" panose="020B0502040204020203" pitchFamily="34" charset="0"/>
            </a:endParaRPr>
          </a:p>
          <a:p>
            <a:r>
              <a:rPr lang="en-US" sz="2800" b="0" i="0" u="none" strike="noStrike" dirty="0">
                <a:solidFill>
                  <a:srgbClr val="000000"/>
                </a:solidFill>
                <a:effectLst/>
                <a:latin typeface="Bahnschrift" panose="020B0502040204020203" pitchFamily="34" charset="0"/>
              </a:rPr>
              <a:t>3. Targeted for Freshers.</a:t>
            </a:r>
            <a:endParaRPr lang="en-US" sz="2800" dirty="0">
              <a:solidFill>
                <a:srgbClr val="000000"/>
              </a:solidFill>
              <a:effectLst/>
              <a:latin typeface="Bahnschrift" panose="020B0502040204020203" pitchFamily="34" charset="0"/>
            </a:endParaRPr>
          </a:p>
          <a:p>
            <a:r>
              <a:rPr lang="en-US" sz="2800" b="0" i="0" u="none" strike="noStrike" dirty="0">
                <a:solidFill>
                  <a:srgbClr val="000000"/>
                </a:solidFill>
                <a:effectLst/>
                <a:latin typeface="Bahnschrift" panose="020B0502040204020203" pitchFamily="34" charset="0"/>
              </a:rPr>
              <a:t>4. More like social media.</a:t>
            </a:r>
            <a:endParaRPr lang="en-US" sz="2800" dirty="0">
              <a:solidFill>
                <a:srgbClr val="000000"/>
              </a:solidFill>
              <a:effectLst/>
              <a:latin typeface="Bahnschrift" panose="020B0502040204020203" pitchFamily="34" charset="0"/>
            </a:endParaRPr>
          </a:p>
          <a:p>
            <a:endParaRPr lang="en-IN" sz="2800" dirty="0">
              <a:latin typeface="Bahnschrift" panose="020B0502040204020203" pitchFamily="34" charset="0"/>
            </a:endParaRPr>
          </a:p>
        </p:txBody>
      </p:sp>
      <p:sp>
        <p:nvSpPr>
          <p:cNvPr id="2" name="TextBox 1">
            <a:extLst>
              <a:ext uri="{FF2B5EF4-FFF2-40B4-BE49-F238E27FC236}">
                <a16:creationId xmlns:a16="http://schemas.microsoft.com/office/drawing/2014/main" id="{4256A8E2-B383-F576-31FD-D0BE26761235}"/>
              </a:ext>
            </a:extLst>
          </p:cNvPr>
          <p:cNvSpPr txBox="1"/>
          <p:nvPr/>
        </p:nvSpPr>
        <p:spPr>
          <a:xfrm>
            <a:off x="365760" y="961152"/>
            <a:ext cx="6683604" cy="523220"/>
          </a:xfrm>
          <a:prstGeom prst="rect">
            <a:avLst/>
          </a:prstGeom>
          <a:noFill/>
        </p:spPr>
        <p:txBody>
          <a:bodyPr wrap="square" rtlCol="0">
            <a:spAutoFit/>
          </a:bodyPr>
          <a:lstStyle/>
          <a:p>
            <a:r>
              <a:rPr lang="en-US" sz="2800" b="1" u="none" strike="noStrike" dirty="0">
                <a:solidFill>
                  <a:srgbClr val="000000"/>
                </a:solidFill>
                <a:effectLst/>
                <a:latin typeface="Bahnschrift" panose="020B0502040204020203" pitchFamily="34" charset="0"/>
              </a:rPr>
              <a:t>Proposed System Advantages:</a:t>
            </a:r>
            <a:endParaRPr lang="en-US" sz="1400" dirty="0">
              <a:solidFill>
                <a:srgbClr val="000000"/>
              </a:solidFill>
              <a:effectLst/>
              <a:latin typeface="Bahnschrift" panose="020B0502040204020203" pitchFamily="34" charset="0"/>
            </a:endParaRPr>
          </a:p>
        </p:txBody>
      </p:sp>
    </p:spTree>
    <p:extLst>
      <p:ext uri="{BB962C8B-B14F-4D97-AF65-F5344CB8AC3E}">
        <p14:creationId xmlns:p14="http://schemas.microsoft.com/office/powerpoint/2010/main" val="35170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p38"/>
          <p:cNvSpPr txBox="1">
            <a:spLocks/>
          </p:cNvSpPr>
          <p:nvPr/>
        </p:nvSpPr>
        <p:spPr>
          <a:xfrm>
            <a:off x="1745138" y="318438"/>
            <a:ext cx="5214300" cy="642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1pPr>
            <a:lvl2pPr marR="0" lvl="1"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2pPr>
            <a:lvl3pPr marR="0" lvl="2"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3pPr>
            <a:lvl4pPr marR="0" lvl="3"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4pPr>
            <a:lvl5pPr marR="0" lvl="4"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5pPr>
            <a:lvl6pPr marR="0" lvl="5"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6pPr>
            <a:lvl7pPr marR="0" lvl="6"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7pPr>
            <a:lvl8pPr marR="0" lvl="7"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8pPr>
            <a:lvl9pPr marR="0" lvl="8"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9pPr>
          </a:lstStyle>
          <a:p>
            <a:pPr algn="ctr"/>
            <a:r>
              <a:rPr lang="en-US" dirty="0">
                <a:solidFill>
                  <a:srgbClr val="00589A"/>
                </a:solidFill>
                <a:latin typeface="Bahnschrift" panose="020B0502040204020203" pitchFamily="34" charset="0"/>
                <a:cs typeface="Exo 2" panose="020B0604020202020204" charset="0"/>
              </a:rPr>
              <a:t>SRS DOCUMENT LINK </a:t>
            </a:r>
            <a:endParaRPr lang="en-IN" dirty="0">
              <a:solidFill>
                <a:srgbClr val="00589A"/>
              </a:solidFill>
              <a:latin typeface="Bahnschrift" panose="020B0502040204020203" pitchFamily="34" charset="0"/>
              <a:cs typeface="Exo 2" panose="020B0604020202020204" charset="0"/>
            </a:endParaRPr>
          </a:p>
        </p:txBody>
      </p:sp>
      <p:sp>
        <p:nvSpPr>
          <p:cNvPr id="5" name="Slide Number Placeholder 4">
            <a:extLst>
              <a:ext uri="{FF2B5EF4-FFF2-40B4-BE49-F238E27FC236}">
                <a16:creationId xmlns:a16="http://schemas.microsoft.com/office/drawing/2014/main" id="{86D03885-34E7-95C5-56F5-26083181680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solidFill>
                  <a:schemeClr val="bg1">
                    <a:lumMod val="95000"/>
                  </a:schemeClr>
                </a:solidFill>
              </a:rPr>
              <a:t>9</a:t>
            </a:fld>
            <a:endParaRPr lang="en-GB" dirty="0">
              <a:solidFill>
                <a:schemeClr val="bg1">
                  <a:lumMod val="95000"/>
                </a:schemeClr>
              </a:solidFill>
            </a:endParaRPr>
          </a:p>
        </p:txBody>
      </p:sp>
      <p:sp>
        <p:nvSpPr>
          <p:cNvPr id="4" name="TextBox 3">
            <a:extLst>
              <a:ext uri="{FF2B5EF4-FFF2-40B4-BE49-F238E27FC236}">
                <a16:creationId xmlns:a16="http://schemas.microsoft.com/office/drawing/2014/main" id="{4DF2FD55-92A4-7ADB-2EB9-45C74DA83C0A}"/>
              </a:ext>
            </a:extLst>
          </p:cNvPr>
          <p:cNvSpPr txBox="1"/>
          <p:nvPr/>
        </p:nvSpPr>
        <p:spPr>
          <a:xfrm>
            <a:off x="801278" y="2102177"/>
            <a:ext cx="6721312" cy="1200329"/>
          </a:xfrm>
          <a:prstGeom prst="rect">
            <a:avLst/>
          </a:prstGeom>
          <a:noFill/>
        </p:spPr>
        <p:txBody>
          <a:bodyPr wrap="square" rtlCol="0">
            <a:spAutoFit/>
          </a:bodyPr>
          <a:lstStyle/>
          <a:p>
            <a:r>
              <a:rPr lang="en-IN" sz="2400" dirty="0">
                <a:solidFill>
                  <a:schemeClr val="tx1">
                    <a:lumMod val="95000"/>
                    <a:lumOff val="5000"/>
                  </a:schemeClr>
                </a:solidFill>
                <a:latin typeface="Bahnschrift" panose="020B0502040204020203" pitchFamily="34" charset="0"/>
                <a:hlinkClick r:id="rId2">
                  <a:extLst>
                    <a:ext uri="{A12FA001-AC4F-418D-AE19-62706E023703}">
                      <ahyp:hlinkClr xmlns:ahyp="http://schemas.microsoft.com/office/drawing/2018/hyperlinkcolor" val="tx"/>
                    </a:ext>
                  </a:extLst>
                </a:hlinkClick>
              </a:rPr>
              <a:t>https://docs.google.com/spreadsheets/d/1axFEj4qigS1xCJeye5qdYsXREvS9xC65RGBGCYcunlU/edit#gid=813405005</a:t>
            </a:r>
            <a:r>
              <a:rPr lang="en-IN" sz="2400" dirty="0">
                <a:solidFill>
                  <a:schemeClr val="tx1">
                    <a:lumMod val="95000"/>
                    <a:lumOff val="5000"/>
                  </a:schemeClr>
                </a:solidFill>
                <a:latin typeface="Bahnschrift" panose="020B0502040204020203" pitchFamily="34" charset="0"/>
              </a:rPr>
              <a:t> </a:t>
            </a:r>
          </a:p>
        </p:txBody>
      </p:sp>
    </p:spTree>
    <p:extLst>
      <p:ext uri="{BB962C8B-B14F-4D97-AF65-F5344CB8AC3E}">
        <p14:creationId xmlns:p14="http://schemas.microsoft.com/office/powerpoint/2010/main" val="255205860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4696</TotalTime>
  <Words>298</Words>
  <Application>Microsoft Office PowerPoint</Application>
  <PresentationFormat>On-screen Show (4:3)</PresentationFormat>
  <Paragraphs>87</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Bahnschrift</vt:lpstr>
      <vt:lpstr>Archivo Narrow</vt:lpstr>
      <vt:lpstr>Georgia</vt:lpstr>
      <vt:lpstr>Arial</vt:lpstr>
      <vt:lpstr>Simple Light</vt:lpstr>
      <vt:lpstr>PowerPoint Presentation</vt:lpstr>
      <vt:lpstr>01</vt:lpstr>
      <vt:lpstr>Introduction</vt:lpstr>
      <vt:lpstr>Overview</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Optimized Handoff Strategy for Vehicular Ad-hoc Network based Communication</dc:title>
  <dc:creator>Manasa Kulkarni</dc:creator>
  <cp:lastModifiedBy>Aritra .</cp:lastModifiedBy>
  <cp:revision>419</cp:revision>
  <dcterms:created xsi:type="dcterms:W3CDTF">2019-04-13T03:15:00Z</dcterms:created>
  <dcterms:modified xsi:type="dcterms:W3CDTF">2023-02-20T09:42:37Z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