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1"/>
  </p:notesMasterIdLst>
  <p:sldIdLst>
    <p:sldId id="256" r:id="rId5"/>
    <p:sldId id="257" r:id="rId6"/>
    <p:sldId id="258" r:id="rId7"/>
    <p:sldId id="259" r:id="rId8"/>
    <p:sldId id="260" r:id="rId9"/>
    <p:sldId id="261" r:id="rId10"/>
  </p:sldIdLst>
  <p:sldSz cx="9144000" cy="5143500" type="screen16x9"/>
  <p:notesSz cx="6858000" cy="9144000"/>
  <p:embeddedFontLst>
    <p:embeddedFont>
      <p:font typeface="Robot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e7b4734f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e7b4734f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e7b4734f4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e7b4734f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e7b4734f4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e7b4734f4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7b4734f4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7b4734f4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e7b4734f4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e7b4734f4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11700" y="986825"/>
            <a:ext cx="8520600" cy="216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a:t>Los Punteros</a:t>
            </a:r>
            <a:endParaRPr/>
          </a:p>
          <a:p>
            <a:pPr marL="0" lvl="0" indent="0" algn="l" rtl="0">
              <a:spcBef>
                <a:spcPts val="0"/>
              </a:spcBef>
              <a:spcAft>
                <a:spcPts val="0"/>
              </a:spcAft>
              <a:buNone/>
            </a:pPr>
            <a:endParaRPr/>
          </a:p>
        </p:txBody>
      </p:sp>
      <p:sp>
        <p:nvSpPr>
          <p:cNvPr id="86" name="Google Shape;86;p13"/>
          <p:cNvSpPr txBox="1">
            <a:spLocks noGrp="1"/>
          </p:cNvSpPr>
          <p:nvPr>
            <p:ph type="subTitle" idx="1"/>
          </p:nvPr>
        </p:nvSpPr>
        <p:spPr>
          <a:xfrm>
            <a:off x="311700" y="3590225"/>
            <a:ext cx="8520600" cy="114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400"/>
              <a:t>Por:</a:t>
            </a:r>
            <a:endParaRPr sz="1400"/>
          </a:p>
          <a:p>
            <a:pPr marL="0" lvl="0" indent="0" algn="l" rtl="0">
              <a:spcBef>
                <a:spcPts val="0"/>
              </a:spcBef>
              <a:spcAft>
                <a:spcPts val="0"/>
              </a:spcAft>
              <a:buNone/>
            </a:pPr>
            <a:r>
              <a:rPr lang="es-419" sz="1400"/>
              <a:t>Mario Pucheu (1089624)</a:t>
            </a:r>
            <a:endParaRPr sz="1400"/>
          </a:p>
          <a:p>
            <a:pPr marL="0" lvl="0" indent="0" algn="l" rtl="0">
              <a:spcBef>
                <a:spcPts val="0"/>
              </a:spcBef>
              <a:spcAft>
                <a:spcPts val="0"/>
              </a:spcAft>
              <a:buNone/>
            </a:pPr>
            <a:r>
              <a:rPr lang="es-419" sz="1400"/>
              <a:t>Jordi Mejía (1045878)</a:t>
            </a:r>
            <a:endParaRPr sz="1400"/>
          </a:p>
          <a:p>
            <a:pPr marL="0" lvl="0" indent="0" algn="l" rtl="0">
              <a:spcBef>
                <a:spcPts val="0"/>
              </a:spcBef>
              <a:spcAft>
                <a:spcPts val="0"/>
              </a:spcAft>
              <a:buNone/>
            </a:pPr>
            <a:r>
              <a:rPr lang="es-419" sz="1400"/>
              <a:t>Vladimir Matos (</a:t>
            </a:r>
            <a:r>
              <a:rPr lang="es-ES" sz="1400"/>
              <a:t>1077887</a:t>
            </a:r>
            <a:r>
              <a:rPr lang="es-419" sz="1400"/>
              <a:t>)</a:t>
            </a:r>
            <a:endParaRPr sz="1400"/>
          </a:p>
          <a:p>
            <a:pPr marL="0" lvl="0" indent="0" algn="l" rtl="0">
              <a:spcBef>
                <a:spcPts val="0"/>
              </a:spcBef>
              <a:spcAft>
                <a:spcPts val="0"/>
              </a:spcAft>
              <a:buNone/>
            </a:pPr>
            <a:r>
              <a:rPr lang="es-419" sz="1400"/>
              <a:t>Felipe Ramírez (1097861)</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a:t>¿Que es un Puntero?</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419"/>
              <a:t>En un lenguaje de programación, un </a:t>
            </a:r>
            <a:r>
              <a:rPr lang="es-419" b="1"/>
              <a:t>puntero</a:t>
            </a:r>
            <a:r>
              <a:rPr lang="es-419"/>
              <a:t> es una variable que se encarga de almacenar como valor, p,  la dirección en memoria que contenga el valor de una variable , v.</a:t>
            </a:r>
            <a:endParaRPr/>
          </a:p>
        </p:txBody>
      </p:sp>
      <p:pic>
        <p:nvPicPr>
          <p:cNvPr id="93" name="Google Shape;93;p14"/>
          <p:cNvPicPr preferRelativeResize="0"/>
          <p:nvPr/>
        </p:nvPicPr>
        <p:blipFill>
          <a:blip r:embed="rId3">
            <a:alphaModFix/>
          </a:blip>
          <a:stretch>
            <a:fillRect/>
          </a:stretch>
        </p:blipFill>
        <p:spPr>
          <a:xfrm>
            <a:off x="2899075" y="2191000"/>
            <a:ext cx="2161975" cy="2636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a:t>¿Para que se usa?</a:t>
            </a:r>
            <a:endParaRPr/>
          </a:p>
        </p:txBody>
      </p:sp>
      <p:sp>
        <p:nvSpPr>
          <p:cNvPr id="99" name="Google Shape;99;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419"/>
              <a:t>El puntero es un elemento clave en la construcción de estructuras de datos así como pasar datos entre distintas partes de un programa, pues resulta en una mayor rapidez pues la dirección en que ese dato se encuentra es visible.</a:t>
            </a:r>
            <a:endParaRPr/>
          </a:p>
        </p:txBody>
      </p:sp>
      <p:pic>
        <p:nvPicPr>
          <p:cNvPr id="100" name="Google Shape;100;p15"/>
          <p:cNvPicPr preferRelativeResize="0"/>
          <p:nvPr/>
        </p:nvPicPr>
        <p:blipFill>
          <a:blip r:embed="rId3">
            <a:alphaModFix/>
          </a:blip>
          <a:stretch>
            <a:fillRect/>
          </a:stretch>
        </p:blipFill>
        <p:spPr>
          <a:xfrm>
            <a:off x="2758100" y="2472625"/>
            <a:ext cx="2074800" cy="2303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a:t>¿En que se usan?</a:t>
            </a:r>
            <a:endParaRPr/>
          </a:p>
        </p:txBody>
      </p:sp>
      <p:sp>
        <p:nvSpPr>
          <p:cNvPr id="106" name="Google Shape;106;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419" dirty="0"/>
              <a:t>Cadenas de </a:t>
            </a:r>
            <a:r>
              <a:rPr lang="es-419"/>
              <a:t>desplazamiento.</a:t>
            </a:r>
            <a:endParaRPr dirty="0"/>
          </a:p>
          <a:p>
            <a:pPr marL="457200" lvl="0" indent="-342900" algn="l" rtl="0">
              <a:spcBef>
                <a:spcPts val="0"/>
              </a:spcBef>
              <a:spcAft>
                <a:spcPts val="0"/>
              </a:spcAft>
              <a:buSzPts val="1800"/>
              <a:buChar char="●"/>
            </a:pPr>
            <a:r>
              <a:rPr lang="es-419" dirty="0"/>
              <a:t>Tablas de búsqueda.</a:t>
            </a:r>
            <a:endParaRPr dirty="0"/>
          </a:p>
          <a:p>
            <a:pPr marL="457200" lvl="0" indent="-342900" algn="l" rtl="0">
              <a:spcBef>
                <a:spcPts val="0"/>
              </a:spcBef>
              <a:spcAft>
                <a:spcPts val="0"/>
              </a:spcAft>
              <a:buSzPts val="1800"/>
              <a:buChar char="●"/>
            </a:pPr>
            <a:r>
              <a:rPr lang="es-419" dirty="0"/>
              <a:t>Tablas de control.</a:t>
            </a:r>
            <a:endParaRPr dirty="0"/>
          </a:p>
          <a:p>
            <a:pPr marL="457200" lvl="0" indent="-342900" algn="l" rtl="0">
              <a:spcBef>
                <a:spcPts val="0"/>
              </a:spcBef>
              <a:spcAft>
                <a:spcPts val="0"/>
              </a:spcAft>
              <a:buSzPts val="1800"/>
              <a:buChar char="●"/>
            </a:pPr>
            <a:r>
              <a:rPr lang="es-419" dirty="0"/>
              <a:t>Estructuras de datos, como las listas, las colas o los árboles.</a:t>
            </a:r>
            <a:endParaRPr dirty="0"/>
          </a:p>
        </p:txBody>
      </p:sp>
      <p:pic>
        <p:nvPicPr>
          <p:cNvPr id="107" name="Google Shape;107;p16"/>
          <p:cNvPicPr preferRelativeResize="0"/>
          <p:nvPr/>
        </p:nvPicPr>
        <p:blipFill>
          <a:blip r:embed="rId3">
            <a:alphaModFix/>
          </a:blip>
          <a:stretch>
            <a:fillRect/>
          </a:stretch>
        </p:blipFill>
        <p:spPr>
          <a:xfrm>
            <a:off x="718475" y="2684777"/>
            <a:ext cx="2140525" cy="188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a:t>Ejemplos</a:t>
            </a:r>
            <a:endParaRPr/>
          </a:p>
        </p:txBody>
      </p:sp>
      <p:sp>
        <p:nvSpPr>
          <p:cNvPr id="113" name="Google Shape;113;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b="1" u="sng"/>
              <a:t>En C</a:t>
            </a:r>
            <a:r>
              <a:rPr lang="es-419" b="1"/>
              <a:t>:</a:t>
            </a:r>
            <a:endParaRPr b="1"/>
          </a:p>
          <a:p>
            <a:pPr marL="0" lvl="0" indent="0" algn="l" rtl="0">
              <a:spcBef>
                <a:spcPts val="1600"/>
              </a:spcBef>
              <a:spcAft>
                <a:spcPts val="1600"/>
              </a:spcAft>
              <a:buNone/>
            </a:pPr>
            <a:endParaRPr b="1"/>
          </a:p>
        </p:txBody>
      </p:sp>
      <p:pic>
        <p:nvPicPr>
          <p:cNvPr id="114" name="Google Shape;114;p17"/>
          <p:cNvPicPr preferRelativeResize="0"/>
          <p:nvPr/>
        </p:nvPicPr>
        <p:blipFill>
          <a:blip r:embed="rId3">
            <a:alphaModFix/>
          </a:blip>
          <a:stretch>
            <a:fillRect/>
          </a:stretch>
        </p:blipFill>
        <p:spPr>
          <a:xfrm>
            <a:off x="388875" y="1797325"/>
            <a:ext cx="6251475" cy="247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a:t>Muchas Gracias</a:t>
            </a:r>
            <a:endParaRPr/>
          </a:p>
        </p:txBody>
      </p:sp>
      <p:sp>
        <p:nvSpPr>
          <p:cNvPr id="120" name="Google Shape;120;p18"/>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F8BEA8868EB8E46B4DEE52E102A43D9" ma:contentTypeVersion="2" ma:contentTypeDescription="Crear nuevo documento." ma:contentTypeScope="" ma:versionID="e6ed4bc24b1d37794fbb3cfaa393c771">
  <xsd:schema xmlns:xsd="http://www.w3.org/2001/XMLSchema" xmlns:xs="http://www.w3.org/2001/XMLSchema" xmlns:p="http://schemas.microsoft.com/office/2006/metadata/properties" xmlns:ns3="434759aa-ce8c-46ae-a563-f33f25d27618" targetNamespace="http://schemas.microsoft.com/office/2006/metadata/properties" ma:root="true" ma:fieldsID="5ac712b327634e21a63067dcf8d64f44" ns3:_="">
    <xsd:import namespace="434759aa-ce8c-46ae-a563-f33f25d27618"/>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4759aa-ce8c-46ae-a563-f33f25d276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C4262B-AA57-48CA-865F-F95406FF79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4759aa-ce8c-46ae-a563-f33f25d276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8CB784-71F2-4663-8CE4-277F380D88F8}">
  <ds:schemaRefs>
    <ds:schemaRef ds:uri="http://schemas.microsoft.com/sharepoint/v3/contenttype/forms"/>
  </ds:schemaRefs>
</ds:datastoreItem>
</file>

<file path=customXml/itemProps3.xml><?xml version="1.0" encoding="utf-8"?>
<ds:datastoreItem xmlns:ds="http://schemas.openxmlformats.org/officeDocument/2006/customXml" ds:itemID="{1CBE0764-F264-46AC-A0F2-0B54E22BCC5F}">
  <ds:schemaRefs>
    <ds:schemaRef ds:uri="http://schemas.microsoft.com/office/infopath/2007/PartnerControls"/>
    <ds:schemaRef ds:uri="434759aa-ce8c-46ae-a563-f33f25d27618"/>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TotalTime>
  <Words>151</Words>
  <Application>Microsoft Office PowerPoint</Application>
  <PresentationFormat>Presentación en pantalla (16:9)</PresentationFormat>
  <Paragraphs>18</Paragraphs>
  <Slides>6</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Roboto</vt:lpstr>
      <vt:lpstr>Geometric</vt:lpstr>
      <vt:lpstr>Los Punteros </vt:lpstr>
      <vt:lpstr>¿Que es un Puntero?</vt:lpstr>
      <vt:lpstr>¿Para que se usa?</vt:lpstr>
      <vt:lpstr>¿En que se usan?</vt:lpstr>
      <vt:lpstr>Ejemplos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Punteros </dc:title>
  <cp:lastModifiedBy>[Est - IDS] Ramirez Tejada, Felipe Sebastian</cp:lastModifiedBy>
  <cp:revision>3</cp:revision>
  <dcterms:modified xsi:type="dcterms:W3CDTF">2020-02-03T21:53:21Z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0x0101007F8BEA8868EB8E46B4DEE52E102A43D9</vt:lpwstr>
  </property>
</Properties>
</file>