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7" r:id="rId4"/>
    <p:sldId id="259" r:id="rId5"/>
    <p:sldId id="263"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27A22-3C20-46CD-9E9B-C4970FFE3D67}" v="115" dt="2022-04-26T14:46:15.999"/>
    <p1510:client id="{25038132-50AE-491B-AD31-BE5A256BF2CA}" v="10" dt="2022-04-26T02:49:59.338"/>
    <p1510:client id="{549CF579-C917-E436-5F47-6382179C339F}" v="364" dt="2022-04-26T17:15:09.472"/>
    <p1510:client id="{C67B82A9-91F2-DCE3-46FF-99F9573A6C9A}" v="1366" dt="2022-04-26T14:54:25.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4/26/2022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11439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54556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4/26/2022</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56336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52786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4/26/2022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4043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4/26/2022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0092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4/26/2022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1198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304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4/26/2022</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7877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36983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4/26/2022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68743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4/26/2022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230691405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8825306" y="1477651"/>
            <a:ext cx="2929372" cy="2468207"/>
          </a:xfrm>
        </p:spPr>
        <p:txBody>
          <a:bodyPr>
            <a:normAutofit/>
          </a:bodyPr>
          <a:lstStyle/>
          <a:p>
            <a:pPr algn="l"/>
            <a:r>
              <a:rPr lang="en-US" sz="4000">
                <a:solidFill>
                  <a:schemeClr val="tx2"/>
                </a:solidFill>
                <a:cs typeface="Calibri Light"/>
              </a:rPr>
              <a:t>REDJay</a:t>
            </a:r>
            <a:endParaRPr lang="en-US" sz="4000">
              <a:solidFill>
                <a:schemeClr val="tx2"/>
              </a:solidFill>
            </a:endParaRPr>
          </a:p>
        </p:txBody>
      </p:sp>
      <p:sp>
        <p:nvSpPr>
          <p:cNvPr id="3" name="Subtitle 2"/>
          <p:cNvSpPr>
            <a:spLocks noGrp="1"/>
          </p:cNvSpPr>
          <p:nvPr>
            <p:ph type="subTitle" idx="1"/>
          </p:nvPr>
        </p:nvSpPr>
        <p:spPr>
          <a:xfrm>
            <a:off x="8839725" y="4073959"/>
            <a:ext cx="2951163" cy="1306389"/>
          </a:xfrm>
        </p:spPr>
        <p:txBody>
          <a:bodyPr vert="horz" lIns="91440" tIns="0" rIns="91440" bIns="45720" rtlCol="0" anchor="t">
            <a:normAutofit/>
          </a:bodyPr>
          <a:lstStyle/>
          <a:p>
            <a:pPr algn="l">
              <a:lnSpc>
                <a:spcPct val="90000"/>
              </a:lnSpc>
            </a:pPr>
            <a:r>
              <a:rPr lang="en-US" sz="1000" dirty="0">
                <a:solidFill>
                  <a:schemeClr val="tx2"/>
                </a:solidFill>
              </a:rPr>
              <a:t>Created By</a:t>
            </a:r>
          </a:p>
          <a:p>
            <a:pPr algn="l">
              <a:lnSpc>
                <a:spcPct val="90000"/>
              </a:lnSpc>
            </a:pPr>
            <a:r>
              <a:rPr lang="en-US" sz="1000" dirty="0">
                <a:solidFill>
                  <a:schemeClr val="tx2"/>
                </a:solidFill>
              </a:rPr>
              <a:t>Rahmel Hill</a:t>
            </a:r>
          </a:p>
          <a:p>
            <a:pPr algn="l">
              <a:lnSpc>
                <a:spcPct val="90000"/>
              </a:lnSpc>
            </a:pPr>
            <a:r>
              <a:rPr lang="en-US" sz="1000" dirty="0">
                <a:solidFill>
                  <a:schemeClr val="tx2"/>
                </a:solidFill>
              </a:rPr>
              <a:t>Jorge Quintero-Blancas</a:t>
            </a:r>
          </a:p>
          <a:p>
            <a:pPr algn="l">
              <a:lnSpc>
                <a:spcPct val="90000"/>
              </a:lnSpc>
            </a:pPr>
            <a:r>
              <a:rPr lang="en-US" sz="1000" dirty="0">
                <a:solidFill>
                  <a:schemeClr val="tx2"/>
                </a:solidFill>
              </a:rPr>
              <a:t>Darius Walker</a:t>
            </a:r>
          </a:p>
          <a:p>
            <a:pPr algn="l">
              <a:lnSpc>
                <a:spcPct val="90000"/>
              </a:lnSpc>
            </a:pPr>
            <a:r>
              <a:rPr lang="en-US" sz="1000" dirty="0">
                <a:solidFill>
                  <a:schemeClr val="tx2"/>
                </a:solidFill>
              </a:rPr>
              <a:t>Erick Villegas</a:t>
            </a:r>
          </a:p>
        </p:txBody>
      </p:sp>
      <p:sp>
        <p:nvSpPr>
          <p:cNvPr id="62"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Shape 65">
            <a:extLst>
              <a:ext uri="{FF2B5EF4-FFF2-40B4-BE49-F238E27FC236}">
                <a16:creationId xmlns:a16="http://schemas.microsoft.com/office/drawing/2014/main" id="{138AF5D2-3A9C-4E8F-B879-36865366A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Picture 5" descr="A picture containing text, sky, line&#10;&#10;Description automatically generated">
            <a:extLst>
              <a:ext uri="{FF2B5EF4-FFF2-40B4-BE49-F238E27FC236}">
                <a16:creationId xmlns:a16="http://schemas.microsoft.com/office/drawing/2014/main" id="{23EE3516-B423-26C3-661A-3528010E691E}"/>
              </a:ext>
            </a:extLst>
          </p:cNvPr>
          <p:cNvPicPr>
            <a:picLocks noChangeAspect="1"/>
          </p:cNvPicPr>
          <p:nvPr/>
        </p:nvPicPr>
        <p:blipFill rotWithShape="1">
          <a:blip r:embed="rId2"/>
          <a:srcRect l="5573" r="9445" b="2"/>
          <a:stretch/>
        </p:blipFill>
        <p:spPr>
          <a:xfrm>
            <a:off x="932740" y="461405"/>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340237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3" name="Freeform: Shape 62">
            <a:extLst>
              <a:ext uri="{FF2B5EF4-FFF2-40B4-BE49-F238E27FC236}">
                <a16:creationId xmlns:a16="http://schemas.microsoft.com/office/drawing/2014/main" id="{B3D296CC-CA82-4C71-A176-6A9FECDB8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17812FC-4A16-B08B-D79A-29EBC76BEBF3}"/>
              </a:ext>
            </a:extLst>
          </p:cNvPr>
          <p:cNvSpPr>
            <a:spLocks noGrp="1"/>
          </p:cNvSpPr>
          <p:nvPr>
            <p:ph idx="1"/>
          </p:nvPr>
        </p:nvSpPr>
        <p:spPr>
          <a:xfrm>
            <a:off x="735834" y="2104014"/>
            <a:ext cx="9564363" cy="3700926"/>
          </a:xfrm>
        </p:spPr>
        <p:txBody>
          <a:bodyPr>
            <a:normAutofit lnSpcReduction="10000"/>
          </a:bodyPr>
          <a:lstStyle/>
          <a:p>
            <a:r>
              <a:rPr lang="en-US" sz="2400"/>
              <a:t>Offers users the opportunity to donate articles of clothing and include features such as style, brand, and size to describe the type of clothing they are donating.</a:t>
            </a:r>
            <a:endParaRPr lang="en-US"/>
          </a:p>
          <a:p>
            <a:r>
              <a:rPr lang="en-US" sz="2400"/>
              <a:t>Once an item is donated, it is cataloged for approval by an admin.</a:t>
            </a:r>
          </a:p>
          <a:p>
            <a:r>
              <a:rPr lang="en-US" sz="2400"/>
              <a:t>Upon approval it will be available for pick up at a donation center location.</a:t>
            </a:r>
          </a:p>
          <a:p>
            <a:r>
              <a:rPr lang="en-US" sz="2400"/>
              <a:t>To locate donation centers, users can use the geolocation tab.</a:t>
            </a:r>
          </a:p>
        </p:txBody>
      </p:sp>
      <p:sp>
        <p:nvSpPr>
          <p:cNvPr id="5" name="TextBox 4">
            <a:extLst>
              <a:ext uri="{FF2B5EF4-FFF2-40B4-BE49-F238E27FC236}">
                <a16:creationId xmlns:a16="http://schemas.microsoft.com/office/drawing/2014/main" id="{FAD0EA9D-BD19-4793-41E5-A18109BD0B40}"/>
              </a:ext>
            </a:extLst>
          </p:cNvPr>
          <p:cNvSpPr txBox="1"/>
          <p:nvPr/>
        </p:nvSpPr>
        <p:spPr>
          <a:xfrm>
            <a:off x="1000664" y="669985"/>
            <a:ext cx="334704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solidFill>
                  <a:srgbClr val="FF0000"/>
                </a:solidFill>
              </a:rPr>
              <a:t>Overview</a:t>
            </a:r>
          </a:p>
        </p:txBody>
      </p:sp>
    </p:spTree>
    <p:extLst>
      <p:ext uri="{BB962C8B-B14F-4D97-AF65-F5344CB8AC3E}">
        <p14:creationId xmlns:p14="http://schemas.microsoft.com/office/powerpoint/2010/main" val="19036136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8CE90-F88D-0EE8-FD24-3B875050985D}"/>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cs typeface="Calibri Light"/>
              </a:rPr>
              <a:t>Technologies</a:t>
            </a:r>
            <a:endParaRPr lang="en-US" sz="360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6222EE7-E03C-4CD6-E56C-03283D5A26DA}"/>
              </a:ext>
            </a:extLst>
          </p:cNvPr>
          <p:cNvSpPr>
            <a:spLocks noGrp="1"/>
          </p:cNvSpPr>
          <p:nvPr>
            <p:ph idx="1"/>
          </p:nvPr>
        </p:nvSpPr>
        <p:spPr>
          <a:xfrm>
            <a:off x="2880487" y="2249046"/>
            <a:ext cx="6123783" cy="3802762"/>
          </a:xfrm>
        </p:spPr>
        <p:txBody>
          <a:bodyPr anchor="t">
            <a:normAutofit/>
          </a:bodyPr>
          <a:lstStyle/>
          <a:p>
            <a:endParaRPr lang="en-US" sz="1600"/>
          </a:p>
          <a:p>
            <a:r>
              <a:rPr lang="en-US" sz="1600"/>
              <a:t>Entity Framework</a:t>
            </a:r>
            <a:endParaRPr lang="en-US"/>
          </a:p>
          <a:p>
            <a:r>
              <a:rPr lang="en-US" sz="1600"/>
              <a:t>LINQ</a:t>
            </a:r>
          </a:p>
          <a:p>
            <a:r>
              <a:rPr lang="en-US" sz="1600"/>
              <a:t>REST.API</a:t>
            </a:r>
          </a:p>
          <a:p>
            <a:r>
              <a:rPr lang="en-US" sz="1600"/>
              <a:t>Angular</a:t>
            </a:r>
          </a:p>
          <a:p>
            <a:r>
              <a:rPr lang="en-US" sz="1600"/>
              <a:t>Azure </a:t>
            </a:r>
            <a:r>
              <a:rPr lang="en-US" sz="1600" err="1"/>
              <a:t>DataBase</a:t>
            </a:r>
          </a:p>
          <a:p>
            <a:r>
              <a:rPr lang="en-US" sz="1600"/>
              <a:t>Microsoft SQL Server</a:t>
            </a:r>
          </a:p>
          <a:p>
            <a:pPr marL="0" indent="0">
              <a:buNone/>
            </a:pPr>
            <a:endParaRPr lang="en-US" sz="1600"/>
          </a:p>
        </p:txBody>
      </p:sp>
    </p:spTree>
    <p:extLst>
      <p:ext uri="{BB962C8B-B14F-4D97-AF65-F5344CB8AC3E}">
        <p14:creationId xmlns:p14="http://schemas.microsoft.com/office/powerpoint/2010/main" val="2564788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8CE90-F88D-0EE8-FD24-3B875050985D}"/>
              </a:ext>
            </a:extLst>
          </p:cNvPr>
          <p:cNvSpPr>
            <a:spLocks noGrp="1"/>
          </p:cNvSpPr>
          <p:nvPr>
            <p:ph type="title"/>
          </p:nvPr>
        </p:nvSpPr>
        <p:spPr>
          <a:xfrm>
            <a:off x="1925473" y="-26190"/>
            <a:ext cx="2320216" cy="1259324"/>
          </a:xfrm>
        </p:spPr>
        <p:txBody>
          <a:bodyPr anchor="t">
            <a:normAutofit fontScale="90000"/>
          </a:bodyPr>
          <a:lstStyle/>
          <a:p>
            <a:pPr algn="l"/>
            <a:r>
              <a:rPr lang="en-US" sz="3600">
                <a:solidFill>
                  <a:schemeClr val="accent1"/>
                </a:solidFill>
                <a:cs typeface="Calibri Light"/>
              </a:rPr>
              <a:t>Clothing  </a:t>
            </a:r>
            <a:br>
              <a:rPr lang="en-US" sz="3600">
                <a:solidFill>
                  <a:schemeClr val="accent1"/>
                </a:solidFill>
                <a:cs typeface="Calibri Light"/>
              </a:rPr>
            </a:br>
            <a:r>
              <a:rPr lang="en-US" sz="3600">
                <a:solidFill>
                  <a:schemeClr val="accent1"/>
                </a:solidFill>
                <a:cs typeface="Calibri Light"/>
              </a:rPr>
              <a:t>ER Diagram</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6222EE7-E03C-4CD6-E56C-03283D5A26DA}"/>
              </a:ext>
            </a:extLst>
          </p:cNvPr>
          <p:cNvSpPr>
            <a:spLocks noGrp="1"/>
          </p:cNvSpPr>
          <p:nvPr>
            <p:ph idx="1"/>
          </p:nvPr>
        </p:nvSpPr>
        <p:spPr>
          <a:xfrm>
            <a:off x="2880487" y="2249046"/>
            <a:ext cx="6123783" cy="3802762"/>
          </a:xfrm>
        </p:spPr>
        <p:txBody>
          <a:bodyPr anchor="t">
            <a:normAutofit/>
          </a:bodyPr>
          <a:lstStyle/>
          <a:p>
            <a:endParaRPr lang="en-US" sz="1600"/>
          </a:p>
          <a:p>
            <a:endParaRPr lang="en-US" sz="1600"/>
          </a:p>
        </p:txBody>
      </p:sp>
      <p:sp>
        <p:nvSpPr>
          <p:cNvPr id="6" name="TextBox 5">
            <a:extLst>
              <a:ext uri="{FF2B5EF4-FFF2-40B4-BE49-F238E27FC236}">
                <a16:creationId xmlns:a16="http://schemas.microsoft.com/office/drawing/2014/main" id="{2D807E62-816D-73BB-119B-36EDA0BC601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7" name="Picture 8" descr="A picture containing text&#10;&#10;Description automatically generated">
            <a:extLst>
              <a:ext uri="{FF2B5EF4-FFF2-40B4-BE49-F238E27FC236}">
                <a16:creationId xmlns:a16="http://schemas.microsoft.com/office/drawing/2014/main" id="{2A01BB1E-7E20-2322-8BBF-C4537FBCFAF6}"/>
              </a:ext>
            </a:extLst>
          </p:cNvPr>
          <p:cNvPicPr>
            <a:picLocks noChangeAspect="1"/>
          </p:cNvPicPr>
          <p:nvPr/>
        </p:nvPicPr>
        <p:blipFill rotWithShape="1">
          <a:blip r:embed="rId2"/>
          <a:srcRect b="52745"/>
          <a:stretch/>
        </p:blipFill>
        <p:spPr>
          <a:xfrm>
            <a:off x="2658810" y="239485"/>
            <a:ext cx="8583439" cy="6615283"/>
          </a:xfrm>
          <a:prstGeom prst="rect">
            <a:avLst/>
          </a:prstGeom>
        </p:spPr>
      </p:pic>
    </p:spTree>
    <p:extLst>
      <p:ext uri="{BB962C8B-B14F-4D97-AF65-F5344CB8AC3E}">
        <p14:creationId xmlns:p14="http://schemas.microsoft.com/office/powerpoint/2010/main" val="1781546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8CE90-F88D-0EE8-FD24-3B875050985D}"/>
              </a:ext>
            </a:extLst>
          </p:cNvPr>
          <p:cNvSpPr>
            <a:spLocks noGrp="1"/>
          </p:cNvSpPr>
          <p:nvPr>
            <p:ph type="title"/>
          </p:nvPr>
        </p:nvSpPr>
        <p:spPr>
          <a:xfrm>
            <a:off x="1925473" y="-26190"/>
            <a:ext cx="2320216" cy="1259324"/>
          </a:xfrm>
        </p:spPr>
        <p:txBody>
          <a:bodyPr anchor="t">
            <a:normAutofit fontScale="90000"/>
          </a:bodyPr>
          <a:lstStyle/>
          <a:p>
            <a:pPr algn="l"/>
            <a:r>
              <a:rPr lang="en-US" sz="3600">
                <a:solidFill>
                  <a:schemeClr val="accent1"/>
                </a:solidFill>
                <a:cs typeface="Calibri Light"/>
              </a:rPr>
              <a:t>User </a:t>
            </a:r>
            <a:br>
              <a:rPr lang="en-US" sz="3600">
                <a:solidFill>
                  <a:schemeClr val="accent1"/>
                </a:solidFill>
                <a:cs typeface="Calibri Light"/>
              </a:rPr>
            </a:br>
            <a:r>
              <a:rPr lang="en-US" sz="3600">
                <a:solidFill>
                  <a:schemeClr val="accent1"/>
                </a:solidFill>
                <a:cs typeface="Calibri Light"/>
              </a:rPr>
              <a:t>ER Diagram</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6222EE7-E03C-4CD6-E56C-03283D5A26DA}"/>
              </a:ext>
            </a:extLst>
          </p:cNvPr>
          <p:cNvSpPr>
            <a:spLocks noGrp="1"/>
          </p:cNvSpPr>
          <p:nvPr>
            <p:ph idx="1"/>
          </p:nvPr>
        </p:nvSpPr>
        <p:spPr>
          <a:xfrm>
            <a:off x="2880487" y="2249046"/>
            <a:ext cx="6123783" cy="3802762"/>
          </a:xfrm>
        </p:spPr>
        <p:txBody>
          <a:bodyPr anchor="t">
            <a:normAutofit/>
          </a:bodyPr>
          <a:lstStyle/>
          <a:p>
            <a:endParaRPr lang="en-US" sz="1600"/>
          </a:p>
          <a:p>
            <a:endParaRPr lang="en-US" sz="1600"/>
          </a:p>
        </p:txBody>
      </p:sp>
      <p:sp>
        <p:nvSpPr>
          <p:cNvPr id="6" name="TextBox 5">
            <a:extLst>
              <a:ext uri="{FF2B5EF4-FFF2-40B4-BE49-F238E27FC236}">
                <a16:creationId xmlns:a16="http://schemas.microsoft.com/office/drawing/2014/main" id="{2D807E62-816D-73BB-119B-36EDA0BC601B}"/>
              </a:ext>
            </a:extLst>
          </p:cNvPr>
          <p:cNvSpPr txBox="1"/>
          <p:nvPr/>
        </p:nvSpPr>
        <p:spPr>
          <a:xfrm>
            <a:off x="4608443" y="325009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5" name="Picture 8" descr="A picture containing text&#10;&#10;Description automatically generated">
            <a:extLst>
              <a:ext uri="{FF2B5EF4-FFF2-40B4-BE49-F238E27FC236}">
                <a16:creationId xmlns:a16="http://schemas.microsoft.com/office/drawing/2014/main" id="{3F6B01F5-C9B3-9562-2BEA-E4368E8CC42F}"/>
              </a:ext>
            </a:extLst>
          </p:cNvPr>
          <p:cNvPicPr>
            <a:picLocks noChangeAspect="1"/>
          </p:cNvPicPr>
          <p:nvPr/>
        </p:nvPicPr>
        <p:blipFill rotWithShape="1">
          <a:blip r:embed="rId2"/>
          <a:srcRect t="51348" r="-191" b="-235"/>
          <a:stretch/>
        </p:blipFill>
        <p:spPr>
          <a:xfrm>
            <a:off x="3479220" y="46586"/>
            <a:ext cx="8606809" cy="6805887"/>
          </a:xfrm>
          <a:prstGeom prst="rect">
            <a:avLst/>
          </a:prstGeom>
        </p:spPr>
      </p:pic>
    </p:spTree>
    <p:extLst>
      <p:ext uri="{BB962C8B-B14F-4D97-AF65-F5344CB8AC3E}">
        <p14:creationId xmlns:p14="http://schemas.microsoft.com/office/powerpoint/2010/main" val="232460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5168-0E29-3B91-EE75-BB4F6AE99840}"/>
              </a:ext>
            </a:extLst>
          </p:cNvPr>
          <p:cNvSpPr>
            <a:spLocks noGrp="1"/>
          </p:cNvSpPr>
          <p:nvPr>
            <p:ph type="title"/>
          </p:nvPr>
        </p:nvSpPr>
        <p:spPr/>
        <p:txBody>
          <a:bodyPr/>
          <a:lstStyle/>
          <a:p>
            <a:r>
              <a:rPr lang="en-US">
                <a:cs typeface="Calibri Light"/>
              </a:rPr>
              <a:t>Our Goal</a:t>
            </a:r>
            <a:endParaRPr lang="en-US"/>
          </a:p>
        </p:txBody>
      </p:sp>
      <p:sp>
        <p:nvSpPr>
          <p:cNvPr id="3" name="Content Placeholder 2">
            <a:extLst>
              <a:ext uri="{FF2B5EF4-FFF2-40B4-BE49-F238E27FC236}">
                <a16:creationId xmlns:a16="http://schemas.microsoft.com/office/drawing/2014/main" id="{5ADB08A7-80E1-21E5-9997-6ADBA53C4674}"/>
              </a:ext>
            </a:extLst>
          </p:cNvPr>
          <p:cNvSpPr>
            <a:spLocks noGrp="1"/>
          </p:cNvSpPr>
          <p:nvPr>
            <p:ph idx="1"/>
          </p:nvPr>
        </p:nvSpPr>
        <p:spPr/>
        <p:txBody>
          <a:bodyPr/>
          <a:lstStyle/>
          <a:p>
            <a:pPr marL="0" indent="0">
              <a:buNone/>
            </a:pPr>
            <a:r>
              <a:rPr lang="en-US"/>
              <a:t>This website can facilitate the transfer of old clothes from people who no longer want or need them to people who do and not only that but will help reduce the amount of clothes that end up in landfills.</a:t>
            </a:r>
          </a:p>
          <a:p>
            <a:pPr marL="0" indent="0">
              <a:buNone/>
            </a:pPr>
            <a:r>
              <a:rPr lang="en-US"/>
              <a:t>By evaluating the donated clothes through our approval process, we can ensure that the recipients will be receiving clothes that are in good, wearable condition and offer a consistent viable option for them to have access to quality clothing.</a:t>
            </a:r>
          </a:p>
        </p:txBody>
      </p:sp>
    </p:spTree>
    <p:extLst>
      <p:ext uri="{BB962C8B-B14F-4D97-AF65-F5344CB8AC3E}">
        <p14:creationId xmlns:p14="http://schemas.microsoft.com/office/powerpoint/2010/main" val="81212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E485-36C7-FD4A-D37A-C11663A5ED7F}"/>
              </a:ext>
            </a:extLst>
          </p:cNvPr>
          <p:cNvSpPr>
            <a:spLocks noGrp="1"/>
          </p:cNvSpPr>
          <p:nvPr>
            <p:ph type="ctrTitle"/>
          </p:nvPr>
        </p:nvSpPr>
        <p:spPr>
          <a:xfrm>
            <a:off x="1759236" y="1169730"/>
            <a:ext cx="8679915" cy="713560"/>
          </a:xfrm>
        </p:spPr>
        <p:txBody>
          <a:bodyPr>
            <a:normAutofit fontScale="90000"/>
          </a:bodyPr>
          <a:lstStyle/>
          <a:p>
            <a:r>
              <a:rPr lang="en-US">
                <a:cs typeface="Calibri Light"/>
              </a:rPr>
              <a:t>Future Plans</a:t>
            </a:r>
            <a:endParaRPr lang="en-US"/>
          </a:p>
        </p:txBody>
      </p:sp>
      <p:sp>
        <p:nvSpPr>
          <p:cNvPr id="3" name="Subtitle 2">
            <a:extLst>
              <a:ext uri="{FF2B5EF4-FFF2-40B4-BE49-F238E27FC236}">
                <a16:creationId xmlns:a16="http://schemas.microsoft.com/office/drawing/2014/main" id="{22F39E49-1057-8821-CE1C-AE6427514EA8}"/>
              </a:ext>
            </a:extLst>
          </p:cNvPr>
          <p:cNvSpPr>
            <a:spLocks noGrp="1"/>
          </p:cNvSpPr>
          <p:nvPr>
            <p:ph type="subTitle" idx="1"/>
          </p:nvPr>
        </p:nvSpPr>
        <p:spPr>
          <a:xfrm>
            <a:off x="1759237" y="2224115"/>
            <a:ext cx="8673427" cy="2702813"/>
          </a:xfrm>
        </p:spPr>
        <p:txBody>
          <a:bodyPr vert="horz" lIns="91440" tIns="0" rIns="91440" bIns="45720" rtlCol="0" anchor="t">
            <a:normAutofit/>
          </a:bodyPr>
          <a:lstStyle/>
          <a:p>
            <a:pPr algn="just"/>
            <a:r>
              <a:rPr lang="en-US" dirty="0"/>
              <a:t>• Expand our options of donated articles to also include items such as toys, small furniture, dishes, books, and electronics.</a:t>
            </a:r>
          </a:p>
          <a:p>
            <a:pPr algn="just"/>
            <a:r>
              <a:rPr lang="en-US" dirty="0">
                <a:ea typeface="+mn-lt"/>
                <a:cs typeface="+mn-lt"/>
              </a:rPr>
              <a:t>• </a:t>
            </a:r>
            <a:r>
              <a:rPr lang="en-US" dirty="0"/>
              <a:t>Improve our UI to offer higher quality user interaction.</a:t>
            </a:r>
          </a:p>
          <a:p>
            <a:pPr algn="just"/>
            <a:r>
              <a:rPr lang="en-US" dirty="0"/>
              <a:t>• Improve backend to run SQL queries in stored procedures</a:t>
            </a:r>
          </a:p>
          <a:p>
            <a:pPr algn="just"/>
            <a:r>
              <a:rPr lang="en-US" dirty="0">
                <a:ea typeface="+mn-lt"/>
                <a:cs typeface="+mn-lt"/>
              </a:rPr>
              <a:t>• Add user upload features, having users upload their items for donation, with images </a:t>
            </a:r>
            <a:endParaRPr lang="en-US" dirty="0"/>
          </a:p>
          <a:p>
            <a:pPr algn="just"/>
            <a:r>
              <a:rPr lang="en-US" dirty="0"/>
              <a:t>• Implement search function</a:t>
            </a:r>
          </a:p>
          <a:p>
            <a:pPr marL="285750" indent="-285750" algn="just">
              <a:buFont typeface="Arial" panose="05000000000000000000" pitchFamily="2" charset="2"/>
              <a:buChar char="•"/>
            </a:pPr>
            <a:endParaRPr lang="en-US"/>
          </a:p>
          <a:p>
            <a:pPr marL="285750" indent="-285750">
              <a:buFont typeface="Arial" panose="05000000000000000000" pitchFamily="2" charset="2"/>
              <a:buChar char="•"/>
            </a:pPr>
            <a:endParaRPr lang="en-US"/>
          </a:p>
        </p:txBody>
      </p:sp>
    </p:spTree>
    <p:extLst>
      <p:ext uri="{BB962C8B-B14F-4D97-AF65-F5344CB8AC3E}">
        <p14:creationId xmlns:p14="http://schemas.microsoft.com/office/powerpoint/2010/main" val="123998151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TC104033937[[fn=Vapor Trail]]</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Atlas</vt:lpstr>
      <vt:lpstr>REDJay</vt:lpstr>
      <vt:lpstr>PowerPoint Presentation</vt:lpstr>
      <vt:lpstr>Technologies</vt:lpstr>
      <vt:lpstr>Clothing   ER Diagram</vt:lpstr>
      <vt:lpstr>User  ER Diagram</vt:lpstr>
      <vt:lpstr>Our Goal</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cp:revision>
  <dcterms:created xsi:type="dcterms:W3CDTF">2022-04-26T02:43:46Z</dcterms:created>
  <dcterms:modified xsi:type="dcterms:W3CDTF">2022-04-26T17:24:12Z</dcterms:modified>
</cp:coreProperties>
</file>