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sldIdLst>
    <p:sldId id="436" r:id="rId3"/>
    <p:sldId id="426" r:id="rId4"/>
    <p:sldId id="422" r:id="rId5"/>
    <p:sldId id="424" r:id="rId6"/>
    <p:sldId id="423" r:id="rId7"/>
    <p:sldId id="427" r:id="rId8"/>
    <p:sldId id="434" r:id="rId9"/>
    <p:sldId id="435" r:id="rId10"/>
    <p:sldId id="428" r:id="rId11"/>
    <p:sldId id="429" r:id="rId12"/>
    <p:sldId id="430" r:id="rId13"/>
    <p:sldId id="431" r:id="rId14"/>
    <p:sldId id="432" r:id="rId15"/>
    <p:sldId id="433" r:id="rId16"/>
    <p:sldId id="437" r:id="rId17"/>
    <p:sldId id="438" r:id="rId18"/>
    <p:sldId id="439" r:id="rId19"/>
    <p:sldId id="440" r:id="rId20"/>
    <p:sldId id="268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吕 星宇" initials="吕" lastIdx="1" clrIdx="0">
    <p:extLst>
      <p:ext uri="{19B8F6BF-5375-455C-9EA6-DF929625EA0E}">
        <p15:presenceInfo xmlns:p15="http://schemas.microsoft.com/office/powerpoint/2012/main" userId="b272b294ab29508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4974F-42F3-47C2-9B5E-2E846B21F3B1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9006E-7928-4629-B9C6-65DBA77403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359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006E-7928-4629-B9C6-65DBA77403B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073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39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7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01F34-027A-0784-7E4D-F0344D33E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FA5592-619E-4782-499E-49DF350B03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72DC55-997F-FB44-5C68-E8B88E39B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49BF-CBAB-41E8-8B75-F876DBEDDF56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15589D-4589-EDB1-38CC-380977759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362D1F-BF7B-EB59-5332-341B1634A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0AB2-1449-40F9-AF73-915B8A7CEE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834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48878A-F6C5-0605-F4A3-F9FB61C43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12AC17-F495-CBD2-F706-9E2F94D1A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AAB9C9-6B3F-8140-2288-A7261B7A7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49BF-CBAB-41E8-8B75-F876DBEDDF56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8A4713-DCC3-3094-65E3-DA16D2232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760DC2-651E-4F8D-4B00-18C74109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0AB2-1449-40F9-AF73-915B8A7CEE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270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958EC50-EBE2-CE38-4A4B-FFCDB56C4C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FC52A7-B516-719F-4813-2D2728C1F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B778A1-681A-08AB-4B98-DD0E9A222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49BF-CBAB-41E8-8B75-F876DBEDDF56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78EF70-55A8-F468-586B-3A9B39D8B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A918E2-DE3D-D75A-D296-13FFD2B24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0AB2-1449-40F9-AF73-915B8A7CEE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733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6243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775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250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560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8256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0750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8586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2022/6/19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20883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5F1FEE-F680-D8BA-B6DC-C3179C98C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8BECFE-B532-0822-DA79-01F2FD857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701C15-C373-11C7-22A5-0E340AF28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49BF-CBAB-41E8-8B75-F876DBEDDF56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D6C594-74EC-819A-40DF-A6033F91A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CEC3B7-DC16-A4F1-8DEA-F069F4C22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0AB2-1449-40F9-AF73-915B8A7CEE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875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32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097105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55190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70AEBE-02A5-BF15-F723-2B198E230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CD9366-BC0B-9297-361A-10487B0FF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CA8C5A-5209-B9CE-3F7F-0F215B5D9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49BF-CBAB-41E8-8B75-F876DBEDDF56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AB7ABB-6FCB-FD8D-9C6D-D5B16A90D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1C429C-F044-C07A-7F54-380C64D61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0AB2-1449-40F9-AF73-915B8A7CEE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026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4E1977-8614-B03D-A1B0-D247D298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75831D-9569-F15D-DA52-2A8B6F3DDE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B6AC65-ECCB-B402-469A-19CCA1F3D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54E21D-D798-B971-CA97-F8F85A51E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49BF-CBAB-41E8-8B75-F876DBEDDF56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96A68C-BCE3-2192-68C6-5BCFFA05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C24AFC-8F33-F4F0-A574-B96DE9130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0AB2-1449-40F9-AF73-915B8A7CEE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381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D6829D-4DAC-B280-0423-E388F9368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1C75DB-AB05-9C8E-4B24-060D142EB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ED002F-6185-09C6-3C80-71AA0F259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CFF7652-4439-B5D2-DBEE-2B656BEA53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5FAF866-0E10-3532-757F-EB16DACEA5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B8FB62-899A-5C6D-98C5-58EC3FF8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49BF-CBAB-41E8-8B75-F876DBEDDF56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E880F1E-FA88-7A4F-276B-5F7E69D6D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B5F0022-8B12-35B7-EE0B-374CB15C4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0AB2-1449-40F9-AF73-915B8A7CEE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377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A2C581-E17C-A45A-BBA0-91DF39FFD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0911357-5CA3-A82D-C01D-E10DFB9D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49BF-CBAB-41E8-8B75-F876DBEDDF56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160698-740B-4A67-DFF1-8087F11BB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71BC20-3982-49AB-7CB7-C2D2BE3C3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0AB2-1449-40F9-AF73-915B8A7CEE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513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137442-85DA-B991-F599-F9567582A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49BF-CBAB-41E8-8B75-F876DBEDDF56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D56E5D9-BB4C-096C-6210-37A0FD585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6B9D16-3CD3-08A0-559B-7A6BEDE81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0AB2-1449-40F9-AF73-915B8A7CEE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097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57B57-F872-3EEB-2E72-E9903C0A7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9DE681-307F-29F8-D0D1-4FCFDBEF4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68B4EB-30BF-3150-FAB4-C3AC4F5DF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0FE1FB-D77C-19DF-64F4-DE0AFAE3C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49BF-CBAB-41E8-8B75-F876DBEDDF56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546038-8E72-ADE7-DC90-FB7799676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5B7AFA-A1A5-685B-FBAC-E1154FA46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0AB2-1449-40F9-AF73-915B8A7CEE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199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3DC3ED-4B12-4AFB-23FB-9A328996B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AF9D750-528A-78CF-CD6A-3C08696197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7FCEB4-E763-CC35-E803-92C957CB9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A934D2-BFCC-CA62-B22A-527CFEFBD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49BF-CBAB-41E8-8B75-F876DBEDDF56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B4FA9F-4DE6-18D4-06F9-68FBCC3E1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B3794E-920E-D1A7-7EA6-28C8E54AB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0AB2-1449-40F9-AF73-915B8A7CEE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022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13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14FA2"/>
            </a:gs>
            <a:gs pos="74000">
              <a:srgbClr val="0E1E38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8FC093-B4D9-32A3-81CF-3CFE59801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3F1365-C6B4-CCC2-883F-B428E5648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51360B-5CCC-1843-9A41-F3AEE883B0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149BF-CBAB-41E8-8B75-F876DBEDDF56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FE0F49-17FA-D168-1459-CF719F2CD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B96652-B5CC-93B9-C2DD-745267C00E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F0AB2-1449-40F9-AF73-915B8A7CEE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103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14FA2"/>
            </a:gs>
            <a:gs pos="74000">
              <a:srgbClr val="0E1E38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  <p:extLst>
      <p:ext uri="{BB962C8B-B14F-4D97-AF65-F5344CB8AC3E}">
        <p14:creationId xmlns:p14="http://schemas.microsoft.com/office/powerpoint/2010/main" val="4035135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4.sv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矩形 111" hidden="1">
            <a:extLst>
              <a:ext uri="{FF2B5EF4-FFF2-40B4-BE49-F238E27FC236}">
                <a16:creationId xmlns:a16="http://schemas.microsoft.com/office/drawing/2014/main" id="{F3A117B3-D953-490B-800C-394A0D35C277}"/>
              </a:ext>
            </a:extLst>
          </p:cNvPr>
          <p:cNvSpPr/>
          <p:nvPr/>
        </p:nvSpPr>
        <p:spPr>
          <a:xfrm>
            <a:off x="5205046" y="0"/>
            <a:ext cx="6986954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0046494-E1D1-4469-9F5A-5C8BD6D91030}"/>
              </a:ext>
            </a:extLst>
          </p:cNvPr>
          <p:cNvSpPr txBox="1"/>
          <p:nvPr/>
        </p:nvSpPr>
        <p:spPr>
          <a:xfrm>
            <a:off x="1051520" y="1301471"/>
            <a:ext cx="10341293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6600" dirty="0">
                <a:gradFill>
                  <a:gsLst>
                    <a:gs pos="0">
                      <a:srgbClr val="FEF5E6"/>
                    </a:gs>
                    <a:gs pos="100000">
                      <a:srgbClr val="F9A61A"/>
                    </a:gs>
                  </a:gsLst>
                  <a:lin ang="2700000" scaled="1"/>
                </a:gradFill>
                <a:latin typeface="思源黑体 CN Bold"/>
                <a:ea typeface="思源黑体 CN Bold"/>
              </a:rPr>
              <a:t>数据</a:t>
            </a:r>
            <a:r>
              <a:rPr kumimoji="0" lang="zh-CN" altLang="en-US" sz="66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EF5E6"/>
                    </a:gs>
                    <a:gs pos="100000">
                      <a:srgbClr val="F9A61A"/>
                    </a:gs>
                  </a:gsLst>
                  <a:lin ang="2700000" scaled="1"/>
                </a:gradFill>
                <a:effectLst/>
                <a:uLnTx/>
                <a:uFillTx/>
                <a:latin typeface="思源黑体 CN Bold"/>
                <a:ea typeface="思源黑体 CN Bold"/>
                <a:cs typeface="+mn-cs"/>
              </a:rPr>
              <a:t>结构实践作业小组汇报</a:t>
            </a:r>
          </a:p>
        </p:txBody>
      </p:sp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BC0349CA-0520-4B15-A04C-DB4AB3707F19}"/>
              </a:ext>
            </a:extLst>
          </p:cNvPr>
          <p:cNvSpPr/>
          <p:nvPr/>
        </p:nvSpPr>
        <p:spPr>
          <a:xfrm>
            <a:off x="4657344" y="0"/>
            <a:ext cx="7534656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137" name="矩形 136" hidden="1">
            <a:extLst>
              <a:ext uri="{FF2B5EF4-FFF2-40B4-BE49-F238E27FC236}">
                <a16:creationId xmlns:a16="http://schemas.microsoft.com/office/drawing/2014/main" id="{30D6CF8C-714B-46FB-92D2-74B295BCB015}"/>
              </a:ext>
            </a:extLst>
          </p:cNvPr>
          <p:cNvSpPr/>
          <p:nvPr/>
        </p:nvSpPr>
        <p:spPr>
          <a:xfrm>
            <a:off x="5712000" y="0"/>
            <a:ext cx="6480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493" name="文本框 492">
            <a:extLst>
              <a:ext uri="{FF2B5EF4-FFF2-40B4-BE49-F238E27FC236}">
                <a16:creationId xmlns:a16="http://schemas.microsoft.com/office/drawing/2014/main" id="{558B60FC-BE26-43A5-9B2D-5EBE161F91F7}"/>
              </a:ext>
            </a:extLst>
          </p:cNvPr>
          <p:cNvSpPr txBox="1"/>
          <p:nvPr/>
        </p:nvSpPr>
        <p:spPr>
          <a:xfrm>
            <a:off x="7629996" y="4426416"/>
            <a:ext cx="38716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rPr>
              <a:t>报告人：吕星宇、</a:t>
            </a:r>
            <a:r>
              <a:rPr lang="zh-CN" altLang="en-US" dirty="0">
                <a:solidFill>
                  <a:srgbClr val="4472C4">
                    <a:lumMod val="40000"/>
                    <a:lumOff val="60000"/>
                  </a:srgbClr>
                </a:solidFill>
                <a:latin typeface="Roboto Regular"/>
                <a:ea typeface="思源黑体 CN Regular"/>
              </a:rPr>
              <a:t>胡康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rPr>
              <a:t>、赵昱杰</a:t>
            </a:r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05C3E048-B436-87B5-D6A5-81339F0B0932}"/>
              </a:ext>
            </a:extLst>
          </p:cNvPr>
          <p:cNvSpPr/>
          <p:nvPr/>
        </p:nvSpPr>
        <p:spPr>
          <a:xfrm>
            <a:off x="1886713" y="2628269"/>
            <a:ext cx="888869" cy="43917"/>
          </a:xfrm>
          <a:custGeom>
            <a:avLst/>
            <a:gdLst>
              <a:gd name="connsiteX0" fmla="*/ 0 w 888869"/>
              <a:gd name="connsiteY0" fmla="*/ 0 h 43917"/>
              <a:gd name="connsiteX1" fmla="*/ 888869 w 888869"/>
              <a:gd name="connsiteY1" fmla="*/ 0 h 43917"/>
              <a:gd name="connsiteX2" fmla="*/ 888869 w 888869"/>
              <a:gd name="connsiteY2" fmla="*/ 43918 h 43917"/>
              <a:gd name="connsiteX3" fmla="*/ 0 w 888869"/>
              <a:gd name="connsiteY3" fmla="*/ 43918 h 43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8869" h="43917">
                <a:moveTo>
                  <a:pt x="0" y="0"/>
                </a:moveTo>
                <a:lnTo>
                  <a:pt x="888869" y="0"/>
                </a:lnTo>
                <a:lnTo>
                  <a:pt x="888869" y="43918"/>
                </a:lnTo>
                <a:lnTo>
                  <a:pt x="0" y="43918"/>
                </a:lnTo>
                <a:close/>
              </a:path>
            </a:pathLst>
          </a:custGeom>
          <a:solidFill>
            <a:srgbClr val="A1BDE3">
              <a:alpha val="20000"/>
            </a:srgbClr>
          </a:soli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1F80D91D-D8FF-CA6E-1631-91917CA20630}"/>
              </a:ext>
            </a:extLst>
          </p:cNvPr>
          <p:cNvSpPr/>
          <p:nvPr/>
        </p:nvSpPr>
        <p:spPr>
          <a:xfrm>
            <a:off x="2012600" y="2766628"/>
            <a:ext cx="637096" cy="43917"/>
          </a:xfrm>
          <a:custGeom>
            <a:avLst/>
            <a:gdLst>
              <a:gd name="connsiteX0" fmla="*/ 0 w 637096"/>
              <a:gd name="connsiteY0" fmla="*/ 0 h 43917"/>
              <a:gd name="connsiteX1" fmla="*/ 637096 w 637096"/>
              <a:gd name="connsiteY1" fmla="*/ 0 h 43917"/>
              <a:gd name="connsiteX2" fmla="*/ 637096 w 637096"/>
              <a:gd name="connsiteY2" fmla="*/ 43918 h 43917"/>
              <a:gd name="connsiteX3" fmla="*/ 0 w 637096"/>
              <a:gd name="connsiteY3" fmla="*/ 43918 h 43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096" h="43917">
                <a:moveTo>
                  <a:pt x="0" y="0"/>
                </a:moveTo>
                <a:lnTo>
                  <a:pt x="637096" y="0"/>
                </a:lnTo>
                <a:lnTo>
                  <a:pt x="637096" y="43918"/>
                </a:lnTo>
                <a:lnTo>
                  <a:pt x="0" y="43918"/>
                </a:lnTo>
                <a:close/>
              </a:path>
            </a:pathLst>
          </a:custGeom>
          <a:solidFill>
            <a:srgbClr val="A1BDE3">
              <a:alpha val="20000"/>
            </a:srgbClr>
          </a:soli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846370AC-262F-148A-C443-82185612AE60}"/>
              </a:ext>
            </a:extLst>
          </p:cNvPr>
          <p:cNvSpPr/>
          <p:nvPr/>
        </p:nvSpPr>
        <p:spPr>
          <a:xfrm>
            <a:off x="4798330" y="3630816"/>
            <a:ext cx="208384" cy="38579"/>
          </a:xfrm>
          <a:custGeom>
            <a:avLst/>
            <a:gdLst>
              <a:gd name="connsiteX0" fmla="*/ 0 w 208384"/>
              <a:gd name="connsiteY0" fmla="*/ 0 h 38579"/>
              <a:gd name="connsiteX1" fmla="*/ 208384 w 208384"/>
              <a:gd name="connsiteY1" fmla="*/ 0 h 38579"/>
              <a:gd name="connsiteX2" fmla="*/ 208384 w 208384"/>
              <a:gd name="connsiteY2" fmla="*/ 38580 h 38579"/>
              <a:gd name="connsiteX3" fmla="*/ 0 w 208384"/>
              <a:gd name="connsiteY3" fmla="*/ 38580 h 38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384" h="38579">
                <a:moveTo>
                  <a:pt x="0" y="0"/>
                </a:moveTo>
                <a:lnTo>
                  <a:pt x="208384" y="0"/>
                </a:lnTo>
                <a:lnTo>
                  <a:pt x="208384" y="38580"/>
                </a:lnTo>
                <a:lnTo>
                  <a:pt x="0" y="38580"/>
                </a:lnTo>
                <a:close/>
              </a:path>
            </a:pathLst>
          </a:custGeom>
          <a:solidFill>
            <a:srgbClr val="F9A61A">
              <a:alpha val="60000"/>
            </a:srgbClr>
          </a:soli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grpSp>
        <p:nvGrpSpPr>
          <p:cNvPr id="10" name="图形 348">
            <a:extLst>
              <a:ext uri="{FF2B5EF4-FFF2-40B4-BE49-F238E27FC236}">
                <a16:creationId xmlns:a16="http://schemas.microsoft.com/office/drawing/2014/main" id="{155AFCCA-C445-DA2C-EC5C-0359E1FA9FB2}"/>
              </a:ext>
            </a:extLst>
          </p:cNvPr>
          <p:cNvGrpSpPr/>
          <p:nvPr/>
        </p:nvGrpSpPr>
        <p:grpSpPr>
          <a:xfrm>
            <a:off x="4007126" y="3984483"/>
            <a:ext cx="1212675" cy="433521"/>
            <a:chOff x="8848711" y="4517048"/>
            <a:chExt cx="1212675" cy="433521"/>
          </a:xfrm>
          <a:solidFill>
            <a:srgbClr val="F9A61A">
              <a:alpha val="20000"/>
            </a:srgbClr>
          </a:solidFill>
        </p:grpSpPr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6A378E9C-4803-04C3-DA08-BE0EE53B8233}"/>
                </a:ext>
              </a:extLst>
            </p:cNvPr>
            <p:cNvSpPr/>
            <p:nvPr/>
          </p:nvSpPr>
          <p:spPr>
            <a:xfrm>
              <a:off x="8848711" y="4517048"/>
              <a:ext cx="1212675" cy="74728"/>
            </a:xfrm>
            <a:custGeom>
              <a:avLst/>
              <a:gdLst>
                <a:gd name="connsiteX0" fmla="*/ 0 w 1212675"/>
                <a:gd name="connsiteY0" fmla="*/ 0 h 74728"/>
                <a:gd name="connsiteX1" fmla="*/ 1212676 w 1212675"/>
                <a:gd name="connsiteY1" fmla="*/ 0 h 74728"/>
                <a:gd name="connsiteX2" fmla="*/ 1212676 w 1212675"/>
                <a:gd name="connsiteY2" fmla="*/ 74729 h 74728"/>
                <a:gd name="connsiteX3" fmla="*/ 0 w 1212675"/>
                <a:gd name="connsiteY3" fmla="*/ 74729 h 74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2675" h="74728">
                  <a:moveTo>
                    <a:pt x="0" y="0"/>
                  </a:moveTo>
                  <a:lnTo>
                    <a:pt x="1212676" y="0"/>
                  </a:lnTo>
                  <a:lnTo>
                    <a:pt x="1212676" y="74729"/>
                  </a:lnTo>
                  <a:lnTo>
                    <a:pt x="0" y="74729"/>
                  </a:lnTo>
                  <a:close/>
                </a:path>
              </a:pathLst>
            </a:custGeom>
            <a:grpFill/>
            <a:ln w="528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989E101C-B2B8-9E75-1E9B-C853E4CC4A6B}"/>
                </a:ext>
              </a:extLst>
            </p:cNvPr>
            <p:cNvSpPr/>
            <p:nvPr/>
          </p:nvSpPr>
          <p:spPr>
            <a:xfrm>
              <a:off x="8848711" y="4875840"/>
              <a:ext cx="980615" cy="74728"/>
            </a:xfrm>
            <a:custGeom>
              <a:avLst/>
              <a:gdLst>
                <a:gd name="connsiteX0" fmla="*/ 0 w 980615"/>
                <a:gd name="connsiteY0" fmla="*/ 0 h 74728"/>
                <a:gd name="connsiteX1" fmla="*/ 980616 w 980615"/>
                <a:gd name="connsiteY1" fmla="*/ 0 h 74728"/>
                <a:gd name="connsiteX2" fmla="*/ 980616 w 980615"/>
                <a:gd name="connsiteY2" fmla="*/ 74729 h 74728"/>
                <a:gd name="connsiteX3" fmla="*/ 0 w 980615"/>
                <a:gd name="connsiteY3" fmla="*/ 74729 h 74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0615" h="74728">
                  <a:moveTo>
                    <a:pt x="0" y="0"/>
                  </a:moveTo>
                  <a:lnTo>
                    <a:pt x="980616" y="0"/>
                  </a:lnTo>
                  <a:lnTo>
                    <a:pt x="980616" y="74729"/>
                  </a:lnTo>
                  <a:lnTo>
                    <a:pt x="0" y="74729"/>
                  </a:lnTo>
                  <a:close/>
                </a:path>
              </a:pathLst>
            </a:custGeom>
            <a:grpFill/>
            <a:ln w="528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FE6815EE-0A0A-1FC6-2678-7D1B596AEA27}"/>
                </a:ext>
              </a:extLst>
            </p:cNvPr>
            <p:cNvSpPr/>
            <p:nvPr/>
          </p:nvSpPr>
          <p:spPr>
            <a:xfrm>
              <a:off x="8848711" y="4696418"/>
              <a:ext cx="574892" cy="74728"/>
            </a:xfrm>
            <a:custGeom>
              <a:avLst/>
              <a:gdLst>
                <a:gd name="connsiteX0" fmla="*/ 0 w 574892"/>
                <a:gd name="connsiteY0" fmla="*/ 0 h 74728"/>
                <a:gd name="connsiteX1" fmla="*/ 574893 w 574892"/>
                <a:gd name="connsiteY1" fmla="*/ 0 h 74728"/>
                <a:gd name="connsiteX2" fmla="*/ 574893 w 574892"/>
                <a:gd name="connsiteY2" fmla="*/ 74729 h 74728"/>
                <a:gd name="connsiteX3" fmla="*/ 0 w 574892"/>
                <a:gd name="connsiteY3" fmla="*/ 74729 h 74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4892" h="74728">
                  <a:moveTo>
                    <a:pt x="0" y="0"/>
                  </a:moveTo>
                  <a:lnTo>
                    <a:pt x="574893" y="0"/>
                  </a:lnTo>
                  <a:lnTo>
                    <a:pt x="574893" y="74729"/>
                  </a:lnTo>
                  <a:lnTo>
                    <a:pt x="0" y="74729"/>
                  </a:lnTo>
                  <a:close/>
                </a:path>
              </a:pathLst>
            </a:custGeom>
            <a:grpFill/>
            <a:ln w="528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</p:grpSp>
      <p:grpSp>
        <p:nvGrpSpPr>
          <p:cNvPr id="14" name="图形 348">
            <a:extLst>
              <a:ext uri="{FF2B5EF4-FFF2-40B4-BE49-F238E27FC236}">
                <a16:creationId xmlns:a16="http://schemas.microsoft.com/office/drawing/2014/main" id="{D24706E6-64A9-64C0-6EED-70D423AFBEE6}"/>
              </a:ext>
            </a:extLst>
          </p:cNvPr>
          <p:cNvGrpSpPr/>
          <p:nvPr/>
        </p:nvGrpSpPr>
        <p:grpSpPr>
          <a:xfrm>
            <a:off x="5457094" y="3979039"/>
            <a:ext cx="444460" cy="444460"/>
            <a:chOff x="10298679" y="4511604"/>
            <a:chExt cx="444460" cy="444460"/>
          </a:xfrm>
          <a:solidFill>
            <a:srgbClr val="F9A61A">
              <a:alpha val="60000"/>
            </a:srgbClr>
          </a:solidFill>
        </p:grpSpPr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F41870DF-EFD1-2777-2ACE-EB83FA0F0E3E}"/>
                </a:ext>
              </a:extLst>
            </p:cNvPr>
            <p:cNvSpPr/>
            <p:nvPr/>
          </p:nvSpPr>
          <p:spPr>
            <a:xfrm>
              <a:off x="10298679" y="4511604"/>
              <a:ext cx="444460" cy="444460"/>
            </a:xfrm>
            <a:custGeom>
              <a:avLst/>
              <a:gdLst>
                <a:gd name="connsiteX0" fmla="*/ 222231 w 444460"/>
                <a:gd name="connsiteY0" fmla="*/ 444461 h 444460"/>
                <a:gd name="connsiteX1" fmla="*/ 0 w 444460"/>
                <a:gd name="connsiteY1" fmla="*/ 222230 h 444460"/>
                <a:gd name="connsiteX2" fmla="*/ 222231 w 444460"/>
                <a:gd name="connsiteY2" fmla="*/ 0 h 444460"/>
                <a:gd name="connsiteX3" fmla="*/ 444461 w 444460"/>
                <a:gd name="connsiteY3" fmla="*/ 222230 h 444460"/>
                <a:gd name="connsiteX4" fmla="*/ 222231 w 444460"/>
                <a:gd name="connsiteY4" fmla="*/ 444461 h 444460"/>
                <a:gd name="connsiteX5" fmla="*/ 222231 w 444460"/>
                <a:gd name="connsiteY5" fmla="*/ 42966 h 444460"/>
                <a:gd name="connsiteX6" fmla="*/ 43019 w 444460"/>
                <a:gd name="connsiteY6" fmla="*/ 222178 h 444460"/>
                <a:gd name="connsiteX7" fmla="*/ 222231 w 444460"/>
                <a:gd name="connsiteY7" fmla="*/ 401389 h 444460"/>
                <a:gd name="connsiteX8" fmla="*/ 401442 w 444460"/>
                <a:gd name="connsiteY8" fmla="*/ 222178 h 444460"/>
                <a:gd name="connsiteX9" fmla="*/ 222231 w 444460"/>
                <a:gd name="connsiteY9" fmla="*/ 42966 h 4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4460" h="444460">
                  <a:moveTo>
                    <a:pt x="222231" y="444461"/>
                  </a:moveTo>
                  <a:cubicBezTo>
                    <a:pt x="99673" y="444461"/>
                    <a:pt x="0" y="344735"/>
                    <a:pt x="0" y="222230"/>
                  </a:cubicBezTo>
                  <a:cubicBezTo>
                    <a:pt x="0" y="99726"/>
                    <a:pt x="99726" y="0"/>
                    <a:pt x="222231" y="0"/>
                  </a:cubicBezTo>
                  <a:cubicBezTo>
                    <a:pt x="344735" y="0"/>
                    <a:pt x="444461" y="99726"/>
                    <a:pt x="444461" y="222230"/>
                  </a:cubicBezTo>
                  <a:cubicBezTo>
                    <a:pt x="444461" y="344735"/>
                    <a:pt x="344788" y="444461"/>
                    <a:pt x="222231" y="444461"/>
                  </a:cubicBezTo>
                  <a:close/>
                  <a:moveTo>
                    <a:pt x="222231" y="42966"/>
                  </a:moveTo>
                  <a:cubicBezTo>
                    <a:pt x="123403" y="42966"/>
                    <a:pt x="43019" y="123350"/>
                    <a:pt x="43019" y="222178"/>
                  </a:cubicBezTo>
                  <a:cubicBezTo>
                    <a:pt x="43019" y="321006"/>
                    <a:pt x="123403" y="401389"/>
                    <a:pt x="222231" y="401389"/>
                  </a:cubicBezTo>
                  <a:cubicBezTo>
                    <a:pt x="321058" y="401389"/>
                    <a:pt x="401442" y="321006"/>
                    <a:pt x="401442" y="222178"/>
                  </a:cubicBezTo>
                  <a:cubicBezTo>
                    <a:pt x="401442" y="123350"/>
                    <a:pt x="321058" y="42966"/>
                    <a:pt x="222231" y="42966"/>
                  </a:cubicBezTo>
                  <a:close/>
                </a:path>
              </a:pathLst>
            </a:custGeom>
            <a:grpFill/>
            <a:ln w="528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B36B54CE-F68E-2AA6-928E-19C2F30FB6F6}"/>
                </a:ext>
              </a:extLst>
            </p:cNvPr>
            <p:cNvSpPr/>
            <p:nvPr/>
          </p:nvSpPr>
          <p:spPr>
            <a:xfrm>
              <a:off x="10405751" y="4661537"/>
              <a:ext cx="230316" cy="159709"/>
            </a:xfrm>
            <a:custGeom>
              <a:avLst/>
              <a:gdLst>
                <a:gd name="connsiteX0" fmla="*/ 100995 w 230316"/>
                <a:gd name="connsiteY0" fmla="*/ 159710 h 159709"/>
                <a:gd name="connsiteX1" fmla="*/ 0 w 230316"/>
                <a:gd name="connsiteY1" fmla="*/ 58768 h 159709"/>
                <a:gd name="connsiteX2" fmla="*/ 30441 w 230316"/>
                <a:gd name="connsiteY2" fmla="*/ 28327 h 159709"/>
                <a:gd name="connsiteX3" fmla="*/ 100995 w 230316"/>
                <a:gd name="connsiteY3" fmla="*/ 98880 h 159709"/>
                <a:gd name="connsiteX4" fmla="*/ 199876 w 230316"/>
                <a:gd name="connsiteY4" fmla="*/ 0 h 159709"/>
                <a:gd name="connsiteX5" fmla="*/ 230317 w 230316"/>
                <a:gd name="connsiteY5" fmla="*/ 30441 h 15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316" h="159709">
                  <a:moveTo>
                    <a:pt x="100995" y="159710"/>
                  </a:moveTo>
                  <a:lnTo>
                    <a:pt x="0" y="58768"/>
                  </a:lnTo>
                  <a:lnTo>
                    <a:pt x="30441" y="28327"/>
                  </a:lnTo>
                  <a:lnTo>
                    <a:pt x="100995" y="98880"/>
                  </a:lnTo>
                  <a:lnTo>
                    <a:pt x="199876" y="0"/>
                  </a:lnTo>
                  <a:lnTo>
                    <a:pt x="230317" y="30441"/>
                  </a:lnTo>
                  <a:close/>
                </a:path>
              </a:pathLst>
            </a:custGeom>
            <a:grpFill/>
            <a:ln w="528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</p:grp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3A24225A-4C6D-2CAD-4118-F3521324A7BA}"/>
              </a:ext>
            </a:extLst>
          </p:cNvPr>
          <p:cNvSpPr/>
          <p:nvPr/>
        </p:nvSpPr>
        <p:spPr>
          <a:xfrm>
            <a:off x="276839" y="5757768"/>
            <a:ext cx="6929507" cy="684654"/>
          </a:xfrm>
          <a:custGeom>
            <a:avLst/>
            <a:gdLst>
              <a:gd name="connsiteX0" fmla="*/ 7212214 w 7212213"/>
              <a:gd name="connsiteY0" fmla="*/ 168800 h 337600"/>
              <a:gd name="connsiteX1" fmla="*/ 3606107 w 7212213"/>
              <a:gd name="connsiteY1" fmla="*/ 337600 h 337600"/>
              <a:gd name="connsiteX2" fmla="*/ 0 w 7212213"/>
              <a:gd name="connsiteY2" fmla="*/ 168800 h 337600"/>
              <a:gd name="connsiteX3" fmla="*/ 3606107 w 7212213"/>
              <a:gd name="connsiteY3" fmla="*/ 1 h 337600"/>
              <a:gd name="connsiteX4" fmla="*/ 7212214 w 7212213"/>
              <a:gd name="connsiteY4" fmla="*/ 168800 h 33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2213" h="337600">
                <a:moveTo>
                  <a:pt x="7212214" y="168800"/>
                </a:moveTo>
                <a:cubicBezTo>
                  <a:pt x="7212214" y="262026"/>
                  <a:pt x="5597705" y="337600"/>
                  <a:pt x="3606107" y="337600"/>
                </a:cubicBezTo>
                <a:cubicBezTo>
                  <a:pt x="1614509" y="337600"/>
                  <a:pt x="0" y="262026"/>
                  <a:pt x="0" y="168800"/>
                </a:cubicBezTo>
                <a:cubicBezTo>
                  <a:pt x="0" y="75574"/>
                  <a:pt x="1614509" y="1"/>
                  <a:pt x="3606107" y="1"/>
                </a:cubicBezTo>
                <a:cubicBezTo>
                  <a:pt x="5597705" y="1"/>
                  <a:pt x="7212214" y="75575"/>
                  <a:pt x="7212214" y="168800"/>
                </a:cubicBezTo>
                <a:close/>
              </a:path>
            </a:pathLst>
          </a:custGeom>
          <a:gradFill flip="none" rotWithShape="1">
            <a:gsLst>
              <a:gs pos="0">
                <a:srgbClr val="014FA2"/>
              </a:gs>
              <a:gs pos="100000">
                <a:srgbClr val="0E1E38">
                  <a:alpha val="0"/>
                </a:srgbClr>
              </a:gs>
            </a:gsLst>
            <a:lin ang="16200000" scaled="1"/>
            <a:tileRect/>
          </a:gra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BB15DD9F-5C40-818A-85CF-4D68CF4A6568}"/>
              </a:ext>
            </a:extLst>
          </p:cNvPr>
          <p:cNvSpPr/>
          <p:nvPr/>
        </p:nvSpPr>
        <p:spPr>
          <a:xfrm>
            <a:off x="6540276" y="3919743"/>
            <a:ext cx="463645" cy="1744866"/>
          </a:xfrm>
          <a:custGeom>
            <a:avLst/>
            <a:gdLst>
              <a:gd name="connsiteX0" fmla="*/ 10200 w 463645"/>
              <a:gd name="connsiteY0" fmla="*/ 1744866 h 1744866"/>
              <a:gd name="connsiteX1" fmla="*/ 251562 w 463645"/>
              <a:gd name="connsiteY1" fmla="*/ 826560 h 1744866"/>
              <a:gd name="connsiteX2" fmla="*/ 345052 w 463645"/>
              <a:gd name="connsiteY2" fmla="*/ 539114 h 1744866"/>
              <a:gd name="connsiteX3" fmla="*/ 399698 w 463645"/>
              <a:gd name="connsiteY3" fmla="*/ 321375 h 1744866"/>
              <a:gd name="connsiteX4" fmla="*/ 463645 w 463645"/>
              <a:gd name="connsiteY4" fmla="*/ 13371 h 1744866"/>
              <a:gd name="connsiteX5" fmla="*/ 451913 w 463645"/>
              <a:gd name="connsiteY5" fmla="*/ 0 h 1744866"/>
              <a:gd name="connsiteX6" fmla="*/ 382205 w 463645"/>
              <a:gd name="connsiteY6" fmla="*/ 324547 h 1744866"/>
              <a:gd name="connsiteX7" fmla="*/ 330571 w 463645"/>
              <a:gd name="connsiteY7" fmla="*/ 528808 h 1744866"/>
              <a:gd name="connsiteX8" fmla="*/ 233804 w 463645"/>
              <a:gd name="connsiteY8" fmla="*/ 826137 h 1744866"/>
              <a:gd name="connsiteX9" fmla="*/ 0 w 463645"/>
              <a:gd name="connsiteY9" fmla="*/ 1730280 h 1744866"/>
              <a:gd name="connsiteX10" fmla="*/ 10200 w 463645"/>
              <a:gd name="connsiteY10" fmla="*/ 1744866 h 1744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3645" h="1744866">
                <a:moveTo>
                  <a:pt x="10200" y="1744866"/>
                </a:moveTo>
                <a:cubicBezTo>
                  <a:pt x="117906" y="1669134"/>
                  <a:pt x="244004" y="1141066"/>
                  <a:pt x="251562" y="826560"/>
                </a:cubicBezTo>
                <a:cubicBezTo>
                  <a:pt x="255420" y="665476"/>
                  <a:pt x="303037" y="598358"/>
                  <a:pt x="345052" y="539114"/>
                </a:cubicBezTo>
                <a:cubicBezTo>
                  <a:pt x="385217" y="482512"/>
                  <a:pt x="419886" y="433627"/>
                  <a:pt x="399698" y="321375"/>
                </a:cubicBezTo>
                <a:cubicBezTo>
                  <a:pt x="361065" y="106861"/>
                  <a:pt x="462588" y="14269"/>
                  <a:pt x="463645" y="13371"/>
                </a:cubicBezTo>
                <a:lnTo>
                  <a:pt x="451913" y="0"/>
                </a:lnTo>
                <a:cubicBezTo>
                  <a:pt x="447368" y="3964"/>
                  <a:pt x="341670" y="99462"/>
                  <a:pt x="382205" y="324547"/>
                </a:cubicBezTo>
                <a:cubicBezTo>
                  <a:pt x="401072" y="429452"/>
                  <a:pt x="369944" y="473317"/>
                  <a:pt x="330571" y="528808"/>
                </a:cubicBezTo>
                <a:cubicBezTo>
                  <a:pt x="289190" y="587048"/>
                  <a:pt x="237768" y="659557"/>
                  <a:pt x="233804" y="826137"/>
                </a:cubicBezTo>
                <a:cubicBezTo>
                  <a:pt x="225719" y="1163632"/>
                  <a:pt x="96820" y="1662210"/>
                  <a:pt x="0" y="1730280"/>
                </a:cubicBezTo>
                <a:lnTo>
                  <a:pt x="10200" y="1744866"/>
                </a:lnTo>
                <a:close/>
              </a:path>
            </a:pathLst>
          </a:custGeom>
          <a:solidFill>
            <a:srgbClr val="DD9647">
              <a:alpha val="50000"/>
            </a:srgbClr>
          </a:soli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070E7F18-81D2-4119-BD7D-97547A2A17DA}"/>
              </a:ext>
            </a:extLst>
          </p:cNvPr>
          <p:cNvSpPr/>
          <p:nvPr/>
        </p:nvSpPr>
        <p:spPr>
          <a:xfrm>
            <a:off x="5800705" y="4646148"/>
            <a:ext cx="842923" cy="1057728"/>
          </a:xfrm>
          <a:custGeom>
            <a:avLst/>
            <a:gdLst>
              <a:gd name="connsiteX0" fmla="*/ 523946 w 842923"/>
              <a:gd name="connsiteY0" fmla="*/ 864512 h 1057728"/>
              <a:gd name="connsiteX1" fmla="*/ 491338 w 842923"/>
              <a:gd name="connsiteY1" fmla="*/ 792479 h 1057728"/>
              <a:gd name="connsiteX2" fmla="*/ 284962 w 842923"/>
              <a:gd name="connsiteY2" fmla="*/ 605710 h 1057728"/>
              <a:gd name="connsiteX3" fmla="*/ 210392 w 842923"/>
              <a:gd name="connsiteY3" fmla="*/ 574899 h 1057728"/>
              <a:gd name="connsiteX4" fmla="*/ 128159 w 842923"/>
              <a:gd name="connsiteY4" fmla="*/ 355469 h 1057728"/>
              <a:gd name="connsiteX5" fmla="*/ 136984 w 842923"/>
              <a:gd name="connsiteY5" fmla="*/ 323918 h 1057728"/>
              <a:gd name="connsiteX6" fmla="*/ 93437 w 842923"/>
              <a:gd name="connsiteY6" fmla="*/ 223347 h 1057728"/>
              <a:gd name="connsiteX7" fmla="*/ 14639 w 842923"/>
              <a:gd name="connsiteY7" fmla="*/ 117701 h 1057728"/>
              <a:gd name="connsiteX8" fmla="*/ 17545 w 842923"/>
              <a:gd name="connsiteY8" fmla="*/ 19983 h 1057728"/>
              <a:gd name="connsiteX9" fmla="*/ 197497 w 842923"/>
              <a:gd name="connsiteY9" fmla="*/ 33618 h 1057728"/>
              <a:gd name="connsiteX10" fmla="*/ 257322 w 842923"/>
              <a:gd name="connsiteY10" fmla="*/ 85146 h 1057728"/>
              <a:gd name="connsiteX11" fmla="*/ 502965 w 842923"/>
              <a:gd name="connsiteY11" fmla="*/ 192905 h 1057728"/>
              <a:gd name="connsiteX12" fmla="*/ 652686 w 842923"/>
              <a:gd name="connsiteY12" fmla="*/ 230640 h 1057728"/>
              <a:gd name="connsiteX13" fmla="*/ 667167 w 842923"/>
              <a:gd name="connsiteY13" fmla="*/ 365775 h 1057728"/>
              <a:gd name="connsiteX14" fmla="*/ 660455 w 842923"/>
              <a:gd name="connsiteY14" fmla="*/ 436963 h 1057728"/>
              <a:gd name="connsiteX15" fmla="*/ 743058 w 842923"/>
              <a:gd name="connsiteY15" fmla="*/ 704644 h 1057728"/>
              <a:gd name="connsiteX16" fmla="*/ 835914 w 842923"/>
              <a:gd name="connsiteY16" fmla="*/ 987651 h 1057728"/>
              <a:gd name="connsiteX17" fmla="*/ 755002 w 842923"/>
              <a:gd name="connsiteY17" fmla="*/ 1052760 h 1057728"/>
              <a:gd name="connsiteX18" fmla="*/ 709446 w 842923"/>
              <a:gd name="connsiteY18" fmla="*/ 1057729 h 1057728"/>
              <a:gd name="connsiteX19" fmla="*/ 523946 w 842923"/>
              <a:gd name="connsiteY19" fmla="*/ 864512 h 1057728"/>
              <a:gd name="connsiteX20" fmla="*/ 188935 w 842923"/>
              <a:gd name="connsiteY20" fmla="*/ 49209 h 1057728"/>
              <a:gd name="connsiteX21" fmla="*/ 29754 w 842923"/>
              <a:gd name="connsiteY21" fmla="*/ 32878 h 1057728"/>
              <a:gd name="connsiteX22" fmla="*/ 30652 w 842923"/>
              <a:gd name="connsiteY22" fmla="*/ 109985 h 1057728"/>
              <a:gd name="connsiteX23" fmla="*/ 106120 w 842923"/>
              <a:gd name="connsiteY23" fmla="*/ 210874 h 1057728"/>
              <a:gd name="connsiteX24" fmla="*/ 154213 w 842923"/>
              <a:gd name="connsiteY24" fmla="*/ 328305 h 1057728"/>
              <a:gd name="connsiteX25" fmla="*/ 145176 w 842923"/>
              <a:gd name="connsiteY25" fmla="*/ 360437 h 1057728"/>
              <a:gd name="connsiteX26" fmla="*/ 217632 w 842923"/>
              <a:gd name="connsiteY26" fmla="*/ 558621 h 1057728"/>
              <a:gd name="connsiteX27" fmla="*/ 291410 w 842923"/>
              <a:gd name="connsiteY27" fmla="*/ 589115 h 1057728"/>
              <a:gd name="connsiteX28" fmla="*/ 507404 w 842923"/>
              <a:gd name="connsiteY28" fmla="*/ 784816 h 1057728"/>
              <a:gd name="connsiteX29" fmla="*/ 540223 w 842923"/>
              <a:gd name="connsiteY29" fmla="*/ 857272 h 1057728"/>
              <a:gd name="connsiteX30" fmla="*/ 751461 w 842923"/>
              <a:gd name="connsiteY30" fmla="*/ 1035215 h 1057728"/>
              <a:gd name="connsiteX31" fmla="*/ 819108 w 842923"/>
              <a:gd name="connsiteY31" fmla="*/ 981679 h 1057728"/>
              <a:gd name="connsiteX32" fmla="*/ 729423 w 842923"/>
              <a:gd name="connsiteY32" fmla="*/ 715953 h 1057728"/>
              <a:gd name="connsiteX33" fmla="*/ 642750 w 842923"/>
              <a:gd name="connsiteY33" fmla="*/ 435747 h 1057728"/>
              <a:gd name="connsiteX34" fmla="*/ 649515 w 842923"/>
              <a:gd name="connsiteY34" fmla="*/ 363714 h 1057728"/>
              <a:gd name="connsiteX35" fmla="*/ 639421 w 842923"/>
              <a:gd name="connsiteY35" fmla="*/ 242425 h 1057728"/>
              <a:gd name="connsiteX36" fmla="*/ 502912 w 842923"/>
              <a:gd name="connsiteY36" fmla="*/ 210663 h 1057728"/>
              <a:gd name="connsiteX37" fmla="*/ 244479 w 842923"/>
              <a:gd name="connsiteY37" fmla="*/ 97407 h 1057728"/>
              <a:gd name="connsiteX38" fmla="*/ 188935 w 842923"/>
              <a:gd name="connsiteY38" fmla="*/ 49209 h 1057728"/>
              <a:gd name="connsiteX39" fmla="*/ 188935 w 842923"/>
              <a:gd name="connsiteY39" fmla="*/ 49209 h 1057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842923" h="1057728">
                <a:moveTo>
                  <a:pt x="523946" y="864512"/>
                </a:moveTo>
                <a:cubicBezTo>
                  <a:pt x="513799" y="841470"/>
                  <a:pt x="503282" y="817635"/>
                  <a:pt x="491338" y="792479"/>
                </a:cubicBezTo>
                <a:cubicBezTo>
                  <a:pt x="429769" y="662576"/>
                  <a:pt x="375281" y="641172"/>
                  <a:pt x="284962" y="605710"/>
                </a:cubicBezTo>
                <a:cubicBezTo>
                  <a:pt x="262871" y="597043"/>
                  <a:pt x="237873" y="587213"/>
                  <a:pt x="210392" y="574899"/>
                </a:cubicBezTo>
                <a:cubicBezTo>
                  <a:pt x="81017" y="516765"/>
                  <a:pt x="106068" y="431044"/>
                  <a:pt x="128159" y="355469"/>
                </a:cubicBezTo>
                <a:cubicBezTo>
                  <a:pt x="131224" y="344900"/>
                  <a:pt x="134342" y="334330"/>
                  <a:pt x="136984" y="323918"/>
                </a:cubicBezTo>
                <a:cubicBezTo>
                  <a:pt x="148400" y="279472"/>
                  <a:pt x="126520" y="257117"/>
                  <a:pt x="93437" y="223347"/>
                </a:cubicBezTo>
                <a:cubicBezTo>
                  <a:pt x="68809" y="198243"/>
                  <a:pt x="38209" y="167009"/>
                  <a:pt x="14639" y="117701"/>
                </a:cubicBezTo>
                <a:cubicBezTo>
                  <a:pt x="-11205" y="63689"/>
                  <a:pt x="1955" y="34728"/>
                  <a:pt x="17545" y="19983"/>
                </a:cubicBezTo>
                <a:cubicBezTo>
                  <a:pt x="50365" y="-11145"/>
                  <a:pt x="126045" y="-5385"/>
                  <a:pt x="197497" y="33618"/>
                </a:cubicBezTo>
                <a:cubicBezTo>
                  <a:pt x="219693" y="45773"/>
                  <a:pt x="237979" y="64905"/>
                  <a:pt x="257322" y="85146"/>
                </a:cubicBezTo>
                <a:cubicBezTo>
                  <a:pt x="302878" y="132816"/>
                  <a:pt x="359585" y="192218"/>
                  <a:pt x="502965" y="192905"/>
                </a:cubicBezTo>
                <a:cubicBezTo>
                  <a:pt x="584722" y="193275"/>
                  <a:pt x="629485" y="204585"/>
                  <a:pt x="652686" y="230640"/>
                </a:cubicBezTo>
                <a:cubicBezTo>
                  <a:pt x="679005" y="260182"/>
                  <a:pt x="674037" y="304470"/>
                  <a:pt x="667167" y="365775"/>
                </a:cubicBezTo>
                <a:cubicBezTo>
                  <a:pt x="664789" y="386967"/>
                  <a:pt x="662093" y="410961"/>
                  <a:pt x="660455" y="436963"/>
                </a:cubicBezTo>
                <a:cubicBezTo>
                  <a:pt x="650731" y="591811"/>
                  <a:pt x="742107" y="703587"/>
                  <a:pt x="743058" y="704644"/>
                </a:cubicBezTo>
                <a:cubicBezTo>
                  <a:pt x="797704" y="769701"/>
                  <a:pt x="864981" y="904625"/>
                  <a:pt x="835914" y="987651"/>
                </a:cubicBezTo>
                <a:cubicBezTo>
                  <a:pt x="823759" y="1022425"/>
                  <a:pt x="796489" y="1044358"/>
                  <a:pt x="755002" y="1052760"/>
                </a:cubicBezTo>
                <a:cubicBezTo>
                  <a:pt x="738460" y="1056143"/>
                  <a:pt x="723345" y="1057729"/>
                  <a:pt x="709446" y="1057729"/>
                </a:cubicBezTo>
                <a:cubicBezTo>
                  <a:pt x="609138" y="1057623"/>
                  <a:pt x="572461" y="974438"/>
                  <a:pt x="523946" y="864512"/>
                </a:cubicBezTo>
                <a:close/>
                <a:moveTo>
                  <a:pt x="188935" y="49209"/>
                </a:moveTo>
                <a:cubicBezTo>
                  <a:pt x="125146" y="14381"/>
                  <a:pt x="56707" y="7352"/>
                  <a:pt x="29754" y="32878"/>
                </a:cubicBezTo>
                <a:cubicBezTo>
                  <a:pt x="9248" y="52274"/>
                  <a:pt x="18919" y="85516"/>
                  <a:pt x="30652" y="109985"/>
                </a:cubicBezTo>
                <a:cubicBezTo>
                  <a:pt x="52954" y="156651"/>
                  <a:pt x="81229" y="185454"/>
                  <a:pt x="106120" y="210874"/>
                </a:cubicBezTo>
                <a:cubicBezTo>
                  <a:pt x="140737" y="246177"/>
                  <a:pt x="168113" y="274135"/>
                  <a:pt x="154213" y="328305"/>
                </a:cubicBezTo>
                <a:cubicBezTo>
                  <a:pt x="151465" y="338928"/>
                  <a:pt x="148347" y="349656"/>
                  <a:pt x="145176" y="360437"/>
                </a:cubicBezTo>
                <a:cubicBezTo>
                  <a:pt x="123138" y="435747"/>
                  <a:pt x="102368" y="506882"/>
                  <a:pt x="217632" y="558621"/>
                </a:cubicBezTo>
                <a:cubicBezTo>
                  <a:pt x="244691" y="570777"/>
                  <a:pt x="269477" y="580554"/>
                  <a:pt x="291410" y="589115"/>
                </a:cubicBezTo>
                <a:cubicBezTo>
                  <a:pt x="382574" y="624894"/>
                  <a:pt x="442822" y="648518"/>
                  <a:pt x="507404" y="784816"/>
                </a:cubicBezTo>
                <a:cubicBezTo>
                  <a:pt x="519401" y="810183"/>
                  <a:pt x="529970" y="834124"/>
                  <a:pt x="540223" y="857272"/>
                </a:cubicBezTo>
                <a:cubicBezTo>
                  <a:pt x="595979" y="983634"/>
                  <a:pt x="629591" y="1059843"/>
                  <a:pt x="751461" y="1035215"/>
                </a:cubicBezTo>
                <a:cubicBezTo>
                  <a:pt x="786394" y="1028186"/>
                  <a:pt x="809172" y="1010164"/>
                  <a:pt x="819108" y="981679"/>
                </a:cubicBezTo>
                <a:cubicBezTo>
                  <a:pt x="844687" y="908483"/>
                  <a:pt x="783435" y="780324"/>
                  <a:pt x="729423" y="715953"/>
                </a:cubicBezTo>
                <a:cubicBezTo>
                  <a:pt x="725459" y="711197"/>
                  <a:pt x="632498" y="597888"/>
                  <a:pt x="642750" y="435747"/>
                </a:cubicBezTo>
                <a:cubicBezTo>
                  <a:pt x="644389" y="409376"/>
                  <a:pt x="647137" y="385065"/>
                  <a:pt x="649515" y="363714"/>
                </a:cubicBezTo>
                <a:cubicBezTo>
                  <a:pt x="655857" y="307007"/>
                  <a:pt x="660455" y="266049"/>
                  <a:pt x="639421" y="242425"/>
                </a:cubicBezTo>
                <a:cubicBezTo>
                  <a:pt x="620184" y="220810"/>
                  <a:pt x="578063" y="211033"/>
                  <a:pt x="502912" y="210663"/>
                </a:cubicBezTo>
                <a:cubicBezTo>
                  <a:pt x="351922" y="209976"/>
                  <a:pt x="292361" y="147561"/>
                  <a:pt x="244479" y="97407"/>
                </a:cubicBezTo>
                <a:cubicBezTo>
                  <a:pt x="225295" y="77324"/>
                  <a:pt x="208754" y="59990"/>
                  <a:pt x="188935" y="49209"/>
                </a:cubicBezTo>
                <a:lnTo>
                  <a:pt x="188935" y="49209"/>
                </a:lnTo>
                <a:close/>
              </a:path>
            </a:pathLst>
          </a:custGeom>
          <a:solidFill>
            <a:srgbClr val="DD9647"/>
          </a:soli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9CF64755-7872-B8FF-EB67-DC3870BE5CBE}"/>
              </a:ext>
            </a:extLst>
          </p:cNvPr>
          <p:cNvSpPr/>
          <p:nvPr/>
        </p:nvSpPr>
        <p:spPr>
          <a:xfrm>
            <a:off x="5938958" y="4788371"/>
            <a:ext cx="632656" cy="1018296"/>
          </a:xfrm>
          <a:custGeom>
            <a:avLst/>
            <a:gdLst>
              <a:gd name="connsiteX0" fmla="*/ 614847 w 632656"/>
              <a:gd name="connsiteY0" fmla="*/ 1018297 h 1018296"/>
              <a:gd name="connsiteX1" fmla="*/ 632657 w 632656"/>
              <a:gd name="connsiteY1" fmla="*/ 1017346 h 1018296"/>
              <a:gd name="connsiteX2" fmla="*/ 451120 w 632656"/>
              <a:gd name="connsiteY2" fmla="*/ 491233 h 1018296"/>
              <a:gd name="connsiteX3" fmla="*/ 196757 w 632656"/>
              <a:gd name="connsiteY3" fmla="*/ 137461 h 1018296"/>
              <a:gd name="connsiteX4" fmla="*/ 3065 w 632656"/>
              <a:gd name="connsiteY4" fmla="*/ 0 h 1018296"/>
              <a:gd name="connsiteX5" fmla="*/ 0 w 632656"/>
              <a:gd name="connsiteY5" fmla="*/ 17546 h 1018296"/>
              <a:gd name="connsiteX6" fmla="*/ 179634 w 632656"/>
              <a:gd name="connsiteY6" fmla="*/ 142376 h 1018296"/>
              <a:gd name="connsiteX7" fmla="*/ 440656 w 632656"/>
              <a:gd name="connsiteY7" fmla="*/ 505661 h 1018296"/>
              <a:gd name="connsiteX8" fmla="*/ 614847 w 632656"/>
              <a:gd name="connsiteY8" fmla="*/ 1018297 h 1018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2656" h="1018296">
                <a:moveTo>
                  <a:pt x="614847" y="1018297"/>
                </a:moveTo>
                <a:lnTo>
                  <a:pt x="632657" y="1017346"/>
                </a:lnTo>
                <a:cubicBezTo>
                  <a:pt x="631758" y="1000645"/>
                  <a:pt x="609350" y="606549"/>
                  <a:pt x="451120" y="491233"/>
                </a:cubicBezTo>
                <a:cubicBezTo>
                  <a:pt x="277564" y="364712"/>
                  <a:pt x="222812" y="228731"/>
                  <a:pt x="196757" y="137461"/>
                </a:cubicBezTo>
                <a:cubicBezTo>
                  <a:pt x="166052" y="29913"/>
                  <a:pt x="9724" y="1163"/>
                  <a:pt x="3065" y="0"/>
                </a:cubicBezTo>
                <a:lnTo>
                  <a:pt x="0" y="17546"/>
                </a:lnTo>
                <a:cubicBezTo>
                  <a:pt x="1533" y="17810"/>
                  <a:pt x="151994" y="45556"/>
                  <a:pt x="179634" y="142376"/>
                </a:cubicBezTo>
                <a:cubicBezTo>
                  <a:pt x="206429" y="236183"/>
                  <a:pt x="262607" y="375863"/>
                  <a:pt x="440656" y="505661"/>
                </a:cubicBezTo>
                <a:cubicBezTo>
                  <a:pt x="592016" y="616009"/>
                  <a:pt x="614635" y="1014280"/>
                  <a:pt x="614847" y="1018297"/>
                </a:cubicBezTo>
                <a:close/>
              </a:path>
            </a:pathLst>
          </a:custGeom>
          <a:solidFill>
            <a:srgbClr val="DD9647"/>
          </a:soli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CD588420-20CA-3254-3BB3-974D846F879A}"/>
              </a:ext>
            </a:extLst>
          </p:cNvPr>
          <p:cNvSpPr/>
          <p:nvPr/>
        </p:nvSpPr>
        <p:spPr>
          <a:xfrm>
            <a:off x="6386285" y="3410283"/>
            <a:ext cx="950114" cy="2489134"/>
          </a:xfrm>
          <a:custGeom>
            <a:avLst/>
            <a:gdLst>
              <a:gd name="connsiteX0" fmla="*/ 137396 w 950114"/>
              <a:gd name="connsiteY0" fmla="*/ 2485012 h 2489134"/>
              <a:gd name="connsiteX1" fmla="*/ 103573 w 950114"/>
              <a:gd name="connsiteY1" fmla="*/ 2279112 h 2489134"/>
              <a:gd name="connsiteX2" fmla="*/ 35027 w 950114"/>
              <a:gd name="connsiteY2" fmla="*/ 1761667 h 2489134"/>
              <a:gd name="connsiteX3" fmla="*/ 94853 w 950114"/>
              <a:gd name="connsiteY3" fmla="*/ 1461167 h 2489134"/>
              <a:gd name="connsiteX4" fmla="*/ 104947 w 950114"/>
              <a:gd name="connsiteY4" fmla="*/ 1086202 h 2489134"/>
              <a:gd name="connsiteX5" fmla="*/ 41211 w 950114"/>
              <a:gd name="connsiteY5" fmla="*/ 834482 h 2489134"/>
              <a:gd name="connsiteX6" fmla="*/ 177191 w 950114"/>
              <a:gd name="connsiteY6" fmla="*/ 739195 h 2489134"/>
              <a:gd name="connsiteX7" fmla="*/ 381612 w 950114"/>
              <a:gd name="connsiteY7" fmla="*/ 441126 h 2489134"/>
              <a:gd name="connsiteX8" fmla="*/ 406292 w 950114"/>
              <a:gd name="connsiteY8" fmla="*/ 311962 h 2489134"/>
              <a:gd name="connsiteX9" fmla="*/ 503799 w 950114"/>
              <a:gd name="connsiteY9" fmla="*/ 294152 h 2489134"/>
              <a:gd name="connsiteX10" fmla="*/ 691361 w 950114"/>
              <a:gd name="connsiteY10" fmla="*/ 226135 h 2489134"/>
              <a:gd name="connsiteX11" fmla="*/ 822109 w 950114"/>
              <a:gd name="connsiteY11" fmla="*/ 4592 h 2489134"/>
              <a:gd name="connsiteX12" fmla="*/ 863596 w 950114"/>
              <a:gd name="connsiteY12" fmla="*/ 4803 h 2489134"/>
              <a:gd name="connsiteX13" fmla="*/ 863596 w 950114"/>
              <a:gd name="connsiteY13" fmla="*/ 4803 h 2489134"/>
              <a:gd name="connsiteX14" fmla="*/ 946675 w 950114"/>
              <a:gd name="connsiteY14" fmla="*/ 86032 h 2489134"/>
              <a:gd name="connsiteX15" fmla="*/ 873796 w 950114"/>
              <a:gd name="connsiteY15" fmla="*/ 278667 h 2489134"/>
              <a:gd name="connsiteX16" fmla="*/ 802185 w 950114"/>
              <a:gd name="connsiteY16" fmla="*/ 679634 h 2489134"/>
              <a:gd name="connsiteX17" fmla="*/ 772061 w 950114"/>
              <a:gd name="connsiteY17" fmla="*/ 1056289 h 2489134"/>
              <a:gd name="connsiteX18" fmla="*/ 631324 w 950114"/>
              <a:gd name="connsiteY18" fmla="*/ 1283171 h 2489134"/>
              <a:gd name="connsiteX19" fmla="*/ 701191 w 950114"/>
              <a:gd name="connsiteY19" fmla="*/ 1526752 h 2489134"/>
              <a:gd name="connsiteX20" fmla="*/ 692418 w 950114"/>
              <a:gd name="connsiteY20" fmla="*/ 1813987 h 2489134"/>
              <a:gd name="connsiteX21" fmla="*/ 251075 w 950114"/>
              <a:gd name="connsiteY21" fmla="*/ 2438664 h 2489134"/>
              <a:gd name="connsiteX22" fmla="*/ 250176 w 950114"/>
              <a:gd name="connsiteY22" fmla="*/ 2440672 h 2489134"/>
              <a:gd name="connsiteX23" fmla="*/ 248485 w 950114"/>
              <a:gd name="connsiteY23" fmla="*/ 2441993 h 2489134"/>
              <a:gd name="connsiteX24" fmla="*/ 155840 w 950114"/>
              <a:gd name="connsiteY24" fmla="*/ 2489135 h 2489134"/>
              <a:gd name="connsiteX25" fmla="*/ 137396 w 950114"/>
              <a:gd name="connsiteY25" fmla="*/ 2485012 h 2489134"/>
              <a:gd name="connsiteX26" fmla="*/ 682535 w 950114"/>
              <a:gd name="connsiteY26" fmla="*/ 1799137 h 2489134"/>
              <a:gd name="connsiteX27" fmla="*/ 686023 w 950114"/>
              <a:gd name="connsiteY27" fmla="*/ 1536265 h 2489134"/>
              <a:gd name="connsiteX28" fmla="*/ 614412 w 950114"/>
              <a:gd name="connsiteY28" fmla="*/ 1277305 h 2489134"/>
              <a:gd name="connsiteX29" fmla="*/ 758426 w 950114"/>
              <a:gd name="connsiteY29" fmla="*/ 1044715 h 2489134"/>
              <a:gd name="connsiteX30" fmla="*/ 786595 w 950114"/>
              <a:gd name="connsiteY30" fmla="*/ 688406 h 2489134"/>
              <a:gd name="connsiteX31" fmla="*/ 858787 w 950114"/>
              <a:gd name="connsiteY31" fmla="*/ 268996 h 2489134"/>
              <a:gd name="connsiteX32" fmla="*/ 929446 w 950114"/>
              <a:gd name="connsiteY32" fmla="*/ 90894 h 2489134"/>
              <a:gd name="connsiteX33" fmla="*/ 855827 w 950114"/>
              <a:gd name="connsiteY33" fmla="*/ 20922 h 2489134"/>
              <a:gd name="connsiteX34" fmla="*/ 855827 w 950114"/>
              <a:gd name="connsiteY34" fmla="*/ 20922 h 2489134"/>
              <a:gd name="connsiteX35" fmla="*/ 829138 w 950114"/>
              <a:gd name="connsiteY35" fmla="*/ 20922 h 2489134"/>
              <a:gd name="connsiteX36" fmla="*/ 707797 w 950114"/>
              <a:gd name="connsiteY36" fmla="*/ 232953 h 2489134"/>
              <a:gd name="connsiteX37" fmla="*/ 707321 w 950114"/>
              <a:gd name="connsiteY37" fmla="*/ 234433 h 2489134"/>
              <a:gd name="connsiteX38" fmla="*/ 706370 w 950114"/>
              <a:gd name="connsiteY38" fmla="*/ 235648 h 2489134"/>
              <a:gd name="connsiteX39" fmla="*/ 502372 w 950114"/>
              <a:gd name="connsiteY39" fmla="*/ 311909 h 2489134"/>
              <a:gd name="connsiteX40" fmla="*/ 418765 w 950114"/>
              <a:gd name="connsiteY40" fmla="*/ 324593 h 2489134"/>
              <a:gd name="connsiteX41" fmla="*/ 399264 w 950114"/>
              <a:gd name="connsiteY41" fmla="*/ 439910 h 2489134"/>
              <a:gd name="connsiteX42" fmla="*/ 183216 w 950114"/>
              <a:gd name="connsiteY42" fmla="*/ 755948 h 2489134"/>
              <a:gd name="connsiteX43" fmla="*/ 57805 w 950114"/>
              <a:gd name="connsiteY43" fmla="*/ 840771 h 2489134"/>
              <a:gd name="connsiteX44" fmla="*/ 120537 w 950114"/>
              <a:gd name="connsiteY44" fmla="*/ 1077746 h 2489134"/>
              <a:gd name="connsiteX45" fmla="*/ 105792 w 950114"/>
              <a:gd name="connsiteY45" fmla="*/ 1475172 h 2489134"/>
              <a:gd name="connsiteX46" fmla="*/ 51411 w 950114"/>
              <a:gd name="connsiteY46" fmla="*/ 1754796 h 2489134"/>
              <a:gd name="connsiteX47" fmla="*/ 121277 w 950114"/>
              <a:gd name="connsiteY47" fmla="*/ 2279429 h 2489134"/>
              <a:gd name="connsiteX48" fmla="*/ 145271 w 950114"/>
              <a:gd name="connsiteY48" fmla="*/ 2469105 h 2489134"/>
              <a:gd name="connsiteX49" fmla="*/ 235643 w 950114"/>
              <a:gd name="connsiteY49" fmla="*/ 2429362 h 2489134"/>
              <a:gd name="connsiteX50" fmla="*/ 682535 w 950114"/>
              <a:gd name="connsiteY50" fmla="*/ 1799137 h 2489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950114" h="2489134">
                <a:moveTo>
                  <a:pt x="137396" y="2485012"/>
                </a:moveTo>
                <a:cubicBezTo>
                  <a:pt x="100190" y="2466462"/>
                  <a:pt x="101512" y="2391892"/>
                  <a:pt x="103573" y="2279112"/>
                </a:cubicBezTo>
                <a:cubicBezTo>
                  <a:pt x="106162" y="2136525"/>
                  <a:pt x="109650" y="1941248"/>
                  <a:pt x="35027" y="1761667"/>
                </a:cubicBezTo>
                <a:cubicBezTo>
                  <a:pt x="-44246" y="1570881"/>
                  <a:pt x="26466" y="1515126"/>
                  <a:pt x="94853" y="1461167"/>
                </a:cubicBezTo>
                <a:cubicBezTo>
                  <a:pt x="171484" y="1400760"/>
                  <a:pt x="243781" y="1343683"/>
                  <a:pt x="104947" y="1086202"/>
                </a:cubicBezTo>
                <a:cubicBezTo>
                  <a:pt x="41158" y="967926"/>
                  <a:pt x="20917" y="887965"/>
                  <a:pt x="41211" y="834482"/>
                </a:cubicBezTo>
                <a:cubicBezTo>
                  <a:pt x="61293" y="781632"/>
                  <a:pt x="117578" y="761021"/>
                  <a:pt x="177191" y="739195"/>
                </a:cubicBezTo>
                <a:cubicBezTo>
                  <a:pt x="280089" y="701566"/>
                  <a:pt x="396674" y="658864"/>
                  <a:pt x="381612" y="441126"/>
                </a:cubicBezTo>
                <a:cubicBezTo>
                  <a:pt x="377014" y="374377"/>
                  <a:pt x="384836" y="333313"/>
                  <a:pt x="406292" y="311962"/>
                </a:cubicBezTo>
                <a:cubicBezTo>
                  <a:pt x="429599" y="288709"/>
                  <a:pt x="464004" y="291246"/>
                  <a:pt x="503799" y="294152"/>
                </a:cubicBezTo>
                <a:cubicBezTo>
                  <a:pt x="563941" y="298592"/>
                  <a:pt x="632011" y="303559"/>
                  <a:pt x="691361" y="226135"/>
                </a:cubicBezTo>
                <a:cubicBezTo>
                  <a:pt x="697491" y="206793"/>
                  <a:pt x="754251" y="34134"/>
                  <a:pt x="822109" y="4592"/>
                </a:cubicBezTo>
                <a:cubicBezTo>
                  <a:pt x="836326" y="-1592"/>
                  <a:pt x="850331" y="-1539"/>
                  <a:pt x="863596" y="4803"/>
                </a:cubicBezTo>
                <a:lnTo>
                  <a:pt x="863596" y="4803"/>
                </a:lnTo>
                <a:cubicBezTo>
                  <a:pt x="910473" y="27211"/>
                  <a:pt x="937638" y="53794"/>
                  <a:pt x="946675" y="86032"/>
                </a:cubicBezTo>
                <a:cubicBezTo>
                  <a:pt x="962476" y="142158"/>
                  <a:pt x="921360" y="205419"/>
                  <a:pt x="873796" y="278667"/>
                </a:cubicBezTo>
                <a:cubicBezTo>
                  <a:pt x="799014" y="393826"/>
                  <a:pt x="714297" y="524310"/>
                  <a:pt x="802185" y="679634"/>
                </a:cubicBezTo>
                <a:cubicBezTo>
                  <a:pt x="918400" y="884952"/>
                  <a:pt x="857043" y="956827"/>
                  <a:pt x="772061" y="1056289"/>
                </a:cubicBezTo>
                <a:cubicBezTo>
                  <a:pt x="723387" y="1113261"/>
                  <a:pt x="668213" y="1177842"/>
                  <a:pt x="631324" y="1283171"/>
                </a:cubicBezTo>
                <a:cubicBezTo>
                  <a:pt x="601676" y="1367888"/>
                  <a:pt x="652252" y="1448641"/>
                  <a:pt x="701191" y="1526752"/>
                </a:cubicBezTo>
                <a:cubicBezTo>
                  <a:pt x="762548" y="1624735"/>
                  <a:pt x="826020" y="1726046"/>
                  <a:pt x="692418" y="1813987"/>
                </a:cubicBezTo>
                <a:cubicBezTo>
                  <a:pt x="471455" y="1959322"/>
                  <a:pt x="253241" y="2433855"/>
                  <a:pt x="251075" y="2438664"/>
                </a:cubicBezTo>
                <a:lnTo>
                  <a:pt x="250176" y="2440672"/>
                </a:lnTo>
                <a:lnTo>
                  <a:pt x="248485" y="2441993"/>
                </a:lnTo>
                <a:cubicBezTo>
                  <a:pt x="207791" y="2473914"/>
                  <a:pt x="178143" y="2489135"/>
                  <a:pt x="155840" y="2489135"/>
                </a:cubicBezTo>
                <a:cubicBezTo>
                  <a:pt x="148970" y="2489135"/>
                  <a:pt x="142892" y="2487761"/>
                  <a:pt x="137396" y="2485012"/>
                </a:cubicBezTo>
                <a:close/>
                <a:moveTo>
                  <a:pt x="682535" y="1799137"/>
                </a:moveTo>
                <a:cubicBezTo>
                  <a:pt x="801657" y="1720814"/>
                  <a:pt x="748068" y="1635252"/>
                  <a:pt x="686023" y="1536265"/>
                </a:cubicBezTo>
                <a:cubicBezTo>
                  <a:pt x="637243" y="1458365"/>
                  <a:pt x="581910" y="1370108"/>
                  <a:pt x="614412" y="1277305"/>
                </a:cubicBezTo>
                <a:cubicBezTo>
                  <a:pt x="652411" y="1168805"/>
                  <a:pt x="708695" y="1102902"/>
                  <a:pt x="758426" y="1044715"/>
                </a:cubicBezTo>
                <a:cubicBezTo>
                  <a:pt x="841663" y="947262"/>
                  <a:pt x="896679" y="882892"/>
                  <a:pt x="786595" y="688406"/>
                </a:cubicBezTo>
                <a:cubicBezTo>
                  <a:pt x="693369" y="523676"/>
                  <a:pt x="785062" y="382463"/>
                  <a:pt x="858787" y="268996"/>
                </a:cubicBezTo>
                <a:cubicBezTo>
                  <a:pt x="904025" y="199341"/>
                  <a:pt x="943081" y="139199"/>
                  <a:pt x="929446" y="90894"/>
                </a:cubicBezTo>
                <a:cubicBezTo>
                  <a:pt x="921836" y="63836"/>
                  <a:pt x="897789" y="40952"/>
                  <a:pt x="855827" y="20922"/>
                </a:cubicBezTo>
                <a:lnTo>
                  <a:pt x="855827" y="20922"/>
                </a:lnTo>
                <a:cubicBezTo>
                  <a:pt x="847265" y="16800"/>
                  <a:pt x="838545" y="16853"/>
                  <a:pt x="829138" y="20922"/>
                </a:cubicBezTo>
                <a:cubicBezTo>
                  <a:pt x="766195" y="48351"/>
                  <a:pt x="708378" y="231103"/>
                  <a:pt x="707797" y="232953"/>
                </a:cubicBezTo>
                <a:lnTo>
                  <a:pt x="707321" y="234433"/>
                </a:lnTo>
                <a:lnTo>
                  <a:pt x="706370" y="235648"/>
                </a:lnTo>
                <a:cubicBezTo>
                  <a:pt x="640995" y="322057"/>
                  <a:pt x="564153" y="316455"/>
                  <a:pt x="502372" y="311909"/>
                </a:cubicBezTo>
                <a:cubicBezTo>
                  <a:pt x="465483" y="309214"/>
                  <a:pt x="436311" y="307100"/>
                  <a:pt x="418765" y="324593"/>
                </a:cubicBezTo>
                <a:cubicBezTo>
                  <a:pt x="401483" y="341769"/>
                  <a:pt x="395088" y="379504"/>
                  <a:pt x="399264" y="439910"/>
                </a:cubicBezTo>
                <a:cubicBezTo>
                  <a:pt x="415277" y="671019"/>
                  <a:pt x="286589" y="718055"/>
                  <a:pt x="183216" y="755948"/>
                </a:cubicBezTo>
                <a:cubicBezTo>
                  <a:pt x="125135" y="777193"/>
                  <a:pt x="74981" y="795532"/>
                  <a:pt x="57805" y="840771"/>
                </a:cubicBezTo>
                <a:cubicBezTo>
                  <a:pt x="39467" y="889075"/>
                  <a:pt x="59391" y="964385"/>
                  <a:pt x="120537" y="1077746"/>
                </a:cubicBezTo>
                <a:cubicBezTo>
                  <a:pt x="266506" y="1348439"/>
                  <a:pt x="184802" y="1412862"/>
                  <a:pt x="105792" y="1475172"/>
                </a:cubicBezTo>
                <a:cubicBezTo>
                  <a:pt x="39678" y="1527281"/>
                  <a:pt x="-22737" y="1576483"/>
                  <a:pt x="51411" y="1754796"/>
                </a:cubicBezTo>
                <a:cubicBezTo>
                  <a:pt x="127460" y="1937866"/>
                  <a:pt x="123867" y="2135257"/>
                  <a:pt x="121277" y="2279429"/>
                </a:cubicBezTo>
                <a:cubicBezTo>
                  <a:pt x="119480" y="2377834"/>
                  <a:pt x="118106" y="2455576"/>
                  <a:pt x="145271" y="2469105"/>
                </a:cubicBezTo>
                <a:cubicBezTo>
                  <a:pt x="161125" y="2477032"/>
                  <a:pt x="191566" y="2463661"/>
                  <a:pt x="235643" y="2429362"/>
                </a:cubicBezTo>
                <a:cubicBezTo>
                  <a:pt x="253347" y="2390889"/>
                  <a:pt x="462365" y="1943996"/>
                  <a:pt x="682535" y="1799137"/>
                </a:cubicBezTo>
                <a:close/>
              </a:path>
            </a:pathLst>
          </a:custGeom>
          <a:gradFill flip="none" rotWithShape="1">
            <a:gsLst>
              <a:gs pos="12000">
                <a:srgbClr val="DD9647">
                  <a:alpha val="20000"/>
                </a:srgbClr>
              </a:gs>
              <a:gs pos="100000">
                <a:srgbClr val="FBAF19">
                  <a:alpha val="20000"/>
                </a:srgbClr>
              </a:gs>
            </a:gsLst>
            <a:lin ang="5400000" scaled="1"/>
            <a:tileRect/>
          </a:gra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6067E5E3-16A4-0FA6-0A05-D5FE1292F3F8}"/>
              </a:ext>
            </a:extLst>
          </p:cNvPr>
          <p:cNvSpPr/>
          <p:nvPr/>
        </p:nvSpPr>
        <p:spPr>
          <a:xfrm>
            <a:off x="6046123" y="3822476"/>
            <a:ext cx="736825" cy="1944289"/>
          </a:xfrm>
          <a:custGeom>
            <a:avLst/>
            <a:gdLst>
              <a:gd name="connsiteX0" fmla="*/ 128807 w 736825"/>
              <a:gd name="connsiteY0" fmla="*/ 4516 h 1944289"/>
              <a:gd name="connsiteX1" fmla="*/ 265422 w 736825"/>
              <a:gd name="connsiteY1" fmla="*/ 343067 h 1944289"/>
              <a:gd name="connsiteX2" fmla="*/ 592082 w 736825"/>
              <a:gd name="connsiteY2" fmla="*/ 814587 h 1944289"/>
              <a:gd name="connsiteX3" fmla="*/ 710887 w 736825"/>
              <a:gd name="connsiteY3" fmla="*/ 1299319 h 1944289"/>
              <a:gd name="connsiteX4" fmla="*/ 550543 w 736825"/>
              <a:gd name="connsiteY4" fmla="*/ 1929228 h 1944289"/>
              <a:gd name="connsiteX5" fmla="*/ 312669 w 736825"/>
              <a:gd name="connsiteY5" fmla="*/ 1340172 h 1944289"/>
              <a:gd name="connsiteX6" fmla="*/ 285927 w 736825"/>
              <a:gd name="connsiteY6" fmla="*/ 1084012 h 1944289"/>
              <a:gd name="connsiteX7" fmla="*/ 21893 w 736825"/>
              <a:gd name="connsiteY7" fmla="*/ 512079 h 1944289"/>
              <a:gd name="connsiteX8" fmla="*/ 128807 w 736825"/>
              <a:gd name="connsiteY8" fmla="*/ 4516 h 1944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6825" h="1944289">
                <a:moveTo>
                  <a:pt x="128807" y="4516"/>
                </a:moveTo>
                <a:cubicBezTo>
                  <a:pt x="241270" y="-34064"/>
                  <a:pt x="217910" y="182723"/>
                  <a:pt x="265422" y="343067"/>
                </a:cubicBezTo>
                <a:cubicBezTo>
                  <a:pt x="312933" y="503464"/>
                  <a:pt x="794019" y="413040"/>
                  <a:pt x="592082" y="814587"/>
                </a:cubicBezTo>
                <a:cubicBezTo>
                  <a:pt x="390146" y="1216188"/>
                  <a:pt x="847502" y="948877"/>
                  <a:pt x="710887" y="1299319"/>
                </a:cubicBezTo>
                <a:cubicBezTo>
                  <a:pt x="574272" y="1649762"/>
                  <a:pt x="698996" y="2024568"/>
                  <a:pt x="550543" y="1929228"/>
                </a:cubicBezTo>
                <a:cubicBezTo>
                  <a:pt x="402037" y="1833888"/>
                  <a:pt x="467094" y="1392598"/>
                  <a:pt x="312669" y="1340172"/>
                </a:cubicBezTo>
                <a:cubicBezTo>
                  <a:pt x="158244" y="1287746"/>
                  <a:pt x="133035" y="1226546"/>
                  <a:pt x="285927" y="1084012"/>
                </a:cubicBezTo>
                <a:cubicBezTo>
                  <a:pt x="438820" y="941478"/>
                  <a:pt x="-114722" y="799948"/>
                  <a:pt x="21893" y="512079"/>
                </a:cubicBezTo>
                <a:cubicBezTo>
                  <a:pt x="158508" y="224263"/>
                  <a:pt x="-1149" y="49015"/>
                  <a:pt x="128807" y="4516"/>
                </a:cubicBezTo>
                <a:close/>
              </a:path>
            </a:pathLst>
          </a:custGeom>
          <a:gradFill flip="none" rotWithShape="1">
            <a:gsLst>
              <a:gs pos="12000">
                <a:srgbClr val="804F16"/>
              </a:gs>
              <a:gs pos="100000">
                <a:srgbClr val="FBAF19"/>
              </a:gs>
            </a:gsLst>
            <a:lin ang="13500000" scaled="1"/>
            <a:tileRect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1CB11465-0966-3224-F36F-117A09D8DAD1}"/>
              </a:ext>
            </a:extLst>
          </p:cNvPr>
          <p:cNvSpPr/>
          <p:nvPr/>
        </p:nvSpPr>
        <p:spPr>
          <a:xfrm>
            <a:off x="6248548" y="4323404"/>
            <a:ext cx="366177" cy="1405310"/>
          </a:xfrm>
          <a:custGeom>
            <a:avLst/>
            <a:gdLst>
              <a:gd name="connsiteX0" fmla="*/ 296325 w 366177"/>
              <a:gd name="connsiteY0" fmla="*/ 1405311 h 1405310"/>
              <a:gd name="connsiteX1" fmla="*/ 318522 w 366177"/>
              <a:gd name="connsiteY1" fmla="*/ 753523 h 1405310"/>
              <a:gd name="connsiteX2" fmla="*/ 237134 w 366177"/>
              <a:gd name="connsiteY2" fmla="*/ 271909 h 1405310"/>
              <a:gd name="connsiteX3" fmla="*/ 5972 w 366177"/>
              <a:gd name="connsiteY3" fmla="*/ 0 h 1405310"/>
              <a:gd name="connsiteX4" fmla="*/ 0 w 366177"/>
              <a:gd name="connsiteY4" fmla="*/ 16806 h 1405310"/>
              <a:gd name="connsiteX5" fmla="*/ 219324 w 366177"/>
              <a:gd name="connsiteY5" fmla="*/ 270588 h 1405310"/>
              <a:gd name="connsiteX6" fmla="*/ 309696 w 366177"/>
              <a:gd name="connsiteY6" fmla="*/ 769008 h 1405310"/>
              <a:gd name="connsiteX7" fmla="*/ 278885 w 366177"/>
              <a:gd name="connsiteY7" fmla="*/ 1401189 h 1405310"/>
              <a:gd name="connsiteX8" fmla="*/ 296325 w 366177"/>
              <a:gd name="connsiteY8" fmla="*/ 1405311 h 1405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6177" h="1405310">
                <a:moveTo>
                  <a:pt x="296325" y="1405311"/>
                </a:moveTo>
                <a:cubicBezTo>
                  <a:pt x="310489" y="1345327"/>
                  <a:pt x="431249" y="817365"/>
                  <a:pt x="318522" y="753523"/>
                </a:cubicBezTo>
                <a:cubicBezTo>
                  <a:pt x="219218" y="697291"/>
                  <a:pt x="221649" y="478496"/>
                  <a:pt x="237134" y="271909"/>
                </a:cubicBezTo>
                <a:cubicBezTo>
                  <a:pt x="250822" y="89051"/>
                  <a:pt x="15960" y="3541"/>
                  <a:pt x="5972" y="0"/>
                </a:cubicBezTo>
                <a:lnTo>
                  <a:pt x="0" y="16806"/>
                </a:lnTo>
                <a:cubicBezTo>
                  <a:pt x="2325" y="17652"/>
                  <a:pt x="232061" y="101312"/>
                  <a:pt x="219324" y="270588"/>
                </a:cubicBezTo>
                <a:cubicBezTo>
                  <a:pt x="203416" y="482777"/>
                  <a:pt x="201725" y="707861"/>
                  <a:pt x="309696" y="769008"/>
                </a:cubicBezTo>
                <a:cubicBezTo>
                  <a:pt x="395259" y="817470"/>
                  <a:pt x="316513" y="1241796"/>
                  <a:pt x="278885" y="1401189"/>
                </a:cubicBezTo>
                <a:lnTo>
                  <a:pt x="296325" y="1405311"/>
                </a:lnTo>
                <a:close/>
              </a:path>
            </a:pathLst>
          </a:custGeom>
          <a:solidFill>
            <a:srgbClr val="FFFFFF"/>
          </a:soli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80BBA482-2B61-CF8E-1BA6-0E1911BFB535}"/>
              </a:ext>
            </a:extLst>
          </p:cNvPr>
          <p:cNvSpPr/>
          <p:nvPr/>
        </p:nvSpPr>
        <p:spPr>
          <a:xfrm>
            <a:off x="6289189" y="5540678"/>
            <a:ext cx="679956" cy="609138"/>
          </a:xfrm>
          <a:custGeom>
            <a:avLst/>
            <a:gdLst>
              <a:gd name="connsiteX0" fmla="*/ 679957 w 679956"/>
              <a:gd name="connsiteY0" fmla="*/ 0 h 609138"/>
              <a:gd name="connsiteX1" fmla="*/ 519401 w 679956"/>
              <a:gd name="connsiteY1" fmla="*/ 609139 h 609138"/>
              <a:gd name="connsiteX2" fmla="*/ 160608 w 679956"/>
              <a:gd name="connsiteY2" fmla="*/ 609139 h 609138"/>
              <a:gd name="connsiteX3" fmla="*/ 0 w 679956"/>
              <a:gd name="connsiteY3" fmla="*/ 0 h 60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9956" h="609138">
                <a:moveTo>
                  <a:pt x="679957" y="0"/>
                </a:moveTo>
                <a:lnTo>
                  <a:pt x="519401" y="609139"/>
                </a:lnTo>
                <a:lnTo>
                  <a:pt x="160608" y="609139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2000">
                <a:srgbClr val="804F16"/>
              </a:gs>
              <a:gs pos="100000">
                <a:srgbClr val="FBAF19"/>
              </a:gs>
            </a:gsLst>
            <a:lin ang="13500000" scaled="1"/>
            <a:tileRect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3ED4C7F9-06E2-9668-CF4B-F179C45B358C}"/>
              </a:ext>
            </a:extLst>
          </p:cNvPr>
          <p:cNvSpPr/>
          <p:nvPr/>
        </p:nvSpPr>
        <p:spPr>
          <a:xfrm>
            <a:off x="6289242" y="5540678"/>
            <a:ext cx="679903" cy="609138"/>
          </a:xfrm>
          <a:custGeom>
            <a:avLst/>
            <a:gdLst>
              <a:gd name="connsiteX0" fmla="*/ 679904 w 679903"/>
              <a:gd name="connsiteY0" fmla="*/ 0 h 609138"/>
              <a:gd name="connsiteX1" fmla="*/ 326449 w 679903"/>
              <a:gd name="connsiteY1" fmla="*/ 609139 h 609138"/>
              <a:gd name="connsiteX2" fmla="*/ 160556 w 679903"/>
              <a:gd name="connsiteY2" fmla="*/ 609139 h 609138"/>
              <a:gd name="connsiteX3" fmla="*/ 0 w 679903"/>
              <a:gd name="connsiteY3" fmla="*/ 0 h 609138"/>
              <a:gd name="connsiteX4" fmla="*/ 679904 w 679903"/>
              <a:gd name="connsiteY4" fmla="*/ 0 h 60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9903" h="609138">
                <a:moveTo>
                  <a:pt x="679904" y="0"/>
                </a:moveTo>
                <a:cubicBezTo>
                  <a:pt x="679904" y="0"/>
                  <a:pt x="326449" y="66378"/>
                  <a:pt x="326449" y="609139"/>
                </a:cubicBezTo>
                <a:lnTo>
                  <a:pt x="160556" y="609139"/>
                </a:lnTo>
                <a:lnTo>
                  <a:pt x="0" y="0"/>
                </a:lnTo>
                <a:lnTo>
                  <a:pt x="679904" y="0"/>
                </a:lnTo>
                <a:close/>
              </a:path>
            </a:pathLst>
          </a:custGeom>
          <a:gradFill flip="none" rotWithShape="1">
            <a:gsLst>
              <a:gs pos="12000">
                <a:srgbClr val="804F16"/>
              </a:gs>
              <a:gs pos="100000">
                <a:srgbClr val="FBAF19"/>
              </a:gs>
            </a:gsLst>
            <a:lin ang="13500000" scaled="1"/>
            <a:tileRect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94FADA19-3C2D-8D2B-5D9E-A2EFEA663235}"/>
              </a:ext>
            </a:extLst>
          </p:cNvPr>
          <p:cNvSpPr/>
          <p:nvPr/>
        </p:nvSpPr>
        <p:spPr>
          <a:xfrm>
            <a:off x="2256446" y="2413754"/>
            <a:ext cx="149404" cy="27692"/>
          </a:xfrm>
          <a:custGeom>
            <a:avLst/>
            <a:gdLst>
              <a:gd name="connsiteX0" fmla="*/ 0 w 149404"/>
              <a:gd name="connsiteY0" fmla="*/ 0 h 27692"/>
              <a:gd name="connsiteX1" fmla="*/ 149404 w 149404"/>
              <a:gd name="connsiteY1" fmla="*/ 0 h 27692"/>
              <a:gd name="connsiteX2" fmla="*/ 149404 w 149404"/>
              <a:gd name="connsiteY2" fmla="*/ 27693 h 27692"/>
              <a:gd name="connsiteX3" fmla="*/ 0 w 149404"/>
              <a:gd name="connsiteY3" fmla="*/ 27693 h 27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404" h="27692">
                <a:moveTo>
                  <a:pt x="0" y="0"/>
                </a:moveTo>
                <a:lnTo>
                  <a:pt x="149404" y="0"/>
                </a:lnTo>
                <a:lnTo>
                  <a:pt x="149404" y="27693"/>
                </a:lnTo>
                <a:lnTo>
                  <a:pt x="0" y="27693"/>
                </a:lnTo>
                <a:close/>
              </a:path>
            </a:pathLst>
          </a:custGeom>
          <a:solidFill>
            <a:srgbClr val="6696E2">
              <a:alpha val="20000"/>
            </a:srgbClr>
          </a:soli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73767946-F172-A85D-DC14-1BCC1672EF23}"/>
              </a:ext>
            </a:extLst>
          </p:cNvPr>
          <p:cNvSpPr/>
          <p:nvPr/>
        </p:nvSpPr>
        <p:spPr>
          <a:xfrm>
            <a:off x="2327158" y="3802422"/>
            <a:ext cx="186471" cy="223730"/>
          </a:xfrm>
          <a:custGeom>
            <a:avLst/>
            <a:gdLst>
              <a:gd name="connsiteX0" fmla="*/ 12578 w 186471"/>
              <a:gd name="connsiteY0" fmla="*/ 86879 h 223730"/>
              <a:gd name="connsiteX1" fmla="*/ 77054 w 186471"/>
              <a:gd name="connsiteY1" fmla="*/ 67907 h 223730"/>
              <a:gd name="connsiteX2" fmla="*/ 133497 w 186471"/>
              <a:gd name="connsiteY2" fmla="*/ 28481 h 223730"/>
              <a:gd name="connsiteX3" fmla="*/ 186241 w 186471"/>
              <a:gd name="connsiteY3" fmla="*/ 4593 h 223730"/>
              <a:gd name="connsiteX4" fmla="*/ 118171 w 186471"/>
              <a:gd name="connsiteY4" fmla="*/ 75675 h 223730"/>
              <a:gd name="connsiteX5" fmla="*/ 177943 w 186471"/>
              <a:gd name="connsiteY5" fmla="*/ 103421 h 223730"/>
              <a:gd name="connsiteX6" fmla="*/ 113837 w 186471"/>
              <a:gd name="connsiteY6" fmla="*/ 223230 h 223730"/>
              <a:gd name="connsiteX7" fmla="*/ 30600 w 186471"/>
              <a:gd name="connsiteY7" fmla="*/ 172389 h 223730"/>
              <a:gd name="connsiteX8" fmla="*/ 0 w 186471"/>
              <a:gd name="connsiteY8" fmla="*/ 167157 h 223730"/>
              <a:gd name="connsiteX9" fmla="*/ 12578 w 186471"/>
              <a:gd name="connsiteY9" fmla="*/ 86879 h 223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6471" h="223730">
                <a:moveTo>
                  <a:pt x="12578" y="86879"/>
                </a:moveTo>
                <a:cubicBezTo>
                  <a:pt x="12578" y="86879"/>
                  <a:pt x="60142" y="86245"/>
                  <a:pt x="77054" y="67907"/>
                </a:cubicBezTo>
                <a:cubicBezTo>
                  <a:pt x="93966" y="49568"/>
                  <a:pt x="123878" y="33132"/>
                  <a:pt x="133497" y="28481"/>
                </a:cubicBezTo>
                <a:cubicBezTo>
                  <a:pt x="146339" y="22245"/>
                  <a:pt x="181801" y="-12265"/>
                  <a:pt x="186241" y="4593"/>
                </a:cubicBezTo>
                <a:cubicBezTo>
                  <a:pt x="190680" y="21452"/>
                  <a:pt x="129745" y="64154"/>
                  <a:pt x="118171" y="75675"/>
                </a:cubicBezTo>
                <a:cubicBezTo>
                  <a:pt x="106544" y="87197"/>
                  <a:pt x="168800" y="92217"/>
                  <a:pt x="177943" y="103421"/>
                </a:cubicBezTo>
                <a:cubicBezTo>
                  <a:pt x="187033" y="114625"/>
                  <a:pt x="155324" y="232320"/>
                  <a:pt x="113837" y="223230"/>
                </a:cubicBezTo>
                <a:cubicBezTo>
                  <a:pt x="72350" y="214087"/>
                  <a:pt x="38421" y="172337"/>
                  <a:pt x="30600" y="172389"/>
                </a:cubicBezTo>
                <a:cubicBezTo>
                  <a:pt x="22778" y="172495"/>
                  <a:pt x="0" y="167157"/>
                  <a:pt x="0" y="167157"/>
                </a:cubicBezTo>
                <a:lnTo>
                  <a:pt x="12578" y="86879"/>
                </a:lnTo>
                <a:close/>
              </a:path>
            </a:pathLst>
          </a:custGeom>
          <a:solidFill>
            <a:srgbClr val="DBA585"/>
          </a:soli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CFFF6D2B-4369-97BC-662F-09F572A16194}"/>
              </a:ext>
            </a:extLst>
          </p:cNvPr>
          <p:cNvSpPr/>
          <p:nvPr/>
        </p:nvSpPr>
        <p:spPr>
          <a:xfrm>
            <a:off x="2442898" y="3901087"/>
            <a:ext cx="193273" cy="178384"/>
          </a:xfrm>
          <a:custGeom>
            <a:avLst/>
            <a:gdLst>
              <a:gd name="connsiteX0" fmla="*/ 53325 w 193273"/>
              <a:gd name="connsiteY0" fmla="*/ 0 h 178384"/>
              <a:gd name="connsiteX1" fmla="*/ 182171 w 193273"/>
              <a:gd name="connsiteY1" fmla="*/ 48515 h 178384"/>
              <a:gd name="connsiteX2" fmla="*/ 172024 w 193273"/>
              <a:gd name="connsiteY2" fmla="*/ 64106 h 178384"/>
              <a:gd name="connsiteX3" fmla="*/ 50894 w 193273"/>
              <a:gd name="connsiteY3" fmla="*/ 31709 h 178384"/>
              <a:gd name="connsiteX4" fmla="*/ 192212 w 193273"/>
              <a:gd name="connsiteY4" fmla="*/ 113044 h 178384"/>
              <a:gd name="connsiteX5" fmla="*/ 183281 w 193273"/>
              <a:gd name="connsiteY5" fmla="*/ 131964 h 178384"/>
              <a:gd name="connsiteX6" fmla="*/ 37470 w 193273"/>
              <a:gd name="connsiteY6" fmla="*/ 67224 h 178384"/>
              <a:gd name="connsiteX7" fmla="*/ 166739 w 193273"/>
              <a:gd name="connsiteY7" fmla="*/ 144806 h 178384"/>
              <a:gd name="connsiteX8" fmla="*/ 151254 w 193273"/>
              <a:gd name="connsiteY8" fmla="*/ 160925 h 178384"/>
              <a:gd name="connsiteX9" fmla="*/ 19924 w 193273"/>
              <a:gd name="connsiteY9" fmla="*/ 100413 h 178384"/>
              <a:gd name="connsiteX10" fmla="*/ 106438 w 193273"/>
              <a:gd name="connsiteY10" fmla="*/ 167426 h 178384"/>
              <a:gd name="connsiteX11" fmla="*/ 78851 w 193273"/>
              <a:gd name="connsiteY11" fmla="*/ 171020 h 178384"/>
              <a:gd name="connsiteX12" fmla="*/ 0 w 193273"/>
              <a:gd name="connsiteY12" fmla="*/ 125041 h 178384"/>
              <a:gd name="connsiteX13" fmla="*/ 53325 w 193273"/>
              <a:gd name="connsiteY13" fmla="*/ 0 h 178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3273" h="178384">
                <a:moveTo>
                  <a:pt x="53325" y="0"/>
                </a:moveTo>
                <a:cubicBezTo>
                  <a:pt x="53325" y="0"/>
                  <a:pt x="177097" y="37787"/>
                  <a:pt x="182171" y="48515"/>
                </a:cubicBezTo>
                <a:cubicBezTo>
                  <a:pt x="187244" y="59244"/>
                  <a:pt x="183809" y="67066"/>
                  <a:pt x="172024" y="64106"/>
                </a:cubicBezTo>
                <a:cubicBezTo>
                  <a:pt x="160239" y="61146"/>
                  <a:pt x="50894" y="31709"/>
                  <a:pt x="50894" y="31709"/>
                </a:cubicBezTo>
                <a:cubicBezTo>
                  <a:pt x="50894" y="31709"/>
                  <a:pt x="186134" y="105645"/>
                  <a:pt x="192212" y="113044"/>
                </a:cubicBezTo>
                <a:cubicBezTo>
                  <a:pt x="195753" y="117378"/>
                  <a:pt x="189834" y="132810"/>
                  <a:pt x="183281" y="131964"/>
                </a:cubicBezTo>
                <a:cubicBezTo>
                  <a:pt x="176727" y="131066"/>
                  <a:pt x="37470" y="67224"/>
                  <a:pt x="37470" y="67224"/>
                </a:cubicBezTo>
                <a:cubicBezTo>
                  <a:pt x="37470" y="67224"/>
                  <a:pt x="163621" y="136562"/>
                  <a:pt x="166739" y="144806"/>
                </a:cubicBezTo>
                <a:cubicBezTo>
                  <a:pt x="169487" y="151994"/>
                  <a:pt x="161031" y="165259"/>
                  <a:pt x="151254" y="160925"/>
                </a:cubicBezTo>
                <a:cubicBezTo>
                  <a:pt x="141477" y="156592"/>
                  <a:pt x="19924" y="100413"/>
                  <a:pt x="19924" y="100413"/>
                </a:cubicBezTo>
                <a:cubicBezTo>
                  <a:pt x="19924" y="100413"/>
                  <a:pt x="107812" y="157966"/>
                  <a:pt x="106438" y="167426"/>
                </a:cubicBezTo>
                <a:cubicBezTo>
                  <a:pt x="105592" y="173239"/>
                  <a:pt x="100995" y="186769"/>
                  <a:pt x="78851" y="171020"/>
                </a:cubicBezTo>
                <a:cubicBezTo>
                  <a:pt x="56760" y="155271"/>
                  <a:pt x="0" y="125041"/>
                  <a:pt x="0" y="125041"/>
                </a:cubicBezTo>
                <a:lnTo>
                  <a:pt x="53325" y="0"/>
                </a:lnTo>
                <a:close/>
              </a:path>
            </a:pathLst>
          </a:custGeom>
          <a:solidFill>
            <a:srgbClr val="DBA585"/>
          </a:soli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EAEDF320-E667-D1FD-4130-05F2BC5DD749}"/>
              </a:ext>
            </a:extLst>
          </p:cNvPr>
          <p:cNvSpPr/>
          <p:nvPr/>
        </p:nvSpPr>
        <p:spPr>
          <a:xfrm>
            <a:off x="1942953" y="5966278"/>
            <a:ext cx="342824" cy="190450"/>
          </a:xfrm>
          <a:custGeom>
            <a:avLst/>
            <a:gdLst>
              <a:gd name="connsiteX0" fmla="*/ 136448 w 342824"/>
              <a:gd name="connsiteY0" fmla="*/ 10827 h 190450"/>
              <a:gd name="connsiteX1" fmla="*/ 231841 w 342824"/>
              <a:gd name="connsiteY1" fmla="*/ 83072 h 190450"/>
              <a:gd name="connsiteX2" fmla="*/ 342824 w 342824"/>
              <a:gd name="connsiteY2" fmla="*/ 151459 h 190450"/>
              <a:gd name="connsiteX3" fmla="*/ 118056 w 342824"/>
              <a:gd name="connsiteY3" fmla="*/ 172123 h 190450"/>
              <a:gd name="connsiteX4" fmla="*/ 2740 w 342824"/>
              <a:gd name="connsiteY4" fmla="*/ 108757 h 190450"/>
              <a:gd name="connsiteX5" fmla="*/ 14737 w 342824"/>
              <a:gd name="connsiteY5" fmla="*/ 3217 h 190450"/>
              <a:gd name="connsiteX6" fmla="*/ 136448 w 342824"/>
              <a:gd name="connsiteY6" fmla="*/ 10827 h 1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824" h="190450">
                <a:moveTo>
                  <a:pt x="136448" y="10827"/>
                </a:moveTo>
                <a:cubicBezTo>
                  <a:pt x="136448" y="10827"/>
                  <a:pt x="176138" y="70230"/>
                  <a:pt x="231841" y="83072"/>
                </a:cubicBezTo>
                <a:cubicBezTo>
                  <a:pt x="287544" y="95914"/>
                  <a:pt x="342348" y="116315"/>
                  <a:pt x="342824" y="151459"/>
                </a:cubicBezTo>
                <a:cubicBezTo>
                  <a:pt x="343247" y="186604"/>
                  <a:pt x="181793" y="207585"/>
                  <a:pt x="118056" y="172123"/>
                </a:cubicBezTo>
                <a:cubicBezTo>
                  <a:pt x="22928" y="119274"/>
                  <a:pt x="13257" y="135181"/>
                  <a:pt x="2740" y="108757"/>
                </a:cubicBezTo>
                <a:cubicBezTo>
                  <a:pt x="-7777" y="82332"/>
                  <a:pt x="15424" y="11620"/>
                  <a:pt x="14737" y="3217"/>
                </a:cubicBezTo>
                <a:cubicBezTo>
                  <a:pt x="13838" y="-7141"/>
                  <a:pt x="136448" y="10827"/>
                  <a:pt x="136448" y="10827"/>
                </a:cubicBezTo>
                <a:close/>
              </a:path>
            </a:pathLst>
          </a:custGeom>
          <a:gradFill>
            <a:gsLst>
              <a:gs pos="5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2700000" scaled="1"/>
          </a:gra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41A0EB4B-9C4C-6E51-AF32-0717DA109629}"/>
              </a:ext>
            </a:extLst>
          </p:cNvPr>
          <p:cNvSpPr/>
          <p:nvPr/>
        </p:nvSpPr>
        <p:spPr>
          <a:xfrm>
            <a:off x="1957554" y="5930546"/>
            <a:ext cx="121952" cy="51829"/>
          </a:xfrm>
          <a:custGeom>
            <a:avLst/>
            <a:gdLst>
              <a:gd name="connsiteX0" fmla="*/ 115664 w 121952"/>
              <a:gd name="connsiteY0" fmla="*/ 17282 h 51829"/>
              <a:gd name="connsiteX1" fmla="*/ 121847 w 121952"/>
              <a:gd name="connsiteY1" fmla="*/ 46560 h 51829"/>
              <a:gd name="connsiteX2" fmla="*/ 83 w 121952"/>
              <a:gd name="connsiteY2" fmla="*/ 39003 h 51829"/>
              <a:gd name="connsiteX3" fmla="*/ 7482 w 121952"/>
              <a:gd name="connsiteY3" fmla="*/ 0 h 51829"/>
              <a:gd name="connsiteX4" fmla="*/ 115664 w 121952"/>
              <a:gd name="connsiteY4" fmla="*/ 17282 h 51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52" h="51829">
                <a:moveTo>
                  <a:pt x="115664" y="17282"/>
                </a:moveTo>
                <a:cubicBezTo>
                  <a:pt x="115664" y="17282"/>
                  <a:pt x="122905" y="45978"/>
                  <a:pt x="121847" y="46560"/>
                </a:cubicBezTo>
                <a:cubicBezTo>
                  <a:pt x="120738" y="47194"/>
                  <a:pt x="-3669" y="61992"/>
                  <a:pt x="83" y="39003"/>
                </a:cubicBezTo>
                <a:cubicBezTo>
                  <a:pt x="3149" y="20347"/>
                  <a:pt x="7482" y="0"/>
                  <a:pt x="7482" y="0"/>
                </a:cubicBezTo>
                <a:lnTo>
                  <a:pt x="115664" y="17282"/>
                </a:lnTo>
                <a:close/>
              </a:path>
            </a:pathLst>
          </a:custGeom>
          <a:gradFill>
            <a:gsLst>
              <a:gs pos="5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50000"/>
                </a:schemeClr>
              </a:gs>
            </a:gsLst>
            <a:lin ang="2700000" scaled="1"/>
          </a:gra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EE854D2F-C8FD-D219-D481-609CD62A7385}"/>
              </a:ext>
            </a:extLst>
          </p:cNvPr>
          <p:cNvSpPr/>
          <p:nvPr/>
        </p:nvSpPr>
        <p:spPr>
          <a:xfrm>
            <a:off x="1162021" y="5958408"/>
            <a:ext cx="305033" cy="209964"/>
          </a:xfrm>
          <a:custGeom>
            <a:avLst/>
            <a:gdLst>
              <a:gd name="connsiteX0" fmla="*/ 136059 w 305033"/>
              <a:gd name="connsiteY0" fmla="*/ 14734 h 209964"/>
              <a:gd name="connsiteX1" fmla="*/ 212743 w 305033"/>
              <a:gd name="connsiteY1" fmla="*/ 90890 h 209964"/>
              <a:gd name="connsiteX2" fmla="*/ 305018 w 305033"/>
              <a:gd name="connsiteY2" fmla="*/ 169582 h 209964"/>
              <a:gd name="connsiteX3" fmla="*/ 87279 w 305033"/>
              <a:gd name="connsiteY3" fmla="*/ 172806 h 209964"/>
              <a:gd name="connsiteX4" fmla="*/ 2034 w 305033"/>
              <a:gd name="connsiteY4" fmla="*/ 104948 h 209964"/>
              <a:gd name="connsiteX5" fmla="*/ 17730 w 305033"/>
              <a:gd name="connsiteY5" fmla="*/ 2632 h 209964"/>
              <a:gd name="connsiteX6" fmla="*/ 136059 w 305033"/>
              <a:gd name="connsiteY6" fmla="*/ 14734 h 209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5033" h="209964">
                <a:moveTo>
                  <a:pt x="136059" y="14734"/>
                </a:moveTo>
                <a:cubicBezTo>
                  <a:pt x="136059" y="14734"/>
                  <a:pt x="164386" y="71547"/>
                  <a:pt x="212743" y="90890"/>
                </a:cubicBezTo>
                <a:cubicBezTo>
                  <a:pt x="264483" y="111554"/>
                  <a:pt x="305969" y="135336"/>
                  <a:pt x="305018" y="169582"/>
                </a:cubicBezTo>
                <a:cubicBezTo>
                  <a:pt x="304067" y="203828"/>
                  <a:pt x="178603" y="238550"/>
                  <a:pt x="87279" y="172806"/>
                </a:cubicBezTo>
                <a:cubicBezTo>
                  <a:pt x="29568" y="131266"/>
                  <a:pt x="11335" y="131055"/>
                  <a:pt x="2034" y="104948"/>
                </a:cubicBezTo>
                <a:cubicBezTo>
                  <a:pt x="-7215" y="78787"/>
                  <a:pt x="18100" y="10823"/>
                  <a:pt x="17730" y="2632"/>
                </a:cubicBezTo>
                <a:cubicBezTo>
                  <a:pt x="17360" y="-7462"/>
                  <a:pt x="136059" y="14734"/>
                  <a:pt x="136059" y="14734"/>
                </a:cubicBezTo>
                <a:close/>
              </a:path>
            </a:pathLst>
          </a:custGeom>
          <a:gradFill>
            <a:gsLst>
              <a:gs pos="5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2700000" scaled="1"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229D2800-AEDF-93C3-88E7-B436333A004F}"/>
              </a:ext>
            </a:extLst>
          </p:cNvPr>
          <p:cNvSpPr/>
          <p:nvPr/>
        </p:nvSpPr>
        <p:spPr>
          <a:xfrm>
            <a:off x="1179746" y="5921561"/>
            <a:ext cx="119760" cy="54215"/>
          </a:xfrm>
          <a:custGeom>
            <a:avLst/>
            <a:gdLst>
              <a:gd name="connsiteX0" fmla="*/ 119761 w 119760"/>
              <a:gd name="connsiteY0" fmla="*/ 22091 h 54215"/>
              <a:gd name="connsiteX1" fmla="*/ 118334 w 119760"/>
              <a:gd name="connsiteY1" fmla="*/ 51581 h 54215"/>
              <a:gd name="connsiteX2" fmla="*/ 58 w 119760"/>
              <a:gd name="connsiteY2" fmla="*/ 39532 h 54215"/>
              <a:gd name="connsiteX3" fmla="*/ 11737 w 119760"/>
              <a:gd name="connsiteY3" fmla="*/ 0 h 54215"/>
              <a:gd name="connsiteX4" fmla="*/ 119761 w 119760"/>
              <a:gd name="connsiteY4" fmla="*/ 22091 h 54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760" h="54215">
                <a:moveTo>
                  <a:pt x="119761" y="22091"/>
                </a:moveTo>
                <a:cubicBezTo>
                  <a:pt x="119761" y="22091"/>
                  <a:pt x="119391" y="51052"/>
                  <a:pt x="118334" y="51581"/>
                </a:cubicBezTo>
                <a:cubicBezTo>
                  <a:pt x="117277" y="52109"/>
                  <a:pt x="-3008" y="62045"/>
                  <a:pt x="58" y="39532"/>
                </a:cubicBezTo>
                <a:cubicBezTo>
                  <a:pt x="2489" y="21616"/>
                  <a:pt x="11737" y="0"/>
                  <a:pt x="11737" y="0"/>
                </a:cubicBezTo>
                <a:lnTo>
                  <a:pt x="119761" y="22091"/>
                </a:lnTo>
                <a:close/>
              </a:path>
            </a:pathLst>
          </a:custGeom>
          <a:gradFill>
            <a:gsLst>
              <a:gs pos="5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50000"/>
                </a:schemeClr>
              </a:gs>
            </a:gsLst>
            <a:lin ang="2700000" scaled="1"/>
          </a:gra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id="{FEE1345F-05CB-682F-B246-550EACC994B2}"/>
              </a:ext>
            </a:extLst>
          </p:cNvPr>
          <p:cNvSpPr/>
          <p:nvPr/>
        </p:nvSpPr>
        <p:spPr>
          <a:xfrm>
            <a:off x="1133048" y="4075872"/>
            <a:ext cx="981193" cy="1894607"/>
          </a:xfrm>
          <a:custGeom>
            <a:avLst/>
            <a:gdLst>
              <a:gd name="connsiteX0" fmla="*/ 607379 w 981193"/>
              <a:gd name="connsiteY0" fmla="*/ 132057 h 1894607"/>
              <a:gd name="connsiteX1" fmla="*/ 825435 w 981193"/>
              <a:gd name="connsiteY1" fmla="*/ 877018 h 1894607"/>
              <a:gd name="connsiteX2" fmla="*/ 907192 w 981193"/>
              <a:gd name="connsiteY2" fmla="*/ 1278883 h 1894607"/>
              <a:gd name="connsiteX3" fmla="*/ 981023 w 981193"/>
              <a:gd name="connsiteY3" fmla="*/ 1872749 h 1894607"/>
              <a:gd name="connsiteX4" fmla="*/ 795205 w 981193"/>
              <a:gd name="connsiteY4" fmla="*/ 1891299 h 1894607"/>
              <a:gd name="connsiteX5" fmla="*/ 607326 w 981193"/>
              <a:gd name="connsiteY5" fmla="*/ 1007820 h 1894607"/>
              <a:gd name="connsiteX6" fmla="*/ 332669 w 981193"/>
              <a:gd name="connsiteY6" fmla="*/ 425317 h 1894607"/>
              <a:gd name="connsiteX7" fmla="*/ 259896 w 981193"/>
              <a:gd name="connsiteY7" fmla="*/ 1085350 h 1894607"/>
              <a:gd name="connsiteX8" fmla="*/ 186277 w 981193"/>
              <a:gd name="connsiteY8" fmla="*/ 1882526 h 1894607"/>
              <a:gd name="connsiteX9" fmla="*/ 28945 w 981193"/>
              <a:gd name="connsiteY9" fmla="*/ 1872749 h 1894607"/>
              <a:gd name="connsiteX10" fmla="*/ 25352 w 981193"/>
              <a:gd name="connsiteY10" fmla="*/ 1100623 h 1894607"/>
              <a:gd name="connsiteX11" fmla="*/ 52146 w 981193"/>
              <a:gd name="connsiteY11" fmla="*/ 50353 h 1894607"/>
              <a:gd name="connsiteX12" fmla="*/ 607379 w 981193"/>
              <a:gd name="connsiteY12" fmla="*/ 132057 h 18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81193" h="1894607">
                <a:moveTo>
                  <a:pt x="607379" y="132057"/>
                </a:moveTo>
                <a:cubicBezTo>
                  <a:pt x="607379" y="132057"/>
                  <a:pt x="765345" y="737127"/>
                  <a:pt x="825435" y="877018"/>
                </a:cubicBezTo>
                <a:cubicBezTo>
                  <a:pt x="881138" y="1006605"/>
                  <a:pt x="899529" y="1187877"/>
                  <a:pt x="907192" y="1278883"/>
                </a:cubicBezTo>
                <a:cubicBezTo>
                  <a:pt x="916864" y="1393407"/>
                  <a:pt x="974311" y="1839295"/>
                  <a:pt x="981023" y="1872749"/>
                </a:cubicBezTo>
                <a:cubicBezTo>
                  <a:pt x="987734" y="1906202"/>
                  <a:pt x="795205" y="1891299"/>
                  <a:pt x="795205" y="1891299"/>
                </a:cubicBezTo>
                <a:cubicBezTo>
                  <a:pt x="795205" y="1891299"/>
                  <a:pt x="662448" y="1120336"/>
                  <a:pt x="607326" y="1007820"/>
                </a:cubicBezTo>
                <a:cubicBezTo>
                  <a:pt x="570543" y="932722"/>
                  <a:pt x="357138" y="394295"/>
                  <a:pt x="332669" y="425317"/>
                </a:cubicBezTo>
                <a:cubicBezTo>
                  <a:pt x="308253" y="456340"/>
                  <a:pt x="277970" y="995823"/>
                  <a:pt x="259896" y="1085350"/>
                </a:cubicBezTo>
                <a:cubicBezTo>
                  <a:pt x="241822" y="1174876"/>
                  <a:pt x="186277" y="1882526"/>
                  <a:pt x="186277" y="1882526"/>
                </a:cubicBezTo>
                <a:cubicBezTo>
                  <a:pt x="186277" y="1882526"/>
                  <a:pt x="62135" y="1900865"/>
                  <a:pt x="28945" y="1872749"/>
                </a:cubicBezTo>
                <a:cubicBezTo>
                  <a:pt x="28945" y="1872749"/>
                  <a:pt x="13831" y="1268525"/>
                  <a:pt x="25352" y="1100623"/>
                </a:cubicBezTo>
                <a:cubicBezTo>
                  <a:pt x="29738" y="1036623"/>
                  <a:pt x="-49641" y="333412"/>
                  <a:pt x="52146" y="50353"/>
                </a:cubicBezTo>
                <a:cubicBezTo>
                  <a:pt x="105999" y="-99210"/>
                  <a:pt x="607379" y="132057"/>
                  <a:pt x="607379" y="132057"/>
                </a:cubicBezTo>
                <a:close/>
              </a:path>
            </a:pathLst>
          </a:custGeom>
          <a:gradFill flip="none" rotWithShape="1">
            <a:gsLst>
              <a:gs pos="0">
                <a:srgbClr val="002146"/>
              </a:gs>
              <a:gs pos="54000">
                <a:srgbClr val="0E1E38"/>
              </a:gs>
            </a:gsLst>
            <a:lin ang="2700000" scaled="1"/>
            <a:tileRect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39E59DB8-0ECE-AB91-AB59-4CD9CD1408E0}"/>
              </a:ext>
            </a:extLst>
          </p:cNvPr>
          <p:cNvSpPr/>
          <p:nvPr/>
        </p:nvSpPr>
        <p:spPr>
          <a:xfrm>
            <a:off x="860648" y="3062966"/>
            <a:ext cx="1525965" cy="1068648"/>
          </a:xfrm>
          <a:custGeom>
            <a:avLst/>
            <a:gdLst>
              <a:gd name="connsiteX0" fmla="*/ 0 w 1525965"/>
              <a:gd name="connsiteY0" fmla="*/ 711072 h 1068648"/>
              <a:gd name="connsiteX1" fmla="*/ 33929 w 1525965"/>
              <a:gd name="connsiteY1" fmla="*/ 785483 h 1068648"/>
              <a:gd name="connsiteX2" fmla="*/ 96238 w 1525965"/>
              <a:gd name="connsiteY2" fmla="*/ 655950 h 1068648"/>
              <a:gd name="connsiteX3" fmla="*/ 254416 w 1525965"/>
              <a:gd name="connsiteY3" fmla="*/ 456075 h 1068648"/>
              <a:gd name="connsiteX4" fmla="*/ 254469 w 1525965"/>
              <a:gd name="connsiteY4" fmla="*/ 456392 h 1068648"/>
              <a:gd name="connsiteX5" fmla="*/ 254521 w 1525965"/>
              <a:gd name="connsiteY5" fmla="*/ 456603 h 1068648"/>
              <a:gd name="connsiteX6" fmla="*/ 254574 w 1525965"/>
              <a:gd name="connsiteY6" fmla="*/ 456762 h 1068648"/>
              <a:gd name="connsiteX7" fmla="*/ 254733 w 1525965"/>
              <a:gd name="connsiteY7" fmla="*/ 457343 h 1068648"/>
              <a:gd name="connsiteX8" fmla="*/ 255050 w 1525965"/>
              <a:gd name="connsiteY8" fmla="*/ 458506 h 1068648"/>
              <a:gd name="connsiteX9" fmla="*/ 255261 w 1525965"/>
              <a:gd name="connsiteY9" fmla="*/ 459246 h 1068648"/>
              <a:gd name="connsiteX10" fmla="*/ 255420 w 1525965"/>
              <a:gd name="connsiteY10" fmla="*/ 459774 h 1068648"/>
              <a:gd name="connsiteX11" fmla="*/ 308533 w 1525965"/>
              <a:gd name="connsiteY11" fmla="*/ 737338 h 1068648"/>
              <a:gd name="connsiteX12" fmla="*/ 333848 w 1525965"/>
              <a:gd name="connsiteY12" fmla="*/ 994026 h 1068648"/>
              <a:gd name="connsiteX13" fmla="*/ 333954 w 1525965"/>
              <a:gd name="connsiteY13" fmla="*/ 994026 h 1068648"/>
              <a:gd name="connsiteX14" fmla="*/ 361647 w 1525965"/>
              <a:gd name="connsiteY14" fmla="*/ 997884 h 1068648"/>
              <a:gd name="connsiteX15" fmla="*/ 422846 w 1525965"/>
              <a:gd name="connsiteY15" fmla="*/ 1006498 h 1068648"/>
              <a:gd name="connsiteX16" fmla="*/ 430192 w 1525965"/>
              <a:gd name="connsiteY16" fmla="*/ 1007555 h 1068648"/>
              <a:gd name="connsiteX17" fmla="*/ 448002 w 1525965"/>
              <a:gd name="connsiteY17" fmla="*/ 1010039 h 1068648"/>
              <a:gd name="connsiteX18" fmla="*/ 610302 w 1525965"/>
              <a:gd name="connsiteY18" fmla="*/ 1032870 h 1068648"/>
              <a:gd name="connsiteX19" fmla="*/ 667854 w 1525965"/>
              <a:gd name="connsiteY19" fmla="*/ 1040956 h 1068648"/>
              <a:gd name="connsiteX20" fmla="*/ 675623 w 1525965"/>
              <a:gd name="connsiteY20" fmla="*/ 1042066 h 1068648"/>
              <a:gd name="connsiteX21" fmla="*/ 708495 w 1525965"/>
              <a:gd name="connsiteY21" fmla="*/ 1046716 h 1068648"/>
              <a:gd name="connsiteX22" fmla="*/ 799343 w 1525965"/>
              <a:gd name="connsiteY22" fmla="*/ 1059506 h 1068648"/>
              <a:gd name="connsiteX23" fmla="*/ 822491 w 1525965"/>
              <a:gd name="connsiteY23" fmla="*/ 1062783 h 1068648"/>
              <a:gd name="connsiteX24" fmla="*/ 822703 w 1525965"/>
              <a:gd name="connsiteY24" fmla="*/ 1062835 h 1068648"/>
              <a:gd name="connsiteX25" fmla="*/ 840037 w 1525965"/>
              <a:gd name="connsiteY25" fmla="*/ 1065267 h 1068648"/>
              <a:gd name="connsiteX26" fmla="*/ 864030 w 1525965"/>
              <a:gd name="connsiteY26" fmla="*/ 1068649 h 1068648"/>
              <a:gd name="connsiteX27" fmla="*/ 864030 w 1525965"/>
              <a:gd name="connsiteY27" fmla="*/ 1068649 h 1068648"/>
              <a:gd name="connsiteX28" fmla="*/ 883849 w 1525965"/>
              <a:gd name="connsiteY28" fmla="*/ 967760 h 1068648"/>
              <a:gd name="connsiteX29" fmla="*/ 878511 w 1525965"/>
              <a:gd name="connsiteY29" fmla="*/ 762018 h 1068648"/>
              <a:gd name="connsiteX30" fmla="*/ 878564 w 1525965"/>
              <a:gd name="connsiteY30" fmla="*/ 760856 h 1068648"/>
              <a:gd name="connsiteX31" fmla="*/ 878670 w 1525965"/>
              <a:gd name="connsiteY31" fmla="*/ 757896 h 1068648"/>
              <a:gd name="connsiteX32" fmla="*/ 878722 w 1525965"/>
              <a:gd name="connsiteY32" fmla="*/ 756892 h 1068648"/>
              <a:gd name="connsiteX33" fmla="*/ 878722 w 1525965"/>
              <a:gd name="connsiteY33" fmla="*/ 756733 h 1068648"/>
              <a:gd name="connsiteX34" fmla="*/ 891882 w 1525965"/>
              <a:gd name="connsiteY34" fmla="*/ 643002 h 1068648"/>
              <a:gd name="connsiteX35" fmla="*/ 903139 w 1525965"/>
              <a:gd name="connsiteY35" fmla="*/ 582384 h 1068648"/>
              <a:gd name="connsiteX36" fmla="*/ 903509 w 1525965"/>
              <a:gd name="connsiteY36" fmla="*/ 579583 h 1068648"/>
              <a:gd name="connsiteX37" fmla="*/ 904671 w 1525965"/>
              <a:gd name="connsiteY37" fmla="*/ 568961 h 1068648"/>
              <a:gd name="connsiteX38" fmla="*/ 905517 w 1525965"/>
              <a:gd name="connsiteY38" fmla="*/ 471771 h 1068648"/>
              <a:gd name="connsiteX39" fmla="*/ 905622 w 1525965"/>
              <a:gd name="connsiteY39" fmla="*/ 471982 h 1068648"/>
              <a:gd name="connsiteX40" fmla="*/ 934637 w 1525965"/>
              <a:gd name="connsiteY40" fmla="*/ 572554 h 1068648"/>
              <a:gd name="connsiteX41" fmla="*/ 1013276 w 1525965"/>
              <a:gd name="connsiteY41" fmla="*/ 788602 h 1068648"/>
              <a:gd name="connsiteX42" fmla="*/ 1484373 w 1525965"/>
              <a:gd name="connsiteY42" fmla="*/ 917395 h 1068648"/>
              <a:gd name="connsiteX43" fmla="*/ 1499435 w 1525965"/>
              <a:gd name="connsiteY43" fmla="*/ 917025 h 1068648"/>
              <a:gd name="connsiteX44" fmla="*/ 1500545 w 1525965"/>
              <a:gd name="connsiteY44" fmla="*/ 913431 h 1068648"/>
              <a:gd name="connsiteX45" fmla="*/ 1525648 w 1525965"/>
              <a:gd name="connsiteY45" fmla="*/ 818567 h 1068648"/>
              <a:gd name="connsiteX46" fmla="*/ 1525966 w 1525965"/>
              <a:gd name="connsiteY46" fmla="*/ 817351 h 1068648"/>
              <a:gd name="connsiteX47" fmla="*/ 1511697 w 1525965"/>
              <a:gd name="connsiteY47" fmla="*/ 813071 h 1068648"/>
              <a:gd name="connsiteX48" fmla="*/ 1110519 w 1525965"/>
              <a:gd name="connsiteY48" fmla="*/ 692839 h 1068648"/>
              <a:gd name="connsiteX49" fmla="*/ 927132 w 1525965"/>
              <a:gd name="connsiteY49" fmla="*/ 163978 h 1068648"/>
              <a:gd name="connsiteX50" fmla="*/ 845375 w 1525965"/>
              <a:gd name="connsiteY50" fmla="*/ 123495 h 1068648"/>
              <a:gd name="connsiteX51" fmla="*/ 734762 w 1525965"/>
              <a:gd name="connsiteY51" fmla="*/ 63987 h 1068648"/>
              <a:gd name="connsiteX52" fmla="*/ 683128 w 1525965"/>
              <a:gd name="connsiteY52" fmla="*/ 37457 h 1068648"/>
              <a:gd name="connsiteX53" fmla="*/ 680802 w 1525965"/>
              <a:gd name="connsiteY53" fmla="*/ 36400 h 1068648"/>
              <a:gd name="connsiteX54" fmla="*/ 680802 w 1525965"/>
              <a:gd name="connsiteY54" fmla="*/ 36400 h 1068648"/>
              <a:gd name="connsiteX55" fmla="*/ 638734 w 1525965"/>
              <a:gd name="connsiteY55" fmla="*/ 17216 h 1068648"/>
              <a:gd name="connsiteX56" fmla="*/ 638629 w 1525965"/>
              <a:gd name="connsiteY56" fmla="*/ 17216 h 1068648"/>
              <a:gd name="connsiteX57" fmla="*/ 627689 w 1525965"/>
              <a:gd name="connsiteY57" fmla="*/ 16159 h 1068648"/>
              <a:gd name="connsiteX58" fmla="*/ 446311 w 1525965"/>
              <a:gd name="connsiteY58" fmla="*/ 410 h 1068648"/>
              <a:gd name="connsiteX59" fmla="*/ 438806 w 1525965"/>
              <a:gd name="connsiteY59" fmla="*/ 40 h 1068648"/>
              <a:gd name="connsiteX60" fmla="*/ 435107 w 1525965"/>
              <a:gd name="connsiteY60" fmla="*/ 40 h 1068648"/>
              <a:gd name="connsiteX61" fmla="*/ 378241 w 1525965"/>
              <a:gd name="connsiteY61" fmla="*/ 19488 h 1068648"/>
              <a:gd name="connsiteX62" fmla="*/ 378241 w 1525965"/>
              <a:gd name="connsiteY62" fmla="*/ 19488 h 1068648"/>
              <a:gd name="connsiteX63" fmla="*/ 374859 w 1525965"/>
              <a:gd name="connsiteY63" fmla="*/ 20809 h 1068648"/>
              <a:gd name="connsiteX64" fmla="*/ 370631 w 1525965"/>
              <a:gd name="connsiteY64" fmla="*/ 22395 h 1068648"/>
              <a:gd name="connsiteX65" fmla="*/ 362809 w 1525965"/>
              <a:gd name="connsiteY65" fmla="*/ 25407 h 1068648"/>
              <a:gd name="connsiteX66" fmla="*/ 346532 w 1525965"/>
              <a:gd name="connsiteY66" fmla="*/ 31802 h 1068648"/>
              <a:gd name="connsiteX67" fmla="*/ 340718 w 1525965"/>
              <a:gd name="connsiteY67" fmla="*/ 34075 h 1068648"/>
              <a:gd name="connsiteX68" fmla="*/ 197233 w 1525965"/>
              <a:gd name="connsiteY68" fmla="*/ 98339 h 1068648"/>
              <a:gd name="connsiteX69" fmla="*/ 114788 w 1525965"/>
              <a:gd name="connsiteY69" fmla="*/ 246158 h 1068648"/>
              <a:gd name="connsiteX70" fmla="*/ 264 w 1525965"/>
              <a:gd name="connsiteY70" fmla="*/ 708694 h 1068648"/>
              <a:gd name="connsiteX71" fmla="*/ 0 w 1525965"/>
              <a:gd name="connsiteY71" fmla="*/ 711072 h 1068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525965" h="1068648">
                <a:moveTo>
                  <a:pt x="0" y="711072"/>
                </a:moveTo>
                <a:cubicBezTo>
                  <a:pt x="0" y="717995"/>
                  <a:pt x="13054" y="745688"/>
                  <a:pt x="33929" y="785483"/>
                </a:cubicBezTo>
                <a:cubicBezTo>
                  <a:pt x="64423" y="724496"/>
                  <a:pt x="88417" y="674394"/>
                  <a:pt x="96238" y="655950"/>
                </a:cubicBezTo>
                <a:cubicBezTo>
                  <a:pt x="121923" y="595226"/>
                  <a:pt x="254416" y="456075"/>
                  <a:pt x="254416" y="456075"/>
                </a:cubicBezTo>
                <a:cubicBezTo>
                  <a:pt x="254416" y="456075"/>
                  <a:pt x="254416" y="456180"/>
                  <a:pt x="254469" y="456392"/>
                </a:cubicBezTo>
                <a:cubicBezTo>
                  <a:pt x="254469" y="456445"/>
                  <a:pt x="254469" y="456498"/>
                  <a:pt x="254521" y="456603"/>
                </a:cubicBezTo>
                <a:cubicBezTo>
                  <a:pt x="254521" y="456656"/>
                  <a:pt x="254574" y="456709"/>
                  <a:pt x="254574" y="456762"/>
                </a:cubicBezTo>
                <a:cubicBezTo>
                  <a:pt x="254627" y="456920"/>
                  <a:pt x="254680" y="457132"/>
                  <a:pt x="254733" y="457343"/>
                </a:cubicBezTo>
                <a:cubicBezTo>
                  <a:pt x="254838" y="457660"/>
                  <a:pt x="254944" y="458030"/>
                  <a:pt x="255050" y="458506"/>
                </a:cubicBezTo>
                <a:cubicBezTo>
                  <a:pt x="255103" y="458770"/>
                  <a:pt x="255208" y="458982"/>
                  <a:pt x="255261" y="459246"/>
                </a:cubicBezTo>
                <a:cubicBezTo>
                  <a:pt x="255314" y="459457"/>
                  <a:pt x="255367" y="459616"/>
                  <a:pt x="255420" y="459774"/>
                </a:cubicBezTo>
                <a:cubicBezTo>
                  <a:pt x="262607" y="486674"/>
                  <a:pt x="306948" y="654629"/>
                  <a:pt x="308533" y="737338"/>
                </a:cubicBezTo>
                <a:cubicBezTo>
                  <a:pt x="310330" y="827393"/>
                  <a:pt x="333848" y="994026"/>
                  <a:pt x="333848" y="994026"/>
                </a:cubicBezTo>
                <a:lnTo>
                  <a:pt x="333954" y="994026"/>
                </a:lnTo>
                <a:lnTo>
                  <a:pt x="361647" y="997884"/>
                </a:lnTo>
                <a:lnTo>
                  <a:pt x="422846" y="1006498"/>
                </a:lnTo>
                <a:lnTo>
                  <a:pt x="430192" y="1007555"/>
                </a:lnTo>
                <a:lnTo>
                  <a:pt x="448002" y="1010039"/>
                </a:lnTo>
                <a:lnTo>
                  <a:pt x="610302" y="1032870"/>
                </a:lnTo>
                <a:lnTo>
                  <a:pt x="667854" y="1040956"/>
                </a:lnTo>
                <a:lnTo>
                  <a:pt x="675623" y="1042066"/>
                </a:lnTo>
                <a:lnTo>
                  <a:pt x="708495" y="1046716"/>
                </a:lnTo>
                <a:lnTo>
                  <a:pt x="799343" y="1059506"/>
                </a:lnTo>
                <a:lnTo>
                  <a:pt x="822491" y="1062783"/>
                </a:lnTo>
                <a:lnTo>
                  <a:pt x="822703" y="1062835"/>
                </a:lnTo>
                <a:lnTo>
                  <a:pt x="840037" y="1065267"/>
                </a:lnTo>
                <a:lnTo>
                  <a:pt x="864030" y="1068649"/>
                </a:lnTo>
                <a:cubicBezTo>
                  <a:pt x="864030" y="1068649"/>
                  <a:pt x="864030" y="1068649"/>
                  <a:pt x="864030" y="1068649"/>
                </a:cubicBezTo>
                <a:cubicBezTo>
                  <a:pt x="864664" y="1067750"/>
                  <a:pt x="887390" y="1036728"/>
                  <a:pt x="883849" y="967760"/>
                </a:cubicBezTo>
                <a:cubicBezTo>
                  <a:pt x="881629" y="923261"/>
                  <a:pt x="876238" y="839601"/>
                  <a:pt x="878511" y="762018"/>
                </a:cubicBezTo>
                <a:cubicBezTo>
                  <a:pt x="878511" y="761595"/>
                  <a:pt x="878564" y="761225"/>
                  <a:pt x="878564" y="760856"/>
                </a:cubicBezTo>
                <a:cubicBezTo>
                  <a:pt x="878564" y="759852"/>
                  <a:pt x="878617" y="758900"/>
                  <a:pt x="878670" y="757896"/>
                </a:cubicBezTo>
                <a:cubicBezTo>
                  <a:pt x="878722" y="757526"/>
                  <a:pt x="878722" y="757262"/>
                  <a:pt x="878722" y="756892"/>
                </a:cubicBezTo>
                <a:lnTo>
                  <a:pt x="878722" y="756733"/>
                </a:lnTo>
                <a:cubicBezTo>
                  <a:pt x="880149" y="714084"/>
                  <a:pt x="883902" y="673707"/>
                  <a:pt x="891882" y="643002"/>
                </a:cubicBezTo>
                <a:cubicBezTo>
                  <a:pt x="897220" y="622232"/>
                  <a:pt x="900813" y="601621"/>
                  <a:pt x="903139" y="582384"/>
                </a:cubicBezTo>
                <a:cubicBezTo>
                  <a:pt x="903245" y="581433"/>
                  <a:pt x="903403" y="580482"/>
                  <a:pt x="903509" y="579583"/>
                </a:cubicBezTo>
                <a:cubicBezTo>
                  <a:pt x="903932" y="575989"/>
                  <a:pt x="904301" y="572449"/>
                  <a:pt x="904671" y="568961"/>
                </a:cubicBezTo>
                <a:cubicBezTo>
                  <a:pt x="909851" y="515107"/>
                  <a:pt x="905781" y="474149"/>
                  <a:pt x="905517" y="471771"/>
                </a:cubicBezTo>
                <a:lnTo>
                  <a:pt x="905622" y="471982"/>
                </a:lnTo>
                <a:cubicBezTo>
                  <a:pt x="907261" y="475576"/>
                  <a:pt x="919099" y="518965"/>
                  <a:pt x="934637" y="572554"/>
                </a:cubicBezTo>
                <a:cubicBezTo>
                  <a:pt x="960850" y="663137"/>
                  <a:pt x="997633" y="782894"/>
                  <a:pt x="1013276" y="788602"/>
                </a:cubicBezTo>
                <a:cubicBezTo>
                  <a:pt x="1036054" y="797004"/>
                  <a:pt x="1404783" y="906191"/>
                  <a:pt x="1484373" y="917395"/>
                </a:cubicBezTo>
                <a:cubicBezTo>
                  <a:pt x="1493622" y="918716"/>
                  <a:pt x="1498960" y="918663"/>
                  <a:pt x="1499435" y="917025"/>
                </a:cubicBezTo>
                <a:cubicBezTo>
                  <a:pt x="1499805" y="915862"/>
                  <a:pt x="1500175" y="914647"/>
                  <a:pt x="1500545" y="913431"/>
                </a:cubicBezTo>
                <a:cubicBezTo>
                  <a:pt x="1510217" y="881510"/>
                  <a:pt x="1523535" y="827287"/>
                  <a:pt x="1525648" y="818567"/>
                </a:cubicBezTo>
                <a:cubicBezTo>
                  <a:pt x="1525860" y="817774"/>
                  <a:pt x="1525966" y="817351"/>
                  <a:pt x="1525966" y="817351"/>
                </a:cubicBezTo>
                <a:lnTo>
                  <a:pt x="1511697" y="813071"/>
                </a:lnTo>
                <a:lnTo>
                  <a:pt x="1110519" y="692839"/>
                </a:lnTo>
                <a:lnTo>
                  <a:pt x="927132" y="163978"/>
                </a:lnTo>
                <a:cubicBezTo>
                  <a:pt x="923274" y="160912"/>
                  <a:pt x="878247" y="139086"/>
                  <a:pt x="845375" y="123495"/>
                </a:cubicBezTo>
                <a:cubicBezTo>
                  <a:pt x="811815" y="107535"/>
                  <a:pt x="771386" y="84070"/>
                  <a:pt x="734762" y="63987"/>
                </a:cubicBezTo>
                <a:cubicBezTo>
                  <a:pt x="716106" y="53787"/>
                  <a:pt x="698401" y="44433"/>
                  <a:pt x="683128" y="37457"/>
                </a:cubicBezTo>
                <a:lnTo>
                  <a:pt x="680802" y="36400"/>
                </a:lnTo>
                <a:lnTo>
                  <a:pt x="680802" y="36400"/>
                </a:lnTo>
                <a:cubicBezTo>
                  <a:pt x="655541" y="24826"/>
                  <a:pt x="638734" y="17216"/>
                  <a:pt x="638734" y="17216"/>
                </a:cubicBezTo>
                <a:cubicBezTo>
                  <a:pt x="638734" y="17216"/>
                  <a:pt x="638734" y="17216"/>
                  <a:pt x="638629" y="17216"/>
                </a:cubicBezTo>
                <a:cubicBezTo>
                  <a:pt x="638048" y="17163"/>
                  <a:pt x="634084" y="16793"/>
                  <a:pt x="627689" y="16159"/>
                </a:cubicBezTo>
                <a:cubicBezTo>
                  <a:pt x="592439" y="12829"/>
                  <a:pt x="482988" y="2576"/>
                  <a:pt x="446311" y="410"/>
                </a:cubicBezTo>
                <a:cubicBezTo>
                  <a:pt x="443298" y="198"/>
                  <a:pt x="440762" y="93"/>
                  <a:pt x="438806" y="40"/>
                </a:cubicBezTo>
                <a:cubicBezTo>
                  <a:pt x="437115" y="-13"/>
                  <a:pt x="435900" y="-13"/>
                  <a:pt x="435107" y="40"/>
                </a:cubicBezTo>
                <a:cubicBezTo>
                  <a:pt x="430456" y="304"/>
                  <a:pt x="407890" y="8178"/>
                  <a:pt x="378241" y="19488"/>
                </a:cubicBezTo>
                <a:lnTo>
                  <a:pt x="378241" y="19488"/>
                </a:lnTo>
                <a:cubicBezTo>
                  <a:pt x="377131" y="19911"/>
                  <a:pt x="376022" y="20334"/>
                  <a:pt x="374859" y="20809"/>
                </a:cubicBezTo>
                <a:cubicBezTo>
                  <a:pt x="373485" y="21338"/>
                  <a:pt x="372058" y="21866"/>
                  <a:pt x="370631" y="22395"/>
                </a:cubicBezTo>
                <a:cubicBezTo>
                  <a:pt x="368041" y="23399"/>
                  <a:pt x="365452" y="24403"/>
                  <a:pt x="362809" y="25407"/>
                </a:cubicBezTo>
                <a:cubicBezTo>
                  <a:pt x="357524" y="27468"/>
                  <a:pt x="352028" y="29635"/>
                  <a:pt x="346532" y="31802"/>
                </a:cubicBezTo>
                <a:cubicBezTo>
                  <a:pt x="344629" y="32542"/>
                  <a:pt x="342727" y="33335"/>
                  <a:pt x="340718" y="34075"/>
                </a:cubicBezTo>
                <a:cubicBezTo>
                  <a:pt x="281369" y="57645"/>
                  <a:pt x="213405" y="86712"/>
                  <a:pt x="197233" y="98339"/>
                </a:cubicBezTo>
                <a:cubicBezTo>
                  <a:pt x="186557" y="106002"/>
                  <a:pt x="153315" y="168629"/>
                  <a:pt x="114788" y="246158"/>
                </a:cubicBezTo>
                <a:cubicBezTo>
                  <a:pt x="65163" y="405181"/>
                  <a:pt x="2220" y="648604"/>
                  <a:pt x="264" y="708694"/>
                </a:cubicBezTo>
                <a:cubicBezTo>
                  <a:pt x="53" y="709275"/>
                  <a:pt x="0" y="710226"/>
                  <a:pt x="0" y="711072"/>
                </a:cubicBezTo>
                <a:close/>
              </a:path>
            </a:pathLst>
          </a:custGeom>
          <a:gradFill>
            <a:gsLst>
              <a:gs pos="29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2700000" scaled="1"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96CCEB95-176C-CBFF-8B88-9418EB24795A}"/>
              </a:ext>
            </a:extLst>
          </p:cNvPr>
          <p:cNvSpPr/>
          <p:nvPr/>
        </p:nvSpPr>
        <p:spPr>
          <a:xfrm>
            <a:off x="1185152" y="4056922"/>
            <a:ext cx="555275" cy="151007"/>
          </a:xfrm>
          <a:custGeom>
            <a:avLst/>
            <a:gdLst>
              <a:gd name="connsiteX0" fmla="*/ 539526 w 555275"/>
              <a:gd name="connsiteY0" fmla="*/ 74534 h 151007"/>
              <a:gd name="connsiteX1" fmla="*/ 555275 w 555275"/>
              <a:gd name="connsiteY1" fmla="*/ 151007 h 151007"/>
              <a:gd name="connsiteX2" fmla="*/ 148 w 555275"/>
              <a:gd name="connsiteY2" fmla="*/ 69355 h 151007"/>
              <a:gd name="connsiteX3" fmla="*/ 9344 w 555275"/>
              <a:gd name="connsiteY3" fmla="*/ 17 h 151007"/>
              <a:gd name="connsiteX4" fmla="*/ 539526 w 555275"/>
              <a:gd name="connsiteY4" fmla="*/ 74534 h 151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5275" h="151007">
                <a:moveTo>
                  <a:pt x="539526" y="74534"/>
                </a:moveTo>
                <a:cubicBezTo>
                  <a:pt x="539526" y="74534"/>
                  <a:pt x="551734" y="89174"/>
                  <a:pt x="555275" y="151007"/>
                </a:cubicBezTo>
                <a:cubicBezTo>
                  <a:pt x="555275" y="151007"/>
                  <a:pt x="53208" y="92450"/>
                  <a:pt x="148" y="69355"/>
                </a:cubicBezTo>
                <a:cubicBezTo>
                  <a:pt x="148" y="69355"/>
                  <a:pt x="-1913" y="1180"/>
                  <a:pt x="9344" y="17"/>
                </a:cubicBezTo>
                <a:cubicBezTo>
                  <a:pt x="21658" y="-1304"/>
                  <a:pt x="539526" y="74534"/>
                  <a:pt x="539526" y="74534"/>
                </a:cubicBezTo>
                <a:close/>
              </a:path>
            </a:pathLst>
          </a:custGeom>
          <a:solidFill>
            <a:srgbClr val="4C5155"/>
          </a:soli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C2753125-1DCA-848C-3660-C12E00AA3DCA}"/>
              </a:ext>
            </a:extLst>
          </p:cNvPr>
          <p:cNvSpPr/>
          <p:nvPr/>
        </p:nvSpPr>
        <p:spPr>
          <a:xfrm>
            <a:off x="1296494" y="2865833"/>
            <a:ext cx="205036" cy="301707"/>
          </a:xfrm>
          <a:custGeom>
            <a:avLst/>
            <a:gdLst>
              <a:gd name="connsiteX0" fmla="*/ 0 w 205036"/>
              <a:gd name="connsiteY0" fmla="*/ 179838 h 301707"/>
              <a:gd name="connsiteX1" fmla="*/ 154108 w 205036"/>
              <a:gd name="connsiteY1" fmla="*/ 301708 h 301707"/>
              <a:gd name="connsiteX2" fmla="*/ 202676 w 205036"/>
              <a:gd name="connsiteY2" fmla="*/ 214031 h 301707"/>
              <a:gd name="connsiteX3" fmla="*/ 193534 w 205036"/>
              <a:gd name="connsiteY3" fmla="*/ 185704 h 301707"/>
              <a:gd name="connsiteX4" fmla="*/ 194379 w 205036"/>
              <a:gd name="connsiteY4" fmla="*/ 149978 h 301707"/>
              <a:gd name="connsiteX5" fmla="*/ 195278 w 205036"/>
              <a:gd name="connsiteY5" fmla="*/ 140835 h 301707"/>
              <a:gd name="connsiteX6" fmla="*/ 145758 w 205036"/>
              <a:gd name="connsiteY6" fmla="*/ 90417 h 301707"/>
              <a:gd name="connsiteX7" fmla="*/ 30600 w 205036"/>
              <a:gd name="connsiteY7" fmla="*/ 5541 h 301707"/>
              <a:gd name="connsiteX8" fmla="*/ 31181 w 205036"/>
              <a:gd name="connsiteY8" fmla="*/ 10192 h 301707"/>
              <a:gd name="connsiteX9" fmla="*/ 0 w 205036"/>
              <a:gd name="connsiteY9" fmla="*/ 179838 h 301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5036" h="301707">
                <a:moveTo>
                  <a:pt x="0" y="179838"/>
                </a:moveTo>
                <a:cubicBezTo>
                  <a:pt x="1586" y="258636"/>
                  <a:pt x="154108" y="301708"/>
                  <a:pt x="154108" y="301708"/>
                </a:cubicBezTo>
                <a:cubicBezTo>
                  <a:pt x="154108" y="301708"/>
                  <a:pt x="217950" y="221694"/>
                  <a:pt x="202676" y="214031"/>
                </a:cubicBezTo>
                <a:cubicBezTo>
                  <a:pt x="196704" y="211019"/>
                  <a:pt x="194274" y="199075"/>
                  <a:pt x="193534" y="185704"/>
                </a:cubicBezTo>
                <a:cubicBezTo>
                  <a:pt x="192847" y="172967"/>
                  <a:pt x="193639" y="158910"/>
                  <a:pt x="194379" y="149978"/>
                </a:cubicBezTo>
                <a:cubicBezTo>
                  <a:pt x="194802" y="144376"/>
                  <a:pt x="195278" y="140835"/>
                  <a:pt x="195278" y="140835"/>
                </a:cubicBezTo>
                <a:cubicBezTo>
                  <a:pt x="195278" y="140835"/>
                  <a:pt x="173504" y="117846"/>
                  <a:pt x="145758" y="90417"/>
                </a:cubicBezTo>
                <a:cubicBezTo>
                  <a:pt x="97295" y="42483"/>
                  <a:pt x="30653" y="-18875"/>
                  <a:pt x="30600" y="5541"/>
                </a:cubicBezTo>
                <a:cubicBezTo>
                  <a:pt x="30600" y="6810"/>
                  <a:pt x="30758" y="8395"/>
                  <a:pt x="31181" y="10192"/>
                </a:cubicBezTo>
                <a:cubicBezTo>
                  <a:pt x="42861" y="65155"/>
                  <a:pt x="0" y="179838"/>
                  <a:pt x="0" y="179838"/>
                </a:cubicBezTo>
                <a:close/>
              </a:path>
            </a:pathLst>
          </a:custGeom>
          <a:gradFill flip="none" rotWithShape="1">
            <a:gsLst>
              <a:gs pos="0">
                <a:srgbClr val="DBA585"/>
              </a:gs>
              <a:gs pos="100000">
                <a:srgbClr val="8B4E29"/>
              </a:gs>
            </a:gsLst>
            <a:lin ang="2700000" scaled="1"/>
            <a:tileRect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1501A97F-B125-439B-5EB8-C90927612642}"/>
              </a:ext>
            </a:extLst>
          </p:cNvPr>
          <p:cNvSpPr/>
          <p:nvPr/>
        </p:nvSpPr>
        <p:spPr>
          <a:xfrm>
            <a:off x="1274033" y="4066082"/>
            <a:ext cx="35144" cy="90002"/>
          </a:xfrm>
          <a:custGeom>
            <a:avLst/>
            <a:gdLst>
              <a:gd name="connsiteX0" fmla="*/ 35145 w 35144"/>
              <a:gd name="connsiteY0" fmla="*/ 2907 h 90002"/>
              <a:gd name="connsiteX1" fmla="*/ 23254 w 35144"/>
              <a:gd name="connsiteY1" fmla="*/ 90002 h 90002"/>
              <a:gd name="connsiteX2" fmla="*/ 0 w 35144"/>
              <a:gd name="connsiteY2" fmla="*/ 85404 h 90002"/>
              <a:gd name="connsiteX3" fmla="*/ 10147 w 35144"/>
              <a:gd name="connsiteY3" fmla="*/ 0 h 90002"/>
              <a:gd name="connsiteX4" fmla="*/ 35145 w 35144"/>
              <a:gd name="connsiteY4" fmla="*/ 2907 h 90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144" h="90002">
                <a:moveTo>
                  <a:pt x="35145" y="2907"/>
                </a:moveTo>
                <a:cubicBezTo>
                  <a:pt x="35145" y="2907"/>
                  <a:pt x="24205" y="72033"/>
                  <a:pt x="23254" y="90002"/>
                </a:cubicBezTo>
                <a:lnTo>
                  <a:pt x="0" y="85404"/>
                </a:lnTo>
                <a:cubicBezTo>
                  <a:pt x="0" y="85404"/>
                  <a:pt x="6395" y="12261"/>
                  <a:pt x="10147" y="0"/>
                </a:cubicBezTo>
                <a:lnTo>
                  <a:pt x="35145" y="2907"/>
                </a:lnTo>
                <a:close/>
              </a:path>
            </a:pathLst>
          </a:custGeom>
          <a:solidFill>
            <a:srgbClr val="393D3F"/>
          </a:soli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F0564DF9-F029-6A0E-6DD1-EA43FFA47746}"/>
              </a:ext>
            </a:extLst>
          </p:cNvPr>
          <p:cNvSpPr/>
          <p:nvPr/>
        </p:nvSpPr>
        <p:spPr>
          <a:xfrm>
            <a:off x="1659356" y="4120146"/>
            <a:ext cx="32449" cy="89790"/>
          </a:xfrm>
          <a:custGeom>
            <a:avLst/>
            <a:gdLst>
              <a:gd name="connsiteX0" fmla="*/ 23412 w 32449"/>
              <a:gd name="connsiteY0" fmla="*/ 3277 h 89790"/>
              <a:gd name="connsiteX1" fmla="*/ 32449 w 32449"/>
              <a:gd name="connsiteY1" fmla="*/ 89791 h 89790"/>
              <a:gd name="connsiteX2" fmla="*/ 7874 w 32449"/>
              <a:gd name="connsiteY2" fmla="*/ 86620 h 89790"/>
              <a:gd name="connsiteX3" fmla="*/ 0 w 32449"/>
              <a:gd name="connsiteY3" fmla="*/ 0 h 89790"/>
              <a:gd name="connsiteX4" fmla="*/ 23412 w 32449"/>
              <a:gd name="connsiteY4" fmla="*/ 3277 h 8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49" h="89790">
                <a:moveTo>
                  <a:pt x="23412" y="3277"/>
                </a:moveTo>
                <a:cubicBezTo>
                  <a:pt x="23412" y="3277"/>
                  <a:pt x="32238" y="66114"/>
                  <a:pt x="32449" y="89791"/>
                </a:cubicBezTo>
                <a:lnTo>
                  <a:pt x="7874" y="86620"/>
                </a:lnTo>
                <a:cubicBezTo>
                  <a:pt x="7874" y="86620"/>
                  <a:pt x="2854" y="8192"/>
                  <a:pt x="0" y="0"/>
                </a:cubicBezTo>
                <a:lnTo>
                  <a:pt x="23412" y="3277"/>
                </a:lnTo>
                <a:close/>
              </a:path>
            </a:pathLst>
          </a:custGeom>
          <a:solidFill>
            <a:srgbClr val="393D3F"/>
          </a:soli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71ACAE51-D980-E20F-3B18-4DD11CD43976}"/>
              </a:ext>
            </a:extLst>
          </p:cNvPr>
          <p:cNvSpPr/>
          <p:nvPr/>
        </p:nvSpPr>
        <p:spPr>
          <a:xfrm>
            <a:off x="1355263" y="2930249"/>
            <a:ext cx="150778" cy="121341"/>
          </a:xfrm>
          <a:custGeom>
            <a:avLst/>
            <a:gdLst>
              <a:gd name="connsiteX0" fmla="*/ 0 w 150778"/>
              <a:gd name="connsiteY0" fmla="*/ 0 h 121341"/>
              <a:gd name="connsiteX1" fmla="*/ 0 w 150778"/>
              <a:gd name="connsiteY1" fmla="*/ 0 h 121341"/>
              <a:gd name="connsiteX2" fmla="*/ 17810 w 150778"/>
              <a:gd name="connsiteY2" fmla="*/ 24046 h 121341"/>
              <a:gd name="connsiteX3" fmla="*/ 134765 w 150778"/>
              <a:gd name="connsiteY3" fmla="*/ 121342 h 121341"/>
              <a:gd name="connsiteX4" fmla="*/ 135611 w 150778"/>
              <a:gd name="connsiteY4" fmla="*/ 85616 h 121341"/>
              <a:gd name="connsiteX5" fmla="*/ 150778 w 150778"/>
              <a:gd name="connsiteY5" fmla="*/ 83766 h 121341"/>
              <a:gd name="connsiteX6" fmla="*/ 117589 w 150778"/>
              <a:gd name="connsiteY6" fmla="*/ 35197 h 121341"/>
              <a:gd name="connsiteX7" fmla="*/ 86989 w 150778"/>
              <a:gd name="connsiteY7" fmla="*/ 26055 h 121341"/>
              <a:gd name="connsiteX8" fmla="*/ 0 w 150778"/>
              <a:gd name="connsiteY8" fmla="*/ 0 h 121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778" h="121341">
                <a:moveTo>
                  <a:pt x="0" y="0"/>
                </a:moveTo>
                <a:lnTo>
                  <a:pt x="0" y="0"/>
                </a:lnTo>
                <a:cubicBezTo>
                  <a:pt x="317" y="475"/>
                  <a:pt x="6765" y="10147"/>
                  <a:pt x="17810" y="24046"/>
                </a:cubicBezTo>
                <a:cubicBezTo>
                  <a:pt x="41222" y="53483"/>
                  <a:pt x="85246" y="101893"/>
                  <a:pt x="134765" y="121342"/>
                </a:cubicBezTo>
                <a:cubicBezTo>
                  <a:pt x="134078" y="108605"/>
                  <a:pt x="134871" y="94547"/>
                  <a:pt x="135611" y="85616"/>
                </a:cubicBezTo>
                <a:cubicBezTo>
                  <a:pt x="140684" y="85510"/>
                  <a:pt x="145758" y="84876"/>
                  <a:pt x="150778" y="83766"/>
                </a:cubicBezTo>
                <a:cubicBezTo>
                  <a:pt x="137196" y="60037"/>
                  <a:pt x="117589" y="35197"/>
                  <a:pt x="117589" y="35197"/>
                </a:cubicBezTo>
                <a:lnTo>
                  <a:pt x="86989" y="2605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DBA585">
                  <a:alpha val="0"/>
                </a:srgbClr>
              </a:gs>
              <a:gs pos="75000">
                <a:srgbClr val="8B4E29"/>
              </a:gs>
            </a:gsLst>
            <a:lin ang="10800000" scaled="1"/>
            <a:tileRect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40" name="任意多边形: 形状 39">
            <a:extLst>
              <a:ext uri="{FF2B5EF4-FFF2-40B4-BE49-F238E27FC236}">
                <a16:creationId xmlns:a16="http://schemas.microsoft.com/office/drawing/2014/main" id="{4BE50105-6CFC-59D5-5020-2048608882D1}"/>
              </a:ext>
            </a:extLst>
          </p:cNvPr>
          <p:cNvSpPr/>
          <p:nvPr/>
        </p:nvSpPr>
        <p:spPr>
          <a:xfrm>
            <a:off x="1274041" y="2607719"/>
            <a:ext cx="334911" cy="408175"/>
          </a:xfrm>
          <a:custGeom>
            <a:avLst/>
            <a:gdLst>
              <a:gd name="connsiteX0" fmla="*/ 51943 w 334911"/>
              <a:gd name="connsiteY0" fmla="*/ 264766 h 408175"/>
              <a:gd name="connsiteX1" fmla="*/ 81222 w 334911"/>
              <a:gd name="connsiteY1" fmla="*/ 322530 h 408175"/>
              <a:gd name="connsiteX2" fmla="*/ 81222 w 334911"/>
              <a:gd name="connsiteY2" fmla="*/ 322530 h 408175"/>
              <a:gd name="connsiteX3" fmla="*/ 99032 w 334911"/>
              <a:gd name="connsiteY3" fmla="*/ 346576 h 408175"/>
              <a:gd name="connsiteX4" fmla="*/ 216832 w 334911"/>
              <a:gd name="connsiteY4" fmla="*/ 408145 h 408175"/>
              <a:gd name="connsiteX5" fmla="*/ 232000 w 334911"/>
              <a:gd name="connsiteY5" fmla="*/ 406295 h 408175"/>
              <a:gd name="connsiteX6" fmla="*/ 284532 w 334911"/>
              <a:gd name="connsiteY6" fmla="*/ 370041 h 408175"/>
              <a:gd name="connsiteX7" fmla="*/ 310798 w 334911"/>
              <a:gd name="connsiteY7" fmla="*/ 31331 h 408175"/>
              <a:gd name="connsiteX8" fmla="*/ 9822 w 334911"/>
              <a:gd name="connsiteY8" fmla="*/ 36087 h 408175"/>
              <a:gd name="connsiteX9" fmla="*/ 51943 w 334911"/>
              <a:gd name="connsiteY9" fmla="*/ 264766 h 40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4911" h="408175">
                <a:moveTo>
                  <a:pt x="51943" y="264766"/>
                </a:moveTo>
                <a:cubicBezTo>
                  <a:pt x="65155" y="293463"/>
                  <a:pt x="77681" y="314285"/>
                  <a:pt x="81222" y="322530"/>
                </a:cubicBezTo>
                <a:lnTo>
                  <a:pt x="81222" y="322530"/>
                </a:lnTo>
                <a:cubicBezTo>
                  <a:pt x="83547" y="327920"/>
                  <a:pt x="89836" y="336640"/>
                  <a:pt x="99032" y="346576"/>
                </a:cubicBezTo>
                <a:cubicBezTo>
                  <a:pt x="124188" y="373635"/>
                  <a:pt x="170906" y="409361"/>
                  <a:pt x="216832" y="408145"/>
                </a:cubicBezTo>
                <a:cubicBezTo>
                  <a:pt x="221906" y="408040"/>
                  <a:pt x="226980" y="407405"/>
                  <a:pt x="232000" y="406295"/>
                </a:cubicBezTo>
                <a:cubicBezTo>
                  <a:pt x="250550" y="402226"/>
                  <a:pt x="272483" y="393612"/>
                  <a:pt x="284532" y="370041"/>
                </a:cubicBezTo>
                <a:cubicBezTo>
                  <a:pt x="379713" y="183695"/>
                  <a:pt x="310798" y="31331"/>
                  <a:pt x="310798" y="31331"/>
                </a:cubicBezTo>
                <a:cubicBezTo>
                  <a:pt x="310798" y="31331"/>
                  <a:pt x="50569" y="-42235"/>
                  <a:pt x="9822" y="36087"/>
                </a:cubicBezTo>
                <a:cubicBezTo>
                  <a:pt x="-18716" y="90998"/>
                  <a:pt x="20973" y="197277"/>
                  <a:pt x="51943" y="264766"/>
                </a:cubicBezTo>
                <a:close/>
              </a:path>
            </a:pathLst>
          </a:custGeom>
          <a:gradFill flip="none" rotWithShape="1">
            <a:gsLst>
              <a:gs pos="0">
                <a:srgbClr val="DBA585"/>
              </a:gs>
              <a:gs pos="100000">
                <a:srgbClr val="8B4E29"/>
              </a:gs>
            </a:gsLst>
            <a:lin ang="2700000" scaled="1"/>
            <a:tileRect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41" name="任意多边形: 形状 40">
            <a:extLst>
              <a:ext uri="{FF2B5EF4-FFF2-40B4-BE49-F238E27FC236}">
                <a16:creationId xmlns:a16="http://schemas.microsoft.com/office/drawing/2014/main" id="{A3D8B53A-140A-BE69-3B3C-C25BD7BBD9CF}"/>
              </a:ext>
            </a:extLst>
          </p:cNvPr>
          <p:cNvSpPr/>
          <p:nvPr/>
        </p:nvSpPr>
        <p:spPr>
          <a:xfrm>
            <a:off x="1235070" y="2478222"/>
            <a:ext cx="381592" cy="376557"/>
          </a:xfrm>
          <a:custGeom>
            <a:avLst/>
            <a:gdLst>
              <a:gd name="connsiteX0" fmla="*/ 349769 w 381592"/>
              <a:gd name="connsiteY0" fmla="*/ 160775 h 376557"/>
              <a:gd name="connsiteX1" fmla="*/ 379946 w 381592"/>
              <a:gd name="connsiteY1" fmla="*/ 113633 h 376557"/>
              <a:gd name="connsiteX2" fmla="*/ 373921 w 381592"/>
              <a:gd name="connsiteY2" fmla="*/ 55816 h 376557"/>
              <a:gd name="connsiteX3" fmla="*/ 227899 w 381592"/>
              <a:gd name="connsiteY3" fmla="*/ 4976 h 376557"/>
              <a:gd name="connsiteX4" fmla="*/ 72206 w 381592"/>
              <a:gd name="connsiteY4" fmla="*/ 18928 h 376557"/>
              <a:gd name="connsiteX5" fmla="*/ 3449 w 381592"/>
              <a:gd name="connsiteY5" fmla="*/ 96087 h 376557"/>
              <a:gd name="connsiteX6" fmla="*/ 83040 w 381592"/>
              <a:gd name="connsiteY6" fmla="*/ 376558 h 376557"/>
              <a:gd name="connsiteX7" fmla="*/ 102647 w 381592"/>
              <a:gd name="connsiteY7" fmla="*/ 271282 h 376557"/>
              <a:gd name="connsiteX8" fmla="*/ 140857 w 381592"/>
              <a:gd name="connsiteY8" fmla="*/ 288247 h 376557"/>
              <a:gd name="connsiteX9" fmla="*/ 182819 w 381592"/>
              <a:gd name="connsiteY9" fmla="*/ 295751 h 376557"/>
              <a:gd name="connsiteX10" fmla="*/ 195556 w 381592"/>
              <a:gd name="connsiteY10" fmla="*/ 153112 h 376557"/>
              <a:gd name="connsiteX11" fmla="*/ 349769 w 381592"/>
              <a:gd name="connsiteY11" fmla="*/ 160775 h 37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1592" h="376557">
                <a:moveTo>
                  <a:pt x="349769" y="160775"/>
                </a:moveTo>
                <a:cubicBezTo>
                  <a:pt x="349769" y="160775"/>
                  <a:pt x="373921" y="159453"/>
                  <a:pt x="379946" y="113633"/>
                </a:cubicBezTo>
                <a:cubicBezTo>
                  <a:pt x="385865" y="68342"/>
                  <a:pt x="373921" y="55816"/>
                  <a:pt x="373921" y="55816"/>
                </a:cubicBezTo>
                <a:cubicBezTo>
                  <a:pt x="373921" y="55816"/>
                  <a:pt x="266479" y="10842"/>
                  <a:pt x="227899" y="4976"/>
                </a:cubicBezTo>
                <a:cubicBezTo>
                  <a:pt x="189319" y="-891"/>
                  <a:pt x="94455" y="-6493"/>
                  <a:pt x="72206" y="18928"/>
                </a:cubicBezTo>
                <a:cubicBezTo>
                  <a:pt x="72206" y="18928"/>
                  <a:pt x="18141" y="6350"/>
                  <a:pt x="3449" y="96087"/>
                </a:cubicBezTo>
                <a:cubicBezTo>
                  <a:pt x="-19910" y="238357"/>
                  <a:pt x="83040" y="376558"/>
                  <a:pt x="83040" y="376558"/>
                </a:cubicBezTo>
                <a:cubicBezTo>
                  <a:pt x="83040" y="376558"/>
                  <a:pt x="82141" y="283596"/>
                  <a:pt x="102647" y="271282"/>
                </a:cubicBezTo>
                <a:cubicBezTo>
                  <a:pt x="123152" y="258968"/>
                  <a:pt x="140857" y="288247"/>
                  <a:pt x="140857" y="288247"/>
                </a:cubicBezTo>
                <a:lnTo>
                  <a:pt x="182819" y="295751"/>
                </a:lnTo>
                <a:cubicBezTo>
                  <a:pt x="182819" y="295751"/>
                  <a:pt x="119136" y="158238"/>
                  <a:pt x="195556" y="153112"/>
                </a:cubicBezTo>
                <a:cubicBezTo>
                  <a:pt x="271870" y="148038"/>
                  <a:pt x="306010" y="168755"/>
                  <a:pt x="349769" y="160775"/>
                </a:cubicBezTo>
                <a:close/>
              </a:path>
            </a:pathLst>
          </a:custGeom>
          <a:solidFill>
            <a:srgbClr val="2C323D"/>
          </a:soli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42" name="任意多边形: 形状 41">
            <a:extLst>
              <a:ext uri="{FF2B5EF4-FFF2-40B4-BE49-F238E27FC236}">
                <a16:creationId xmlns:a16="http://schemas.microsoft.com/office/drawing/2014/main" id="{2C349245-970C-308D-027D-61723EE30F2B}"/>
              </a:ext>
            </a:extLst>
          </p:cNvPr>
          <p:cNvSpPr/>
          <p:nvPr/>
        </p:nvSpPr>
        <p:spPr>
          <a:xfrm>
            <a:off x="1301435" y="2690186"/>
            <a:ext cx="74659" cy="108295"/>
          </a:xfrm>
          <a:custGeom>
            <a:avLst/>
            <a:gdLst>
              <a:gd name="connsiteX0" fmla="*/ 73330 w 74659"/>
              <a:gd name="connsiteY0" fmla="*/ 39236 h 108295"/>
              <a:gd name="connsiteX1" fmla="*/ 239 w 74659"/>
              <a:gd name="connsiteY1" fmla="*/ 25548 h 108295"/>
              <a:gd name="connsiteX2" fmla="*/ 58532 w 74659"/>
              <a:gd name="connsiteY2" fmla="*/ 108257 h 108295"/>
              <a:gd name="connsiteX3" fmla="*/ 73330 w 74659"/>
              <a:gd name="connsiteY3" fmla="*/ 39236 h 108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59" h="108295">
                <a:moveTo>
                  <a:pt x="73330" y="39236"/>
                </a:moveTo>
                <a:cubicBezTo>
                  <a:pt x="69313" y="-1722"/>
                  <a:pt x="-4729" y="-17365"/>
                  <a:pt x="239" y="25548"/>
                </a:cubicBezTo>
                <a:cubicBezTo>
                  <a:pt x="5207" y="68462"/>
                  <a:pt x="41673" y="109737"/>
                  <a:pt x="58532" y="108257"/>
                </a:cubicBezTo>
                <a:cubicBezTo>
                  <a:pt x="75338" y="106830"/>
                  <a:pt x="76342" y="70417"/>
                  <a:pt x="73330" y="39236"/>
                </a:cubicBezTo>
                <a:close/>
              </a:path>
            </a:pathLst>
          </a:custGeom>
          <a:gradFill flip="none" rotWithShape="1">
            <a:gsLst>
              <a:gs pos="0">
                <a:srgbClr val="DBA585"/>
              </a:gs>
              <a:gs pos="100000">
                <a:srgbClr val="8B4E29"/>
              </a:gs>
            </a:gsLst>
            <a:lin ang="2700000" scaled="1"/>
            <a:tileRect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FB346BB3-5292-FCEC-02CA-372A562F0FC7}"/>
              </a:ext>
            </a:extLst>
          </p:cNvPr>
          <p:cNvSpPr/>
          <p:nvPr/>
        </p:nvSpPr>
        <p:spPr>
          <a:xfrm>
            <a:off x="788394" y="3838399"/>
            <a:ext cx="685779" cy="588017"/>
          </a:xfrm>
          <a:custGeom>
            <a:avLst/>
            <a:gdLst>
              <a:gd name="connsiteX0" fmla="*/ 655285 w 685779"/>
              <a:gd name="connsiteY0" fmla="*/ 379836 h 588017"/>
              <a:gd name="connsiteX1" fmla="*/ 197506 w 685779"/>
              <a:gd name="connsiteY1" fmla="*/ 583569 h 588017"/>
              <a:gd name="connsiteX2" fmla="*/ 129754 w 685779"/>
              <a:gd name="connsiteY2" fmla="*/ 557567 h 588017"/>
              <a:gd name="connsiteX3" fmla="*/ 4448 w 685779"/>
              <a:gd name="connsiteY3" fmla="*/ 275987 h 588017"/>
              <a:gd name="connsiteX4" fmla="*/ 30450 w 685779"/>
              <a:gd name="connsiteY4" fmla="*/ 208235 h 588017"/>
              <a:gd name="connsiteX5" fmla="*/ 488229 w 685779"/>
              <a:gd name="connsiteY5" fmla="*/ 4448 h 588017"/>
              <a:gd name="connsiteX6" fmla="*/ 556035 w 685779"/>
              <a:gd name="connsiteY6" fmla="*/ 30450 h 588017"/>
              <a:gd name="connsiteX7" fmla="*/ 681340 w 685779"/>
              <a:gd name="connsiteY7" fmla="*/ 312030 h 588017"/>
              <a:gd name="connsiteX8" fmla="*/ 655285 w 685779"/>
              <a:gd name="connsiteY8" fmla="*/ 379836 h 588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779" h="588017">
                <a:moveTo>
                  <a:pt x="655285" y="379836"/>
                </a:moveTo>
                <a:lnTo>
                  <a:pt x="197506" y="583569"/>
                </a:lnTo>
                <a:cubicBezTo>
                  <a:pt x="171610" y="595090"/>
                  <a:pt x="141275" y="583463"/>
                  <a:pt x="129754" y="557567"/>
                </a:cubicBezTo>
                <a:lnTo>
                  <a:pt x="4448" y="275987"/>
                </a:lnTo>
                <a:cubicBezTo>
                  <a:pt x="-7073" y="250091"/>
                  <a:pt x="4554" y="219756"/>
                  <a:pt x="30450" y="208235"/>
                </a:cubicBezTo>
                <a:lnTo>
                  <a:pt x="488229" y="4448"/>
                </a:lnTo>
                <a:cubicBezTo>
                  <a:pt x="514125" y="-7073"/>
                  <a:pt x="544461" y="4554"/>
                  <a:pt x="556035" y="30450"/>
                </a:cubicBezTo>
                <a:lnTo>
                  <a:pt x="681340" y="312030"/>
                </a:lnTo>
                <a:cubicBezTo>
                  <a:pt x="692861" y="337979"/>
                  <a:pt x="681181" y="368314"/>
                  <a:pt x="655285" y="379836"/>
                </a:cubicBezTo>
                <a:close/>
              </a:path>
            </a:pathLst>
          </a:custGeom>
          <a:gradFill>
            <a:gsLst>
              <a:gs pos="38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2700000" scaled="1"/>
          </a:gra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F5392D30-F82F-C06C-A8E5-B61C936AA4F3}"/>
              </a:ext>
            </a:extLst>
          </p:cNvPr>
          <p:cNvSpPr/>
          <p:nvPr/>
        </p:nvSpPr>
        <p:spPr>
          <a:xfrm>
            <a:off x="1541239" y="3099101"/>
            <a:ext cx="835967" cy="1380418"/>
          </a:xfrm>
          <a:custGeom>
            <a:avLst/>
            <a:gdLst>
              <a:gd name="connsiteX0" fmla="*/ 0 w 835967"/>
              <a:gd name="connsiteY0" fmla="*/ 0 h 1380418"/>
              <a:gd name="connsiteX1" fmla="*/ 2325 w 835967"/>
              <a:gd name="connsiteY1" fmla="*/ 1057 h 1380418"/>
              <a:gd name="connsiteX2" fmla="*/ 2465 w 835967"/>
              <a:gd name="connsiteY2" fmla="*/ 1121 h 1380418"/>
              <a:gd name="connsiteX3" fmla="*/ 2483 w 835967"/>
              <a:gd name="connsiteY3" fmla="*/ 1109 h 1380418"/>
              <a:gd name="connsiteX4" fmla="*/ 45131 w 835967"/>
              <a:gd name="connsiteY4" fmla="*/ 20751 h 1380418"/>
              <a:gd name="connsiteX5" fmla="*/ 52638 w 835967"/>
              <a:gd name="connsiteY5" fmla="*/ 24205 h 1380418"/>
              <a:gd name="connsiteX6" fmla="*/ 52640 w 835967"/>
              <a:gd name="connsiteY6" fmla="*/ 24210 h 1380418"/>
              <a:gd name="connsiteX7" fmla="*/ 52743 w 835967"/>
              <a:gd name="connsiteY7" fmla="*/ 24257 h 1380418"/>
              <a:gd name="connsiteX8" fmla="*/ 168800 w 835967"/>
              <a:gd name="connsiteY8" fmla="*/ 78427 h 1380418"/>
              <a:gd name="connsiteX9" fmla="*/ 255208 w 835967"/>
              <a:gd name="connsiteY9" fmla="*/ 123878 h 1380418"/>
              <a:gd name="connsiteX10" fmla="*/ 449957 w 835967"/>
              <a:gd name="connsiteY10" fmla="*/ 633238 h 1380418"/>
              <a:gd name="connsiteX11" fmla="*/ 835967 w 835967"/>
              <a:gd name="connsiteY11" fmla="*/ 759917 h 1380418"/>
              <a:gd name="connsiteX12" fmla="*/ 830999 w 835967"/>
              <a:gd name="connsiteY12" fmla="*/ 776776 h 1380418"/>
              <a:gd name="connsiteX13" fmla="*/ 828092 w 835967"/>
              <a:gd name="connsiteY13" fmla="*/ 786975 h 1380418"/>
              <a:gd name="connsiteX14" fmla="*/ 805103 w 835967"/>
              <a:gd name="connsiteY14" fmla="*/ 874494 h 1380418"/>
              <a:gd name="connsiteX15" fmla="*/ 803729 w 835967"/>
              <a:gd name="connsiteY15" fmla="*/ 881100 h 1380418"/>
              <a:gd name="connsiteX16" fmla="*/ 802566 w 835967"/>
              <a:gd name="connsiteY16" fmla="*/ 887125 h 1380418"/>
              <a:gd name="connsiteX17" fmla="*/ 317411 w 835967"/>
              <a:gd name="connsiteY17" fmla="*/ 761872 h 1380418"/>
              <a:gd name="connsiteX18" fmla="*/ 251773 w 835967"/>
              <a:gd name="connsiteY18" fmla="*/ 621505 h 1380418"/>
              <a:gd name="connsiteX19" fmla="*/ 222917 w 835967"/>
              <a:gd name="connsiteY19" fmla="*/ 543288 h 1380418"/>
              <a:gd name="connsiteX20" fmla="*/ 222388 w 835967"/>
              <a:gd name="connsiteY20" fmla="*/ 541808 h 1380418"/>
              <a:gd name="connsiteX21" fmla="*/ 198131 w 835967"/>
              <a:gd name="connsiteY21" fmla="*/ 720439 h 1380418"/>
              <a:gd name="connsiteX22" fmla="*/ 198131 w 835967"/>
              <a:gd name="connsiteY22" fmla="*/ 720597 h 1380418"/>
              <a:gd name="connsiteX23" fmla="*/ 323595 w 835967"/>
              <a:gd name="connsiteY23" fmla="*/ 1287087 h 1380418"/>
              <a:gd name="connsiteX24" fmla="*/ 313501 w 835967"/>
              <a:gd name="connsiteY24" fmla="*/ 1324768 h 1380418"/>
              <a:gd name="connsiteX25" fmla="*/ 268420 w 835967"/>
              <a:gd name="connsiteY25" fmla="*/ 1366360 h 1380418"/>
              <a:gd name="connsiteX26" fmla="*/ 253199 w 835967"/>
              <a:gd name="connsiteY26" fmla="*/ 1380418 h 1380418"/>
              <a:gd name="connsiteX27" fmla="*/ 174032 w 835967"/>
              <a:gd name="connsiteY27" fmla="*/ 1105867 h 1380418"/>
              <a:gd name="connsiteX28" fmla="*/ 171918 w 835967"/>
              <a:gd name="connsiteY28" fmla="*/ 1096724 h 1380418"/>
              <a:gd name="connsiteX29" fmla="*/ 159392 w 835967"/>
              <a:gd name="connsiteY29" fmla="*/ 1029024 h 1380418"/>
              <a:gd name="connsiteX30" fmla="*/ 159392 w 835967"/>
              <a:gd name="connsiteY30" fmla="*/ 1028813 h 1380418"/>
              <a:gd name="connsiteX31" fmla="*/ 106543 w 835967"/>
              <a:gd name="connsiteY31" fmla="*/ 700462 h 1380418"/>
              <a:gd name="connsiteX32" fmla="*/ 106543 w 835967"/>
              <a:gd name="connsiteY32" fmla="*/ 700454 h 1380418"/>
              <a:gd name="connsiteX33" fmla="*/ 81666 w 835967"/>
              <a:gd name="connsiteY33" fmla="*/ 485155 h 1380418"/>
              <a:gd name="connsiteX34" fmla="*/ 60037 w 835967"/>
              <a:gd name="connsiteY34" fmla="*/ 316619 h 1380418"/>
              <a:gd name="connsiteX35" fmla="*/ 49042 w 835967"/>
              <a:gd name="connsiteY35" fmla="*/ 243784 h 1380418"/>
              <a:gd name="connsiteX36" fmla="*/ 35265 w 835967"/>
              <a:gd name="connsiteY36" fmla="*/ 162703 h 1380418"/>
              <a:gd name="connsiteX37" fmla="*/ 17910 w 835967"/>
              <a:gd name="connsiteY37" fmla="*/ 73546 h 1380418"/>
              <a:gd name="connsiteX38" fmla="*/ 0 w 835967"/>
              <a:gd name="connsiteY38" fmla="*/ 0 h 1380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835967" h="1380418">
                <a:moveTo>
                  <a:pt x="0" y="0"/>
                </a:moveTo>
                <a:lnTo>
                  <a:pt x="2325" y="1057"/>
                </a:lnTo>
                <a:lnTo>
                  <a:pt x="2465" y="1121"/>
                </a:lnTo>
                <a:lnTo>
                  <a:pt x="2483" y="1109"/>
                </a:lnTo>
                <a:lnTo>
                  <a:pt x="45131" y="20751"/>
                </a:lnTo>
                <a:lnTo>
                  <a:pt x="52638" y="24205"/>
                </a:lnTo>
                <a:lnTo>
                  <a:pt x="52640" y="24210"/>
                </a:lnTo>
                <a:lnTo>
                  <a:pt x="52743" y="24257"/>
                </a:lnTo>
                <a:cubicBezTo>
                  <a:pt x="91164" y="41962"/>
                  <a:pt x="134553" y="62097"/>
                  <a:pt x="168800" y="78427"/>
                </a:cubicBezTo>
                <a:cubicBezTo>
                  <a:pt x="201672" y="94071"/>
                  <a:pt x="251403" y="120865"/>
                  <a:pt x="255208" y="123878"/>
                </a:cubicBezTo>
                <a:lnTo>
                  <a:pt x="449957" y="633238"/>
                </a:lnTo>
                <a:lnTo>
                  <a:pt x="835967" y="759917"/>
                </a:lnTo>
                <a:cubicBezTo>
                  <a:pt x="835967" y="759917"/>
                  <a:pt x="834011" y="766470"/>
                  <a:pt x="830999" y="776776"/>
                </a:cubicBezTo>
                <a:cubicBezTo>
                  <a:pt x="830153" y="779841"/>
                  <a:pt x="829149" y="783276"/>
                  <a:pt x="828092" y="786975"/>
                </a:cubicBezTo>
                <a:cubicBezTo>
                  <a:pt x="820958" y="811868"/>
                  <a:pt x="810705" y="848756"/>
                  <a:pt x="805103" y="874494"/>
                </a:cubicBezTo>
                <a:cubicBezTo>
                  <a:pt x="804627" y="876766"/>
                  <a:pt x="804152" y="878986"/>
                  <a:pt x="803729" y="881100"/>
                </a:cubicBezTo>
                <a:cubicBezTo>
                  <a:pt x="803306" y="883214"/>
                  <a:pt x="802883" y="885222"/>
                  <a:pt x="802566" y="887125"/>
                </a:cubicBezTo>
                <a:cubicBezTo>
                  <a:pt x="799290" y="905886"/>
                  <a:pt x="342832" y="771227"/>
                  <a:pt x="317411" y="761872"/>
                </a:cubicBezTo>
                <a:cubicBezTo>
                  <a:pt x="305996" y="757697"/>
                  <a:pt x="278567" y="692217"/>
                  <a:pt x="251773" y="621505"/>
                </a:cubicBezTo>
                <a:cubicBezTo>
                  <a:pt x="241784" y="595186"/>
                  <a:pt x="231849" y="568180"/>
                  <a:pt x="222917" y="543288"/>
                </a:cubicBezTo>
                <a:cubicBezTo>
                  <a:pt x="222758" y="542760"/>
                  <a:pt x="222600" y="542284"/>
                  <a:pt x="222388" y="541808"/>
                </a:cubicBezTo>
                <a:cubicBezTo>
                  <a:pt x="225295" y="555391"/>
                  <a:pt x="205794" y="649938"/>
                  <a:pt x="198131" y="720439"/>
                </a:cubicBezTo>
                <a:cubicBezTo>
                  <a:pt x="198131" y="720491"/>
                  <a:pt x="198131" y="720544"/>
                  <a:pt x="198131" y="720597"/>
                </a:cubicBezTo>
                <a:cubicBezTo>
                  <a:pt x="213668" y="921212"/>
                  <a:pt x="298597" y="1206492"/>
                  <a:pt x="323595" y="1287087"/>
                </a:cubicBezTo>
                <a:cubicBezTo>
                  <a:pt x="327822" y="1300510"/>
                  <a:pt x="323859" y="1315203"/>
                  <a:pt x="313501" y="1324768"/>
                </a:cubicBezTo>
                <a:lnTo>
                  <a:pt x="268420" y="1366360"/>
                </a:lnTo>
                <a:lnTo>
                  <a:pt x="253199" y="1380418"/>
                </a:lnTo>
                <a:cubicBezTo>
                  <a:pt x="253199" y="1380418"/>
                  <a:pt x="200932" y="1219546"/>
                  <a:pt x="174032" y="1105867"/>
                </a:cubicBezTo>
                <a:cubicBezTo>
                  <a:pt x="173292" y="1102749"/>
                  <a:pt x="172605" y="1099737"/>
                  <a:pt x="171918" y="1096724"/>
                </a:cubicBezTo>
                <a:cubicBezTo>
                  <a:pt x="165787" y="1070194"/>
                  <a:pt x="161295" y="1046676"/>
                  <a:pt x="159392" y="1029024"/>
                </a:cubicBezTo>
                <a:cubicBezTo>
                  <a:pt x="159392" y="1028919"/>
                  <a:pt x="159392" y="1028866"/>
                  <a:pt x="159392" y="1028813"/>
                </a:cubicBezTo>
                <a:cubicBezTo>
                  <a:pt x="149827" y="938758"/>
                  <a:pt x="119755" y="818051"/>
                  <a:pt x="106543" y="700462"/>
                </a:cubicBezTo>
                <a:lnTo>
                  <a:pt x="106543" y="700454"/>
                </a:lnTo>
                <a:lnTo>
                  <a:pt x="81666" y="485155"/>
                </a:lnTo>
                <a:cubicBezTo>
                  <a:pt x="73672" y="418697"/>
                  <a:pt x="66220" y="360035"/>
                  <a:pt x="60037" y="316619"/>
                </a:cubicBezTo>
                <a:lnTo>
                  <a:pt x="49042" y="243784"/>
                </a:lnTo>
                <a:lnTo>
                  <a:pt x="35265" y="162703"/>
                </a:lnTo>
                <a:lnTo>
                  <a:pt x="17910" y="73546"/>
                </a:lnTo>
                <a:cubicBezTo>
                  <a:pt x="6937" y="22646"/>
                  <a:pt x="0" y="0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79000">
                <a:srgbClr val="0E1E38"/>
              </a:gs>
            </a:gsLst>
            <a:lin ang="13500000" scaled="1"/>
            <a:tileRect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B191A16C-28A6-A44C-6A61-3C16D6478FC7}"/>
              </a:ext>
            </a:extLst>
          </p:cNvPr>
          <p:cNvSpPr/>
          <p:nvPr/>
        </p:nvSpPr>
        <p:spPr>
          <a:xfrm>
            <a:off x="1207021" y="3082084"/>
            <a:ext cx="233138" cy="725671"/>
          </a:xfrm>
          <a:custGeom>
            <a:avLst/>
            <a:gdLst>
              <a:gd name="connsiteX0" fmla="*/ 74042 w 233138"/>
              <a:gd name="connsiteY0" fmla="*/ 195595 h 725671"/>
              <a:gd name="connsiteX1" fmla="*/ 148242 w 233138"/>
              <a:gd name="connsiteY1" fmla="*/ 237451 h 725671"/>
              <a:gd name="connsiteX2" fmla="*/ 116532 w 233138"/>
              <a:gd name="connsiteY2" fmla="*/ 269795 h 725671"/>
              <a:gd name="connsiteX3" fmla="*/ 200985 w 233138"/>
              <a:gd name="connsiteY3" fmla="*/ 725671 h 725671"/>
              <a:gd name="connsiteX4" fmla="*/ 231849 w 233138"/>
              <a:gd name="connsiteY4" fmla="*/ 455084 h 725671"/>
              <a:gd name="connsiteX5" fmla="*/ 31709 w 233138"/>
              <a:gd name="connsiteY5" fmla="*/ 0 h 725671"/>
              <a:gd name="connsiteX6" fmla="*/ 0 w 233138"/>
              <a:gd name="connsiteY6" fmla="*/ 12314 h 725671"/>
              <a:gd name="connsiteX7" fmla="*/ 74042 w 233138"/>
              <a:gd name="connsiteY7" fmla="*/ 195595 h 725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3138" h="725671">
                <a:moveTo>
                  <a:pt x="74042" y="195595"/>
                </a:moveTo>
                <a:lnTo>
                  <a:pt x="148242" y="237451"/>
                </a:lnTo>
                <a:lnTo>
                  <a:pt x="116532" y="269795"/>
                </a:lnTo>
                <a:lnTo>
                  <a:pt x="200985" y="725671"/>
                </a:lnTo>
                <a:cubicBezTo>
                  <a:pt x="218161" y="618811"/>
                  <a:pt x="226036" y="517340"/>
                  <a:pt x="231849" y="455084"/>
                </a:cubicBezTo>
                <a:cubicBezTo>
                  <a:pt x="251298" y="247968"/>
                  <a:pt x="44552" y="14322"/>
                  <a:pt x="31709" y="0"/>
                </a:cubicBezTo>
                <a:cubicBezTo>
                  <a:pt x="21774" y="3752"/>
                  <a:pt x="11045" y="7927"/>
                  <a:pt x="0" y="12314"/>
                </a:cubicBezTo>
                <a:lnTo>
                  <a:pt x="74042" y="195595"/>
                </a:lnTo>
                <a:close/>
              </a:path>
            </a:pathLst>
          </a:custGeom>
          <a:solidFill>
            <a:srgbClr val="53575C"/>
          </a:soli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9CED23F9-C594-393B-17B3-606F753E78A9}"/>
              </a:ext>
            </a:extLst>
          </p:cNvPr>
          <p:cNvSpPr/>
          <p:nvPr/>
        </p:nvSpPr>
        <p:spPr>
          <a:xfrm>
            <a:off x="1234555" y="3045671"/>
            <a:ext cx="216047" cy="243793"/>
          </a:xfrm>
          <a:custGeom>
            <a:avLst/>
            <a:gdLst>
              <a:gd name="connsiteX0" fmla="*/ 0 w 216047"/>
              <a:gd name="connsiteY0" fmla="*/ 38051 h 243793"/>
              <a:gd name="connsiteX1" fmla="*/ 61939 w 216047"/>
              <a:gd name="connsiteY1" fmla="*/ 0 h 243793"/>
              <a:gd name="connsiteX2" fmla="*/ 216047 w 216047"/>
              <a:gd name="connsiteY2" fmla="*/ 121870 h 243793"/>
              <a:gd name="connsiteX3" fmla="*/ 172764 w 216047"/>
              <a:gd name="connsiteY3" fmla="*/ 243793 h 243793"/>
              <a:gd name="connsiteX4" fmla="*/ 0 w 216047"/>
              <a:gd name="connsiteY4" fmla="*/ 38051 h 24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47" h="243793">
                <a:moveTo>
                  <a:pt x="0" y="38051"/>
                </a:moveTo>
                <a:lnTo>
                  <a:pt x="61939" y="0"/>
                </a:lnTo>
                <a:cubicBezTo>
                  <a:pt x="61939" y="0"/>
                  <a:pt x="63683" y="33771"/>
                  <a:pt x="216047" y="121870"/>
                </a:cubicBezTo>
                <a:lnTo>
                  <a:pt x="172764" y="243793"/>
                </a:lnTo>
                <a:lnTo>
                  <a:pt x="0" y="38051"/>
                </a:lnTo>
                <a:close/>
              </a:path>
            </a:pathLst>
          </a:custGeom>
          <a:gradFill>
            <a:gsLst>
              <a:gs pos="29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2700000" scaled="1"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C336BAB7-65D1-17F7-2E52-36A594A75BCE}"/>
              </a:ext>
            </a:extLst>
          </p:cNvPr>
          <p:cNvSpPr/>
          <p:nvPr/>
        </p:nvSpPr>
        <p:spPr>
          <a:xfrm>
            <a:off x="1450655" y="3062688"/>
            <a:ext cx="90636" cy="215043"/>
          </a:xfrm>
          <a:custGeom>
            <a:avLst/>
            <a:gdLst>
              <a:gd name="connsiteX0" fmla="*/ 40535 w 90636"/>
              <a:gd name="connsiteY0" fmla="*/ 0 h 215043"/>
              <a:gd name="connsiteX1" fmla="*/ 0 w 90636"/>
              <a:gd name="connsiteY1" fmla="*/ 104905 h 215043"/>
              <a:gd name="connsiteX2" fmla="*/ 84506 w 90636"/>
              <a:gd name="connsiteY2" fmla="*/ 215043 h 215043"/>
              <a:gd name="connsiteX3" fmla="*/ 90636 w 90636"/>
              <a:gd name="connsiteY3" fmla="*/ 36466 h 215043"/>
              <a:gd name="connsiteX4" fmla="*/ 40535 w 90636"/>
              <a:gd name="connsiteY4" fmla="*/ 0 h 21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636" h="215043">
                <a:moveTo>
                  <a:pt x="40535" y="0"/>
                </a:moveTo>
                <a:cubicBezTo>
                  <a:pt x="40535" y="0"/>
                  <a:pt x="38157" y="36413"/>
                  <a:pt x="0" y="104905"/>
                </a:cubicBezTo>
                <a:lnTo>
                  <a:pt x="84506" y="215043"/>
                </a:lnTo>
                <a:lnTo>
                  <a:pt x="90636" y="36466"/>
                </a:lnTo>
                <a:lnTo>
                  <a:pt x="40535" y="0"/>
                </a:lnTo>
                <a:close/>
              </a:path>
            </a:pathLst>
          </a:custGeom>
          <a:gradFill>
            <a:gsLst>
              <a:gs pos="29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2700000" scaled="1"/>
          </a:gra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48" name="任意多边形: 形状 47">
            <a:extLst>
              <a:ext uri="{FF2B5EF4-FFF2-40B4-BE49-F238E27FC236}">
                <a16:creationId xmlns:a16="http://schemas.microsoft.com/office/drawing/2014/main" id="{40D1222B-6D0C-4486-EB33-0E3A5F1393B7}"/>
              </a:ext>
            </a:extLst>
          </p:cNvPr>
          <p:cNvSpPr/>
          <p:nvPr/>
        </p:nvSpPr>
        <p:spPr>
          <a:xfrm>
            <a:off x="1527287" y="3921434"/>
            <a:ext cx="11942" cy="190468"/>
          </a:xfrm>
          <a:custGeom>
            <a:avLst/>
            <a:gdLst>
              <a:gd name="connsiteX0" fmla="*/ 7769 w 11942"/>
              <a:gd name="connsiteY0" fmla="*/ 190468 h 190468"/>
              <a:gd name="connsiteX1" fmla="*/ 7822 w 11942"/>
              <a:gd name="connsiteY1" fmla="*/ 0 h 190468"/>
              <a:gd name="connsiteX2" fmla="*/ 0 w 11942"/>
              <a:gd name="connsiteY2" fmla="*/ 476 h 190468"/>
              <a:gd name="connsiteX3" fmla="*/ 53 w 11942"/>
              <a:gd name="connsiteY3" fmla="*/ 188936 h 190468"/>
              <a:gd name="connsiteX4" fmla="*/ 7769 w 11942"/>
              <a:gd name="connsiteY4" fmla="*/ 190468 h 190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42" h="190468">
                <a:moveTo>
                  <a:pt x="7769" y="190468"/>
                </a:moveTo>
                <a:cubicBezTo>
                  <a:pt x="16912" y="144278"/>
                  <a:pt x="8244" y="5813"/>
                  <a:pt x="7822" y="0"/>
                </a:cubicBezTo>
                <a:lnTo>
                  <a:pt x="0" y="476"/>
                </a:lnTo>
                <a:cubicBezTo>
                  <a:pt x="106" y="1902"/>
                  <a:pt x="9037" y="143750"/>
                  <a:pt x="53" y="188936"/>
                </a:cubicBezTo>
                <a:lnTo>
                  <a:pt x="7769" y="190468"/>
                </a:lnTo>
                <a:close/>
              </a:path>
            </a:pathLst>
          </a:custGeom>
          <a:solidFill>
            <a:srgbClr val="A79D97"/>
          </a:soli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id="{481CEC46-2889-408D-63F6-0F67037C4137}"/>
              </a:ext>
            </a:extLst>
          </p:cNvPr>
          <p:cNvSpPr/>
          <p:nvPr/>
        </p:nvSpPr>
        <p:spPr>
          <a:xfrm>
            <a:off x="1469311" y="4090604"/>
            <a:ext cx="99937" cy="97717"/>
          </a:xfrm>
          <a:custGeom>
            <a:avLst/>
            <a:gdLst>
              <a:gd name="connsiteX0" fmla="*/ 1638 w 99937"/>
              <a:gd name="connsiteY0" fmla="*/ 0 h 97717"/>
              <a:gd name="connsiteX1" fmla="*/ 99938 w 99937"/>
              <a:gd name="connsiteY1" fmla="*/ 14903 h 97717"/>
              <a:gd name="connsiteX2" fmla="*/ 96714 w 99937"/>
              <a:gd name="connsiteY2" fmla="*/ 97718 h 97717"/>
              <a:gd name="connsiteX3" fmla="*/ 0 w 99937"/>
              <a:gd name="connsiteY3" fmla="*/ 87412 h 97717"/>
              <a:gd name="connsiteX4" fmla="*/ 1638 w 99937"/>
              <a:gd name="connsiteY4" fmla="*/ 0 h 97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937" h="97717">
                <a:moveTo>
                  <a:pt x="1638" y="0"/>
                </a:moveTo>
                <a:cubicBezTo>
                  <a:pt x="1638" y="0"/>
                  <a:pt x="75521" y="8826"/>
                  <a:pt x="99938" y="14903"/>
                </a:cubicBezTo>
                <a:lnTo>
                  <a:pt x="96714" y="97718"/>
                </a:lnTo>
                <a:lnTo>
                  <a:pt x="0" y="87412"/>
                </a:lnTo>
                <a:lnTo>
                  <a:pt x="1638" y="0"/>
                </a:lnTo>
                <a:close/>
              </a:path>
            </a:pathLst>
          </a:custGeom>
          <a:solidFill>
            <a:srgbClr val="6C7279"/>
          </a:soli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id="{92195367-EB6C-8179-C1E3-E2CC34CFEFAA}"/>
              </a:ext>
            </a:extLst>
          </p:cNvPr>
          <p:cNvSpPr/>
          <p:nvPr/>
        </p:nvSpPr>
        <p:spPr>
          <a:xfrm>
            <a:off x="1446110" y="3233021"/>
            <a:ext cx="111457" cy="842890"/>
          </a:xfrm>
          <a:custGeom>
            <a:avLst/>
            <a:gdLst>
              <a:gd name="connsiteX0" fmla="*/ 41011 w 111457"/>
              <a:gd name="connsiteY0" fmla="*/ 9196 h 842890"/>
              <a:gd name="connsiteX1" fmla="*/ 109979 w 111457"/>
              <a:gd name="connsiteY1" fmla="*/ 450169 h 842890"/>
              <a:gd name="connsiteX2" fmla="*/ 73196 w 111457"/>
              <a:gd name="connsiteY2" fmla="*/ 779207 h 842890"/>
              <a:gd name="connsiteX3" fmla="*/ 22408 w 111457"/>
              <a:gd name="connsiteY3" fmla="*/ 842891 h 842890"/>
              <a:gd name="connsiteX4" fmla="*/ 0 w 111457"/>
              <a:gd name="connsiteY4" fmla="*/ 764568 h 842890"/>
              <a:gd name="connsiteX5" fmla="*/ 24152 w 111457"/>
              <a:gd name="connsiteY5" fmla="*/ 157173 h 842890"/>
              <a:gd name="connsiteX6" fmla="*/ 4334 w 111457"/>
              <a:gd name="connsiteY6" fmla="*/ 0 h 842890"/>
              <a:gd name="connsiteX7" fmla="*/ 41011 w 111457"/>
              <a:gd name="connsiteY7" fmla="*/ 9196 h 842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457" h="842890">
                <a:moveTo>
                  <a:pt x="41011" y="9196"/>
                </a:moveTo>
                <a:cubicBezTo>
                  <a:pt x="41011" y="9196"/>
                  <a:pt x="123403" y="217263"/>
                  <a:pt x="109979" y="450169"/>
                </a:cubicBezTo>
                <a:cubicBezTo>
                  <a:pt x="96027" y="691636"/>
                  <a:pt x="73196" y="779207"/>
                  <a:pt x="73196" y="779207"/>
                </a:cubicBezTo>
                <a:lnTo>
                  <a:pt x="22408" y="842891"/>
                </a:lnTo>
                <a:lnTo>
                  <a:pt x="0" y="764568"/>
                </a:lnTo>
                <a:cubicBezTo>
                  <a:pt x="0" y="764568"/>
                  <a:pt x="68175" y="456722"/>
                  <a:pt x="24152" y="157173"/>
                </a:cubicBezTo>
                <a:cubicBezTo>
                  <a:pt x="16172" y="102897"/>
                  <a:pt x="4334" y="0"/>
                  <a:pt x="4334" y="0"/>
                </a:cubicBezTo>
                <a:lnTo>
                  <a:pt x="41011" y="9196"/>
                </a:lnTo>
                <a:close/>
              </a:path>
            </a:pathLst>
          </a:custGeom>
          <a:gradFill flip="none" rotWithShape="1">
            <a:gsLst>
              <a:gs pos="29000">
                <a:srgbClr val="014FA2"/>
              </a:gs>
              <a:gs pos="100000">
                <a:srgbClr val="142B50"/>
              </a:gs>
            </a:gsLst>
            <a:lin ang="16200000" scaled="1"/>
            <a:tileRect/>
          </a:gra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id="{91E4BC4A-3D9A-B164-A667-4A3D840FE449}"/>
              </a:ext>
            </a:extLst>
          </p:cNvPr>
          <p:cNvSpPr/>
          <p:nvPr/>
        </p:nvSpPr>
        <p:spPr>
          <a:xfrm>
            <a:off x="1159174" y="4224546"/>
            <a:ext cx="159147" cy="141666"/>
          </a:xfrm>
          <a:custGeom>
            <a:avLst/>
            <a:gdLst>
              <a:gd name="connsiteX0" fmla="*/ 80349 w 159147"/>
              <a:gd name="connsiteY0" fmla="*/ 295 h 141666"/>
              <a:gd name="connsiteX1" fmla="*/ 115705 w 159147"/>
              <a:gd name="connsiteY1" fmla="*/ 41517 h 141666"/>
              <a:gd name="connsiteX2" fmla="*/ 159147 w 159147"/>
              <a:gd name="connsiteY2" fmla="*/ 76133 h 141666"/>
              <a:gd name="connsiteX3" fmla="*/ 34635 w 159147"/>
              <a:gd name="connsiteY3" fmla="*/ 141666 h 141666"/>
              <a:gd name="connsiteX4" fmla="*/ 18 w 159147"/>
              <a:gd name="connsiteY4" fmla="*/ 35598 h 141666"/>
              <a:gd name="connsiteX5" fmla="*/ 80349 w 159147"/>
              <a:gd name="connsiteY5" fmla="*/ 295 h 14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9147" h="141666">
                <a:moveTo>
                  <a:pt x="80349" y="295"/>
                </a:moveTo>
                <a:cubicBezTo>
                  <a:pt x="80349" y="295"/>
                  <a:pt x="98054" y="35650"/>
                  <a:pt x="115705" y="41517"/>
                </a:cubicBezTo>
                <a:cubicBezTo>
                  <a:pt x="133357" y="47436"/>
                  <a:pt x="159147" y="76133"/>
                  <a:pt x="159147" y="76133"/>
                </a:cubicBezTo>
                <a:lnTo>
                  <a:pt x="34635" y="141666"/>
                </a:lnTo>
                <a:cubicBezTo>
                  <a:pt x="34635" y="141666"/>
                  <a:pt x="1498" y="76820"/>
                  <a:pt x="18" y="35598"/>
                </a:cubicBezTo>
                <a:cubicBezTo>
                  <a:pt x="-1409" y="-5625"/>
                  <a:pt x="80349" y="295"/>
                  <a:pt x="80349" y="295"/>
                </a:cubicBezTo>
                <a:close/>
              </a:path>
            </a:pathLst>
          </a:custGeom>
          <a:solidFill>
            <a:srgbClr val="DBA585"/>
          </a:soli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52" name="任意多边形: 形状 51">
            <a:extLst>
              <a:ext uri="{FF2B5EF4-FFF2-40B4-BE49-F238E27FC236}">
                <a16:creationId xmlns:a16="http://schemas.microsoft.com/office/drawing/2014/main" id="{DBF0B1A9-3EAD-3922-B5B8-94109A7322A7}"/>
              </a:ext>
            </a:extLst>
          </p:cNvPr>
          <p:cNvSpPr/>
          <p:nvPr/>
        </p:nvSpPr>
        <p:spPr>
          <a:xfrm>
            <a:off x="1151952" y="4228170"/>
            <a:ext cx="107653" cy="78058"/>
          </a:xfrm>
          <a:custGeom>
            <a:avLst/>
            <a:gdLst>
              <a:gd name="connsiteX0" fmla="*/ 99409 w 107653"/>
              <a:gd name="connsiteY0" fmla="*/ 0 h 78058"/>
              <a:gd name="connsiteX1" fmla="*/ 107654 w 107653"/>
              <a:gd name="connsiteY1" fmla="*/ 16542 h 78058"/>
              <a:gd name="connsiteX2" fmla="*/ 7293 w 107653"/>
              <a:gd name="connsiteY2" fmla="*/ 78058 h 78058"/>
              <a:gd name="connsiteX3" fmla="*/ 0 w 107653"/>
              <a:gd name="connsiteY3" fmla="*/ 55967 h 78058"/>
              <a:gd name="connsiteX4" fmla="*/ 99409 w 107653"/>
              <a:gd name="connsiteY4" fmla="*/ 0 h 7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53" h="78058">
                <a:moveTo>
                  <a:pt x="99409" y="0"/>
                </a:moveTo>
                <a:lnTo>
                  <a:pt x="107654" y="16542"/>
                </a:lnTo>
                <a:cubicBezTo>
                  <a:pt x="107654" y="16542"/>
                  <a:pt x="28591" y="74359"/>
                  <a:pt x="7293" y="78058"/>
                </a:cubicBezTo>
                <a:lnTo>
                  <a:pt x="0" y="55967"/>
                </a:lnTo>
                <a:lnTo>
                  <a:pt x="99409" y="0"/>
                </a:lnTo>
                <a:close/>
              </a:path>
            </a:pathLst>
          </a:custGeom>
          <a:solidFill>
            <a:srgbClr val="D7C9C2"/>
          </a:soli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53" name="任意多边形: 形状 52">
            <a:extLst>
              <a:ext uri="{FF2B5EF4-FFF2-40B4-BE49-F238E27FC236}">
                <a16:creationId xmlns:a16="http://schemas.microsoft.com/office/drawing/2014/main" id="{47C3A9C9-3D06-6142-C157-FD0862775B0D}"/>
              </a:ext>
            </a:extLst>
          </p:cNvPr>
          <p:cNvSpPr/>
          <p:nvPr/>
        </p:nvSpPr>
        <p:spPr>
          <a:xfrm>
            <a:off x="860648" y="3081979"/>
            <a:ext cx="579459" cy="1346173"/>
          </a:xfrm>
          <a:custGeom>
            <a:avLst/>
            <a:gdLst>
              <a:gd name="connsiteX0" fmla="*/ 254416 w 579459"/>
              <a:gd name="connsiteY0" fmla="*/ 437274 h 1346173"/>
              <a:gd name="connsiteX1" fmla="*/ 182171 w 579459"/>
              <a:gd name="connsiteY1" fmla="*/ 665476 h 1346173"/>
              <a:gd name="connsiteX2" fmla="*/ 194161 w 579459"/>
              <a:gd name="connsiteY2" fmla="*/ 707465 h 1346173"/>
              <a:gd name="connsiteX3" fmla="*/ 223388 w 579459"/>
              <a:gd name="connsiteY3" fmla="*/ 777187 h 1346173"/>
              <a:gd name="connsiteX4" fmla="*/ 238006 w 579459"/>
              <a:gd name="connsiteY4" fmla="*/ 806385 h 1346173"/>
              <a:gd name="connsiteX5" fmla="*/ 253291 w 579459"/>
              <a:gd name="connsiteY5" fmla="*/ 837113 h 1346173"/>
              <a:gd name="connsiteX6" fmla="*/ 253306 w 579459"/>
              <a:gd name="connsiteY6" fmla="*/ 837077 h 1346173"/>
              <a:gd name="connsiteX7" fmla="*/ 277986 w 579459"/>
              <a:gd name="connsiteY7" fmla="*/ 736505 h 1346173"/>
              <a:gd name="connsiteX8" fmla="*/ 255367 w 579459"/>
              <a:gd name="connsiteY8" fmla="*/ 440656 h 1346173"/>
              <a:gd name="connsiteX9" fmla="*/ 255208 w 579459"/>
              <a:gd name="connsiteY9" fmla="*/ 440127 h 1346173"/>
              <a:gd name="connsiteX10" fmla="*/ 254997 w 579459"/>
              <a:gd name="connsiteY10" fmla="*/ 439387 h 1346173"/>
              <a:gd name="connsiteX11" fmla="*/ 254680 w 579459"/>
              <a:gd name="connsiteY11" fmla="*/ 438225 h 1346173"/>
              <a:gd name="connsiteX12" fmla="*/ 254521 w 579459"/>
              <a:gd name="connsiteY12" fmla="*/ 437644 h 1346173"/>
              <a:gd name="connsiteX13" fmla="*/ 254469 w 579459"/>
              <a:gd name="connsiteY13" fmla="*/ 437485 h 1346173"/>
              <a:gd name="connsiteX14" fmla="*/ 254416 w 579459"/>
              <a:gd name="connsiteY14" fmla="*/ 437274 h 1346173"/>
              <a:gd name="connsiteX15" fmla="*/ 378030 w 579459"/>
              <a:gd name="connsiteY15" fmla="*/ 0 h 1346173"/>
              <a:gd name="connsiteX16" fmla="*/ 378347 w 579459"/>
              <a:gd name="connsiteY16" fmla="*/ 317 h 1346173"/>
              <a:gd name="connsiteX17" fmla="*/ 445677 w 579459"/>
              <a:gd name="connsiteY17" fmla="*/ 86408 h 1346173"/>
              <a:gd name="connsiteX18" fmla="*/ 578170 w 579459"/>
              <a:gd name="connsiteY18" fmla="*/ 455084 h 1346173"/>
              <a:gd name="connsiteX19" fmla="*/ 560782 w 579459"/>
              <a:gd name="connsiteY19" fmla="*/ 629116 h 1346173"/>
              <a:gd name="connsiteX20" fmla="*/ 558562 w 579459"/>
              <a:gd name="connsiteY20" fmla="*/ 647084 h 1346173"/>
              <a:gd name="connsiteX21" fmla="*/ 551903 w 579459"/>
              <a:gd name="connsiteY21" fmla="*/ 695758 h 1346173"/>
              <a:gd name="connsiteX22" fmla="*/ 547306 w 579459"/>
              <a:gd name="connsiteY22" fmla="*/ 725671 h 1346173"/>
              <a:gd name="connsiteX23" fmla="*/ 431883 w 579459"/>
              <a:gd name="connsiteY23" fmla="*/ 985055 h 1346173"/>
              <a:gd name="connsiteX24" fmla="*/ 430668 w 579459"/>
              <a:gd name="connsiteY24" fmla="*/ 987222 h 1346173"/>
              <a:gd name="connsiteX25" fmla="*/ 429981 w 579459"/>
              <a:gd name="connsiteY25" fmla="*/ 988437 h 1346173"/>
              <a:gd name="connsiteX26" fmla="*/ 427021 w 579459"/>
              <a:gd name="connsiteY26" fmla="*/ 993881 h 1346173"/>
              <a:gd name="connsiteX27" fmla="*/ 422265 w 579459"/>
              <a:gd name="connsiteY27" fmla="*/ 1002865 h 1346173"/>
              <a:gd name="connsiteX28" fmla="*/ 419569 w 579459"/>
              <a:gd name="connsiteY28" fmla="*/ 1008044 h 1346173"/>
              <a:gd name="connsiteX29" fmla="*/ 393567 w 579459"/>
              <a:gd name="connsiteY29" fmla="*/ 1060047 h 1346173"/>
              <a:gd name="connsiteX30" fmla="*/ 377554 w 579459"/>
              <a:gd name="connsiteY30" fmla="*/ 1094029 h 1346173"/>
              <a:gd name="connsiteX31" fmla="*/ 377477 w 579459"/>
              <a:gd name="connsiteY31" fmla="*/ 1094196 h 1346173"/>
              <a:gd name="connsiteX32" fmla="*/ 389652 w 579459"/>
              <a:gd name="connsiteY32" fmla="*/ 1121298 h 1346173"/>
              <a:gd name="connsiteX33" fmla="*/ 398958 w 579459"/>
              <a:gd name="connsiteY33" fmla="*/ 1146878 h 1346173"/>
              <a:gd name="connsiteX34" fmla="*/ 363093 w 579459"/>
              <a:gd name="connsiteY34" fmla="*/ 1174201 h 1346173"/>
              <a:gd name="connsiteX35" fmla="*/ 334873 w 579459"/>
              <a:gd name="connsiteY35" fmla="*/ 1193091 h 1346173"/>
              <a:gd name="connsiteX36" fmla="*/ 334746 w 579459"/>
              <a:gd name="connsiteY36" fmla="*/ 1193386 h 1346173"/>
              <a:gd name="connsiteX37" fmla="*/ 327347 w 579459"/>
              <a:gd name="connsiteY37" fmla="*/ 1210667 h 1346173"/>
              <a:gd name="connsiteX38" fmla="*/ 314294 w 579459"/>
              <a:gd name="connsiteY38" fmla="*/ 1241267 h 1346173"/>
              <a:gd name="connsiteX39" fmla="*/ 309802 w 579459"/>
              <a:gd name="connsiteY39" fmla="*/ 1251995 h 1346173"/>
              <a:gd name="connsiteX40" fmla="*/ 276982 w 579459"/>
              <a:gd name="connsiteY40" fmla="*/ 1337241 h 1346173"/>
              <a:gd name="connsiteX41" fmla="*/ 273759 w 579459"/>
              <a:gd name="connsiteY41" fmla="*/ 1346173 h 1346173"/>
              <a:gd name="connsiteX42" fmla="*/ 113097 w 579459"/>
              <a:gd name="connsiteY42" fmla="*/ 1257545 h 1346173"/>
              <a:gd name="connsiteX43" fmla="*/ 110032 w 579459"/>
              <a:gd name="connsiteY43" fmla="*/ 1127959 h 1346173"/>
              <a:gd name="connsiteX44" fmla="*/ 148083 w 579459"/>
              <a:gd name="connsiteY44" fmla="*/ 1043083 h 1346173"/>
              <a:gd name="connsiteX45" fmla="*/ 167373 w 579459"/>
              <a:gd name="connsiteY45" fmla="*/ 1006406 h 1346173"/>
              <a:gd name="connsiteX46" fmla="*/ 93913 w 579459"/>
              <a:gd name="connsiteY46" fmla="*/ 876589 h 1346173"/>
              <a:gd name="connsiteX47" fmla="*/ 75103 w 579459"/>
              <a:gd name="connsiteY47" fmla="*/ 842057 h 1346173"/>
              <a:gd name="connsiteX48" fmla="*/ 66114 w 579459"/>
              <a:gd name="connsiteY48" fmla="*/ 826295 h 1346173"/>
              <a:gd name="connsiteX49" fmla="*/ 66425 w 579459"/>
              <a:gd name="connsiteY49" fmla="*/ 826125 h 1346173"/>
              <a:gd name="connsiteX50" fmla="*/ 33929 w 579459"/>
              <a:gd name="connsiteY50" fmla="*/ 766471 h 1346173"/>
              <a:gd name="connsiteX51" fmla="*/ 0 w 579459"/>
              <a:gd name="connsiteY51" fmla="*/ 691901 h 1346173"/>
              <a:gd name="connsiteX52" fmla="*/ 53 w 579459"/>
              <a:gd name="connsiteY52" fmla="*/ 689205 h 1346173"/>
              <a:gd name="connsiteX53" fmla="*/ 80595 w 579459"/>
              <a:gd name="connsiteY53" fmla="*/ 230528 h 1346173"/>
              <a:gd name="connsiteX54" fmla="*/ 134871 w 579459"/>
              <a:gd name="connsiteY54" fmla="*/ 85457 h 1346173"/>
              <a:gd name="connsiteX55" fmla="*/ 340507 w 579459"/>
              <a:gd name="connsiteY55" fmla="*/ 14586 h 1346173"/>
              <a:gd name="connsiteX56" fmla="*/ 346320 w 579459"/>
              <a:gd name="connsiteY56" fmla="*/ 12314 h 1346173"/>
              <a:gd name="connsiteX57" fmla="*/ 362598 w 579459"/>
              <a:gd name="connsiteY57" fmla="*/ 5919 h 1346173"/>
              <a:gd name="connsiteX58" fmla="*/ 370420 w 579459"/>
              <a:gd name="connsiteY58" fmla="*/ 2907 h 1346173"/>
              <a:gd name="connsiteX59" fmla="*/ 374648 w 579459"/>
              <a:gd name="connsiteY59" fmla="*/ 1321 h 1346173"/>
              <a:gd name="connsiteX60" fmla="*/ 378030 w 579459"/>
              <a:gd name="connsiteY60" fmla="*/ 0 h 134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579459" h="1346173">
                <a:moveTo>
                  <a:pt x="254416" y="437274"/>
                </a:moveTo>
                <a:cubicBezTo>
                  <a:pt x="254416" y="437274"/>
                  <a:pt x="176252" y="559408"/>
                  <a:pt x="182171" y="665476"/>
                </a:cubicBezTo>
                <a:cubicBezTo>
                  <a:pt x="182620" y="673720"/>
                  <a:pt x="186954" y="688280"/>
                  <a:pt x="194161" y="707465"/>
                </a:cubicBezTo>
                <a:lnTo>
                  <a:pt x="223388" y="777187"/>
                </a:lnTo>
                <a:lnTo>
                  <a:pt x="238006" y="806385"/>
                </a:lnTo>
                <a:lnTo>
                  <a:pt x="253291" y="837113"/>
                </a:lnTo>
                <a:lnTo>
                  <a:pt x="253306" y="837077"/>
                </a:lnTo>
                <a:cubicBezTo>
                  <a:pt x="268262" y="800611"/>
                  <a:pt x="277986" y="766418"/>
                  <a:pt x="277986" y="736505"/>
                </a:cubicBezTo>
                <a:cubicBezTo>
                  <a:pt x="277986" y="736505"/>
                  <a:pt x="271380" y="503810"/>
                  <a:pt x="255367" y="440656"/>
                </a:cubicBezTo>
                <a:cubicBezTo>
                  <a:pt x="255314" y="440497"/>
                  <a:pt x="255261" y="440339"/>
                  <a:pt x="255208" y="440127"/>
                </a:cubicBezTo>
                <a:cubicBezTo>
                  <a:pt x="255156" y="439863"/>
                  <a:pt x="255050" y="439652"/>
                  <a:pt x="254997" y="439387"/>
                </a:cubicBezTo>
                <a:cubicBezTo>
                  <a:pt x="254891" y="439017"/>
                  <a:pt x="254786" y="438648"/>
                  <a:pt x="254680" y="438225"/>
                </a:cubicBezTo>
                <a:cubicBezTo>
                  <a:pt x="254627" y="438013"/>
                  <a:pt x="254574" y="437802"/>
                  <a:pt x="254521" y="437644"/>
                </a:cubicBezTo>
                <a:cubicBezTo>
                  <a:pt x="254521" y="437591"/>
                  <a:pt x="254469" y="437538"/>
                  <a:pt x="254469" y="437485"/>
                </a:cubicBezTo>
                <a:cubicBezTo>
                  <a:pt x="254416" y="437379"/>
                  <a:pt x="254416" y="437326"/>
                  <a:pt x="254416" y="437274"/>
                </a:cubicBezTo>
                <a:close/>
                <a:moveTo>
                  <a:pt x="378030" y="0"/>
                </a:moveTo>
                <a:cubicBezTo>
                  <a:pt x="378136" y="105"/>
                  <a:pt x="378188" y="211"/>
                  <a:pt x="378347" y="317"/>
                </a:cubicBezTo>
                <a:cubicBezTo>
                  <a:pt x="383790" y="6395"/>
                  <a:pt x="412012" y="38474"/>
                  <a:pt x="445677" y="86408"/>
                </a:cubicBezTo>
                <a:cubicBezTo>
                  <a:pt x="508673" y="176040"/>
                  <a:pt x="590748" y="321111"/>
                  <a:pt x="578170" y="455084"/>
                </a:cubicBezTo>
                <a:cubicBezTo>
                  <a:pt x="574153" y="498103"/>
                  <a:pt x="569132" y="559831"/>
                  <a:pt x="560782" y="629116"/>
                </a:cubicBezTo>
                <a:cubicBezTo>
                  <a:pt x="560042" y="635088"/>
                  <a:pt x="559302" y="641007"/>
                  <a:pt x="558562" y="647084"/>
                </a:cubicBezTo>
                <a:cubicBezTo>
                  <a:pt x="556554" y="662992"/>
                  <a:pt x="554335" y="679270"/>
                  <a:pt x="551903" y="695758"/>
                </a:cubicBezTo>
                <a:cubicBezTo>
                  <a:pt x="550424" y="705694"/>
                  <a:pt x="548944" y="715630"/>
                  <a:pt x="547306" y="725671"/>
                </a:cubicBezTo>
                <a:cubicBezTo>
                  <a:pt x="530605" y="829572"/>
                  <a:pt x="478285" y="900390"/>
                  <a:pt x="431883" y="985055"/>
                </a:cubicBezTo>
                <a:cubicBezTo>
                  <a:pt x="431460" y="985794"/>
                  <a:pt x="431090" y="986534"/>
                  <a:pt x="430668" y="987222"/>
                </a:cubicBezTo>
                <a:cubicBezTo>
                  <a:pt x="430456" y="987644"/>
                  <a:pt x="430192" y="988014"/>
                  <a:pt x="429981" y="988437"/>
                </a:cubicBezTo>
                <a:cubicBezTo>
                  <a:pt x="429029" y="990234"/>
                  <a:pt x="428025" y="992031"/>
                  <a:pt x="427021" y="993881"/>
                </a:cubicBezTo>
                <a:cubicBezTo>
                  <a:pt x="425435" y="996840"/>
                  <a:pt x="423850" y="999852"/>
                  <a:pt x="422265" y="1002865"/>
                </a:cubicBezTo>
                <a:cubicBezTo>
                  <a:pt x="421366" y="1004556"/>
                  <a:pt x="420468" y="1006300"/>
                  <a:pt x="419569" y="1008044"/>
                </a:cubicBezTo>
                <a:cubicBezTo>
                  <a:pt x="410691" y="1025061"/>
                  <a:pt x="402023" y="1042554"/>
                  <a:pt x="393567" y="1060047"/>
                </a:cubicBezTo>
                <a:cubicBezTo>
                  <a:pt x="388124" y="1071357"/>
                  <a:pt x="382786" y="1082720"/>
                  <a:pt x="377554" y="1094029"/>
                </a:cubicBezTo>
                <a:lnTo>
                  <a:pt x="377477" y="1094196"/>
                </a:lnTo>
                <a:lnTo>
                  <a:pt x="389652" y="1121298"/>
                </a:lnTo>
                <a:cubicBezTo>
                  <a:pt x="395121" y="1134210"/>
                  <a:pt x="398463" y="1143199"/>
                  <a:pt x="398958" y="1146878"/>
                </a:cubicBezTo>
                <a:cubicBezTo>
                  <a:pt x="398958" y="1146878"/>
                  <a:pt x="384147" y="1159126"/>
                  <a:pt x="363093" y="1174201"/>
                </a:cubicBezTo>
                <a:lnTo>
                  <a:pt x="334873" y="1193091"/>
                </a:lnTo>
                <a:lnTo>
                  <a:pt x="334746" y="1193386"/>
                </a:lnTo>
                <a:cubicBezTo>
                  <a:pt x="332210" y="1199358"/>
                  <a:pt x="329726" y="1205171"/>
                  <a:pt x="327347" y="1210667"/>
                </a:cubicBezTo>
                <a:cubicBezTo>
                  <a:pt x="322063" y="1222981"/>
                  <a:pt x="317465" y="1233762"/>
                  <a:pt x="314294" y="1241267"/>
                </a:cubicBezTo>
                <a:cubicBezTo>
                  <a:pt x="311916" y="1246869"/>
                  <a:pt x="310330" y="1250727"/>
                  <a:pt x="309802" y="1251995"/>
                </a:cubicBezTo>
                <a:cubicBezTo>
                  <a:pt x="293841" y="1291949"/>
                  <a:pt x="282320" y="1322813"/>
                  <a:pt x="276982" y="1337241"/>
                </a:cubicBezTo>
                <a:cubicBezTo>
                  <a:pt x="274868" y="1343054"/>
                  <a:pt x="273759" y="1346173"/>
                  <a:pt x="273759" y="1346173"/>
                </a:cubicBezTo>
                <a:lnTo>
                  <a:pt x="113097" y="1257545"/>
                </a:lnTo>
                <a:cubicBezTo>
                  <a:pt x="82656" y="1242271"/>
                  <a:pt x="98564" y="1160038"/>
                  <a:pt x="110032" y="1127959"/>
                </a:cubicBezTo>
                <a:cubicBezTo>
                  <a:pt x="119545" y="1101270"/>
                  <a:pt x="132968" y="1072678"/>
                  <a:pt x="148083" y="1043083"/>
                </a:cubicBezTo>
                <a:cubicBezTo>
                  <a:pt x="154320" y="1031033"/>
                  <a:pt x="160767" y="1018772"/>
                  <a:pt x="167373" y="1006406"/>
                </a:cubicBezTo>
                <a:cubicBezTo>
                  <a:pt x="142244" y="962489"/>
                  <a:pt x="116956" y="917897"/>
                  <a:pt x="93913" y="876589"/>
                </a:cubicBezTo>
                <a:lnTo>
                  <a:pt x="75103" y="842057"/>
                </a:lnTo>
                <a:lnTo>
                  <a:pt x="66114" y="826295"/>
                </a:lnTo>
                <a:lnTo>
                  <a:pt x="66425" y="826125"/>
                </a:lnTo>
                <a:lnTo>
                  <a:pt x="33929" y="766471"/>
                </a:lnTo>
                <a:cubicBezTo>
                  <a:pt x="13107" y="726675"/>
                  <a:pt x="0" y="698982"/>
                  <a:pt x="0" y="691901"/>
                </a:cubicBezTo>
                <a:cubicBezTo>
                  <a:pt x="0" y="691055"/>
                  <a:pt x="53" y="690156"/>
                  <a:pt x="53" y="689205"/>
                </a:cubicBezTo>
                <a:cubicBezTo>
                  <a:pt x="1533" y="629327"/>
                  <a:pt x="30970" y="389551"/>
                  <a:pt x="80595" y="230528"/>
                </a:cubicBezTo>
                <a:cubicBezTo>
                  <a:pt x="104694" y="153262"/>
                  <a:pt x="125570" y="92116"/>
                  <a:pt x="134871" y="85457"/>
                </a:cubicBezTo>
                <a:cubicBezTo>
                  <a:pt x="151043" y="73830"/>
                  <a:pt x="279519" y="38527"/>
                  <a:pt x="340507" y="14586"/>
                </a:cubicBezTo>
                <a:cubicBezTo>
                  <a:pt x="342515" y="13846"/>
                  <a:pt x="344418" y="13054"/>
                  <a:pt x="346320" y="12314"/>
                </a:cubicBezTo>
                <a:cubicBezTo>
                  <a:pt x="351817" y="10147"/>
                  <a:pt x="357313" y="7980"/>
                  <a:pt x="362598" y="5919"/>
                </a:cubicBezTo>
                <a:cubicBezTo>
                  <a:pt x="365240" y="4915"/>
                  <a:pt x="367830" y="3911"/>
                  <a:pt x="370420" y="2907"/>
                </a:cubicBezTo>
                <a:cubicBezTo>
                  <a:pt x="371847" y="2378"/>
                  <a:pt x="373273" y="1850"/>
                  <a:pt x="374648" y="1321"/>
                </a:cubicBezTo>
                <a:cubicBezTo>
                  <a:pt x="375810" y="845"/>
                  <a:pt x="376920" y="423"/>
                  <a:pt x="37803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54000">
                <a:srgbClr val="0E1E38"/>
              </a:gs>
            </a:gsLst>
            <a:lin ang="13500000" scaled="1"/>
            <a:tileRect/>
          </a:gra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54" name="任意多边形: 形状 53">
            <a:extLst>
              <a:ext uri="{FF2B5EF4-FFF2-40B4-BE49-F238E27FC236}">
                <a16:creationId xmlns:a16="http://schemas.microsoft.com/office/drawing/2014/main" id="{A2DF0F25-3B36-E436-B3B9-2095719BE9A1}"/>
              </a:ext>
            </a:extLst>
          </p:cNvPr>
          <p:cNvSpPr/>
          <p:nvPr/>
        </p:nvSpPr>
        <p:spPr>
          <a:xfrm>
            <a:off x="1741960" y="3396483"/>
            <a:ext cx="53511" cy="324070"/>
          </a:xfrm>
          <a:custGeom>
            <a:avLst/>
            <a:gdLst>
              <a:gd name="connsiteX0" fmla="*/ 19237 w 53511"/>
              <a:gd name="connsiteY0" fmla="*/ 138835 h 324070"/>
              <a:gd name="connsiteX1" fmla="*/ 21563 w 53511"/>
              <a:gd name="connsiteY1" fmla="*/ 244322 h 324070"/>
              <a:gd name="connsiteX2" fmla="*/ 21563 w 53511"/>
              <a:gd name="connsiteY2" fmla="*/ 244375 h 324070"/>
              <a:gd name="connsiteX3" fmla="*/ 21774 w 53511"/>
              <a:gd name="connsiteY3" fmla="*/ 248655 h 324070"/>
              <a:gd name="connsiteX4" fmla="*/ 22144 w 53511"/>
              <a:gd name="connsiteY4" fmla="*/ 245854 h 324070"/>
              <a:gd name="connsiteX5" fmla="*/ 51000 w 53511"/>
              <a:gd name="connsiteY5" fmla="*/ 324071 h 324070"/>
              <a:gd name="connsiteX6" fmla="*/ 53272 w 53511"/>
              <a:gd name="connsiteY6" fmla="*/ 238825 h 324070"/>
              <a:gd name="connsiteX7" fmla="*/ 0 w 53511"/>
              <a:gd name="connsiteY7" fmla="*/ 0 h 324070"/>
              <a:gd name="connsiteX8" fmla="*/ 19237 w 53511"/>
              <a:gd name="connsiteY8" fmla="*/ 138835 h 324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11" h="324070">
                <a:moveTo>
                  <a:pt x="19237" y="138835"/>
                </a:moveTo>
                <a:cubicBezTo>
                  <a:pt x="21985" y="194696"/>
                  <a:pt x="21563" y="244322"/>
                  <a:pt x="21563" y="244322"/>
                </a:cubicBezTo>
                <a:cubicBezTo>
                  <a:pt x="21563" y="244322"/>
                  <a:pt x="21563" y="244322"/>
                  <a:pt x="21563" y="244375"/>
                </a:cubicBezTo>
                <a:cubicBezTo>
                  <a:pt x="21563" y="244639"/>
                  <a:pt x="21615" y="246171"/>
                  <a:pt x="21774" y="248655"/>
                </a:cubicBezTo>
                <a:cubicBezTo>
                  <a:pt x="21880" y="247704"/>
                  <a:pt x="22038" y="246753"/>
                  <a:pt x="22144" y="245854"/>
                </a:cubicBezTo>
                <a:cubicBezTo>
                  <a:pt x="31075" y="270746"/>
                  <a:pt x="41011" y="297752"/>
                  <a:pt x="51000" y="324071"/>
                </a:cubicBezTo>
                <a:cubicBezTo>
                  <a:pt x="53325" y="293577"/>
                  <a:pt x="53906" y="265144"/>
                  <a:pt x="53272" y="238825"/>
                </a:cubicBezTo>
                <a:cubicBezTo>
                  <a:pt x="49255" y="82128"/>
                  <a:pt x="0" y="0"/>
                  <a:pt x="0" y="0"/>
                </a:cubicBezTo>
                <a:cubicBezTo>
                  <a:pt x="11204" y="27323"/>
                  <a:pt x="16648" y="85880"/>
                  <a:pt x="19237" y="138835"/>
                </a:cubicBezTo>
                <a:close/>
              </a:path>
            </a:pathLst>
          </a:custGeom>
          <a:gradFill>
            <a:gsLst>
              <a:gs pos="0">
                <a:srgbClr val="002146">
                  <a:alpha val="0"/>
                </a:srgbClr>
              </a:gs>
              <a:gs pos="100000">
                <a:srgbClr val="0E1E38"/>
              </a:gs>
            </a:gsLst>
            <a:lin ang="13500000" scaled="1"/>
          </a:gra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55" name="任意多边形: 形状 54">
            <a:extLst>
              <a:ext uri="{FF2B5EF4-FFF2-40B4-BE49-F238E27FC236}">
                <a16:creationId xmlns:a16="http://schemas.microsoft.com/office/drawing/2014/main" id="{5862F6BD-231F-B439-B652-8BCC50A3E269}"/>
              </a:ext>
            </a:extLst>
          </p:cNvPr>
          <p:cNvSpPr/>
          <p:nvPr/>
        </p:nvSpPr>
        <p:spPr>
          <a:xfrm>
            <a:off x="3704049" y="2745012"/>
            <a:ext cx="247842" cy="327382"/>
          </a:xfrm>
          <a:custGeom>
            <a:avLst/>
            <a:gdLst>
              <a:gd name="connsiteX0" fmla="*/ 173649 w 247842"/>
              <a:gd name="connsiteY0" fmla="*/ 1004 h 327382"/>
              <a:gd name="connsiteX1" fmla="*/ 116677 w 247842"/>
              <a:gd name="connsiteY1" fmla="*/ 84242 h 327382"/>
              <a:gd name="connsiteX2" fmla="*/ 100823 w 247842"/>
              <a:gd name="connsiteY2" fmla="*/ 118541 h 327382"/>
              <a:gd name="connsiteX3" fmla="*/ 135439 w 247842"/>
              <a:gd name="connsiteY3" fmla="*/ 84770 h 327382"/>
              <a:gd name="connsiteX4" fmla="*/ 229774 w 247842"/>
              <a:gd name="connsiteY4" fmla="*/ 16436 h 327382"/>
              <a:gd name="connsiteX5" fmla="*/ 227766 w 247842"/>
              <a:gd name="connsiteY5" fmla="*/ 42174 h 327382"/>
              <a:gd name="connsiteX6" fmla="*/ 243938 w 247842"/>
              <a:gd name="connsiteY6" fmla="*/ 39690 h 327382"/>
              <a:gd name="connsiteX7" fmla="*/ 190454 w 247842"/>
              <a:gd name="connsiteY7" fmla="*/ 147027 h 327382"/>
              <a:gd name="connsiteX8" fmla="*/ 223908 w 247842"/>
              <a:gd name="connsiteY8" fmla="*/ 133814 h 327382"/>
              <a:gd name="connsiteX9" fmla="*/ 153216 w 247842"/>
              <a:gd name="connsiteY9" fmla="*/ 242038 h 327382"/>
              <a:gd name="connsiteX10" fmla="*/ 136923 w 247842"/>
              <a:gd name="connsiteY10" fmla="*/ 262882 h 327382"/>
              <a:gd name="connsiteX11" fmla="*/ 129850 w 247842"/>
              <a:gd name="connsiteY11" fmla="*/ 272682 h 327382"/>
              <a:gd name="connsiteX12" fmla="*/ 128255 w 247842"/>
              <a:gd name="connsiteY12" fmla="*/ 273972 h 327382"/>
              <a:gd name="connsiteX13" fmla="*/ 127141 w 247842"/>
              <a:gd name="connsiteY13" fmla="*/ 275397 h 327382"/>
              <a:gd name="connsiteX14" fmla="*/ 125660 w 247842"/>
              <a:gd name="connsiteY14" fmla="*/ 276070 h 327382"/>
              <a:gd name="connsiteX15" fmla="*/ 100311 w 247842"/>
              <a:gd name="connsiteY15" fmla="*/ 296569 h 327382"/>
              <a:gd name="connsiteX16" fmla="*/ 57592 w 247842"/>
              <a:gd name="connsiteY16" fmla="*/ 320213 h 327382"/>
              <a:gd name="connsiteX17" fmla="*/ 779 w 247842"/>
              <a:gd name="connsiteY17" fmla="*/ 273812 h 327382"/>
              <a:gd name="connsiteX18" fmla="*/ 1836 w 247842"/>
              <a:gd name="connsiteY18" fmla="*/ 231585 h 327382"/>
              <a:gd name="connsiteX19" fmla="*/ 12650 w 247842"/>
              <a:gd name="connsiteY19" fmla="*/ 169351 h 327382"/>
              <a:gd name="connsiteX20" fmla="*/ 20032 w 247842"/>
              <a:gd name="connsiteY20" fmla="*/ 161419 h 327382"/>
              <a:gd name="connsiteX21" fmla="*/ 19329 w 247842"/>
              <a:gd name="connsiteY21" fmla="*/ 160133 h 327382"/>
              <a:gd name="connsiteX22" fmla="*/ 85073 w 247842"/>
              <a:gd name="connsiteY22" fmla="*/ 73936 h 327382"/>
              <a:gd name="connsiteX23" fmla="*/ 173649 w 247842"/>
              <a:gd name="connsiteY23" fmla="*/ 1004 h 327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47842" h="327382">
                <a:moveTo>
                  <a:pt x="173649" y="1004"/>
                </a:moveTo>
                <a:cubicBezTo>
                  <a:pt x="188394" y="13371"/>
                  <a:pt x="146643" y="44182"/>
                  <a:pt x="116677" y="84242"/>
                </a:cubicBezTo>
                <a:cubicBezTo>
                  <a:pt x="89090" y="121131"/>
                  <a:pt x="100823" y="118541"/>
                  <a:pt x="100823" y="118541"/>
                </a:cubicBezTo>
                <a:cubicBezTo>
                  <a:pt x="100823" y="118541"/>
                  <a:pt x="97440" y="119122"/>
                  <a:pt x="135439" y="84770"/>
                </a:cubicBezTo>
                <a:cubicBezTo>
                  <a:pt x="176238" y="47882"/>
                  <a:pt x="221688" y="9936"/>
                  <a:pt x="229774" y="16436"/>
                </a:cubicBezTo>
                <a:cubicBezTo>
                  <a:pt x="239763" y="24522"/>
                  <a:pt x="240344" y="26372"/>
                  <a:pt x="227766" y="42174"/>
                </a:cubicBezTo>
                <a:cubicBezTo>
                  <a:pt x="237015" y="34617"/>
                  <a:pt x="240397" y="36096"/>
                  <a:pt x="243938" y="39690"/>
                </a:cubicBezTo>
                <a:cubicBezTo>
                  <a:pt x="262329" y="58134"/>
                  <a:pt x="210907" y="121765"/>
                  <a:pt x="190454" y="147027"/>
                </a:cubicBezTo>
                <a:cubicBezTo>
                  <a:pt x="206256" y="127737"/>
                  <a:pt x="219944" y="115264"/>
                  <a:pt x="223908" y="133814"/>
                </a:cubicBezTo>
                <a:cubicBezTo>
                  <a:pt x="227277" y="149749"/>
                  <a:pt x="184925" y="202455"/>
                  <a:pt x="153216" y="242038"/>
                </a:cubicBezTo>
                <a:lnTo>
                  <a:pt x="136923" y="262882"/>
                </a:lnTo>
                <a:lnTo>
                  <a:pt x="129850" y="272682"/>
                </a:lnTo>
                <a:lnTo>
                  <a:pt x="128255" y="273972"/>
                </a:lnTo>
                <a:lnTo>
                  <a:pt x="127141" y="275397"/>
                </a:lnTo>
                <a:lnTo>
                  <a:pt x="125660" y="276070"/>
                </a:lnTo>
                <a:lnTo>
                  <a:pt x="100311" y="296569"/>
                </a:lnTo>
                <a:cubicBezTo>
                  <a:pt x="88248" y="304599"/>
                  <a:pt x="73989" y="312590"/>
                  <a:pt x="57592" y="320213"/>
                </a:cubicBezTo>
                <a:cubicBezTo>
                  <a:pt x="-8047" y="350760"/>
                  <a:pt x="779" y="273812"/>
                  <a:pt x="779" y="273812"/>
                </a:cubicBezTo>
                <a:cubicBezTo>
                  <a:pt x="779" y="273812"/>
                  <a:pt x="-1546" y="245009"/>
                  <a:pt x="1836" y="231585"/>
                </a:cubicBezTo>
                <a:cubicBezTo>
                  <a:pt x="6236" y="214184"/>
                  <a:pt x="2490" y="188698"/>
                  <a:pt x="12650" y="169351"/>
                </a:cubicBezTo>
                <a:lnTo>
                  <a:pt x="20032" y="161419"/>
                </a:lnTo>
                <a:lnTo>
                  <a:pt x="19329" y="160133"/>
                </a:lnTo>
                <a:cubicBezTo>
                  <a:pt x="19329" y="160133"/>
                  <a:pt x="47656" y="117484"/>
                  <a:pt x="85073" y="73936"/>
                </a:cubicBezTo>
                <a:cubicBezTo>
                  <a:pt x="117893" y="35726"/>
                  <a:pt x="163924" y="-7134"/>
                  <a:pt x="173649" y="1004"/>
                </a:cubicBezTo>
                <a:close/>
              </a:path>
            </a:pathLst>
          </a:custGeom>
          <a:gradFill flip="none" rotWithShape="1">
            <a:gsLst>
              <a:gs pos="0">
                <a:srgbClr val="DBA585"/>
              </a:gs>
              <a:gs pos="100000">
                <a:srgbClr val="8B4E29"/>
              </a:gs>
            </a:gsLst>
            <a:lin ang="10800000" scaled="1"/>
            <a:tileRect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56" name="任意多边形: 形状 55">
            <a:extLst>
              <a:ext uri="{FF2B5EF4-FFF2-40B4-BE49-F238E27FC236}">
                <a16:creationId xmlns:a16="http://schemas.microsoft.com/office/drawing/2014/main" id="{C28684E1-8867-1016-B698-B6B4DB522129}"/>
              </a:ext>
            </a:extLst>
          </p:cNvPr>
          <p:cNvSpPr/>
          <p:nvPr/>
        </p:nvSpPr>
        <p:spPr>
          <a:xfrm>
            <a:off x="2583315" y="5956291"/>
            <a:ext cx="472801" cy="181656"/>
          </a:xfrm>
          <a:custGeom>
            <a:avLst/>
            <a:gdLst>
              <a:gd name="connsiteX0" fmla="*/ 158603 w 472801"/>
              <a:gd name="connsiteY0" fmla="*/ 10034 h 181656"/>
              <a:gd name="connsiteX1" fmla="*/ 274607 w 472801"/>
              <a:gd name="connsiteY1" fmla="*/ 74774 h 181656"/>
              <a:gd name="connsiteX2" fmla="*/ 465128 w 472801"/>
              <a:gd name="connsiteY2" fmla="*/ 110500 h 181656"/>
              <a:gd name="connsiteX3" fmla="*/ 450647 w 472801"/>
              <a:gd name="connsiteY3" fmla="*/ 169955 h 181656"/>
              <a:gd name="connsiteX4" fmla="*/ 199666 w 472801"/>
              <a:gd name="connsiteY4" fmla="*/ 176350 h 181656"/>
              <a:gd name="connsiteX5" fmla="*/ 12581 w 472801"/>
              <a:gd name="connsiteY5" fmla="*/ 177459 h 181656"/>
              <a:gd name="connsiteX6" fmla="*/ 13321 w 472801"/>
              <a:gd name="connsiteY6" fmla="*/ 13680 h 181656"/>
              <a:gd name="connsiteX7" fmla="*/ 158603 w 472801"/>
              <a:gd name="connsiteY7" fmla="*/ 10034 h 181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2801" h="181656">
                <a:moveTo>
                  <a:pt x="158603" y="10034"/>
                </a:moveTo>
                <a:cubicBezTo>
                  <a:pt x="158603" y="10034"/>
                  <a:pt x="238458" y="57228"/>
                  <a:pt x="274607" y="74774"/>
                </a:cubicBezTo>
                <a:cubicBezTo>
                  <a:pt x="310755" y="92320"/>
                  <a:pt x="451228" y="97340"/>
                  <a:pt x="465128" y="110500"/>
                </a:cubicBezTo>
                <a:cubicBezTo>
                  <a:pt x="479027" y="123712"/>
                  <a:pt x="473953" y="165674"/>
                  <a:pt x="450647" y="169955"/>
                </a:cubicBezTo>
                <a:cubicBezTo>
                  <a:pt x="427393" y="174236"/>
                  <a:pt x="256638" y="189668"/>
                  <a:pt x="199666" y="176350"/>
                </a:cubicBezTo>
                <a:cubicBezTo>
                  <a:pt x="142695" y="163032"/>
                  <a:pt x="36151" y="185440"/>
                  <a:pt x="12581" y="177459"/>
                </a:cubicBezTo>
                <a:cubicBezTo>
                  <a:pt x="-11043" y="169426"/>
                  <a:pt x="4178" y="42272"/>
                  <a:pt x="13321" y="13680"/>
                </a:cubicBezTo>
                <a:cubicBezTo>
                  <a:pt x="22358" y="-14806"/>
                  <a:pt x="158603" y="10034"/>
                  <a:pt x="158603" y="10034"/>
                </a:cubicBezTo>
                <a:close/>
              </a:path>
            </a:pathLst>
          </a:custGeom>
          <a:gradFill>
            <a:gsLst>
              <a:gs pos="5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2700000" scaled="1"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57" name="任意多边形: 形状 56">
            <a:extLst>
              <a:ext uri="{FF2B5EF4-FFF2-40B4-BE49-F238E27FC236}">
                <a16:creationId xmlns:a16="http://schemas.microsoft.com/office/drawing/2014/main" id="{BC665ADD-B04C-24D8-0ECB-07559D40BB57}"/>
              </a:ext>
            </a:extLst>
          </p:cNvPr>
          <p:cNvSpPr/>
          <p:nvPr/>
        </p:nvSpPr>
        <p:spPr>
          <a:xfrm>
            <a:off x="2602819" y="5914321"/>
            <a:ext cx="145757" cy="61990"/>
          </a:xfrm>
          <a:custGeom>
            <a:avLst/>
            <a:gdLst>
              <a:gd name="connsiteX0" fmla="*/ 145758 w 145757"/>
              <a:gd name="connsiteY0" fmla="*/ 0 h 61990"/>
              <a:gd name="connsiteX1" fmla="*/ 139099 w 145757"/>
              <a:gd name="connsiteY1" fmla="*/ 52004 h 61990"/>
              <a:gd name="connsiteX2" fmla="*/ 0 w 145757"/>
              <a:gd name="connsiteY2" fmla="*/ 55492 h 61990"/>
              <a:gd name="connsiteX3" fmla="*/ 8033 w 145757"/>
              <a:gd name="connsiteY3" fmla="*/ 1480 h 61990"/>
              <a:gd name="connsiteX4" fmla="*/ 145758 w 145757"/>
              <a:gd name="connsiteY4" fmla="*/ 0 h 61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757" h="61990">
                <a:moveTo>
                  <a:pt x="145758" y="0"/>
                </a:moveTo>
                <a:lnTo>
                  <a:pt x="139099" y="52004"/>
                </a:lnTo>
                <a:cubicBezTo>
                  <a:pt x="139099" y="52004"/>
                  <a:pt x="32344" y="71928"/>
                  <a:pt x="0" y="55492"/>
                </a:cubicBezTo>
                <a:lnTo>
                  <a:pt x="8033" y="1480"/>
                </a:lnTo>
                <a:lnTo>
                  <a:pt x="145758" y="0"/>
                </a:lnTo>
                <a:close/>
              </a:path>
            </a:pathLst>
          </a:custGeom>
          <a:gradFill>
            <a:gsLst>
              <a:gs pos="5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50000"/>
                </a:schemeClr>
              </a:gs>
            </a:gsLst>
            <a:lin ang="2700000" scaled="1"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58" name="任意多边形: 形状 57">
            <a:extLst>
              <a:ext uri="{FF2B5EF4-FFF2-40B4-BE49-F238E27FC236}">
                <a16:creationId xmlns:a16="http://schemas.microsoft.com/office/drawing/2014/main" id="{7323198C-470D-766B-F956-4292FCB74A79}"/>
              </a:ext>
            </a:extLst>
          </p:cNvPr>
          <p:cNvSpPr/>
          <p:nvPr/>
        </p:nvSpPr>
        <p:spPr>
          <a:xfrm>
            <a:off x="2583265" y="3910154"/>
            <a:ext cx="593548" cy="2022981"/>
          </a:xfrm>
          <a:custGeom>
            <a:avLst/>
            <a:gdLst>
              <a:gd name="connsiteX0" fmla="*/ 593548 w 593548"/>
              <a:gd name="connsiteY0" fmla="*/ 227644 h 2022981"/>
              <a:gd name="connsiteX1" fmla="*/ 578222 w 593548"/>
              <a:gd name="connsiteY1" fmla="*/ 423873 h 2022981"/>
              <a:gd name="connsiteX2" fmla="*/ 572990 w 593548"/>
              <a:gd name="connsiteY2" fmla="*/ 478730 h 2022981"/>
              <a:gd name="connsiteX3" fmla="*/ 551586 w 593548"/>
              <a:gd name="connsiteY3" fmla="*/ 691289 h 2022981"/>
              <a:gd name="connsiteX4" fmla="*/ 479183 w 593548"/>
              <a:gd name="connsiteY4" fmla="*/ 1047176 h 2022981"/>
              <a:gd name="connsiteX5" fmla="*/ 479183 w 593548"/>
              <a:gd name="connsiteY5" fmla="*/ 1047228 h 2022981"/>
              <a:gd name="connsiteX6" fmla="*/ 451702 w 593548"/>
              <a:gd name="connsiteY6" fmla="*/ 1135381 h 2022981"/>
              <a:gd name="connsiteX7" fmla="*/ 424854 w 593548"/>
              <a:gd name="connsiteY7" fmla="*/ 1189340 h 2022981"/>
              <a:gd name="connsiteX8" fmla="*/ 207063 w 593548"/>
              <a:gd name="connsiteY8" fmla="*/ 2022982 h 2022981"/>
              <a:gd name="connsiteX9" fmla="*/ 0 w 593548"/>
              <a:gd name="connsiteY9" fmla="*/ 2021396 h 2022981"/>
              <a:gd name="connsiteX10" fmla="*/ 91323 w 593548"/>
              <a:gd name="connsiteY10" fmla="*/ 1385516 h 2022981"/>
              <a:gd name="connsiteX11" fmla="*/ 209071 w 593548"/>
              <a:gd name="connsiteY11" fmla="*/ 909874 h 2022981"/>
              <a:gd name="connsiteX12" fmla="*/ 177520 w 593548"/>
              <a:gd name="connsiteY12" fmla="*/ 546271 h 2022981"/>
              <a:gd name="connsiteX13" fmla="*/ 241521 w 593548"/>
              <a:gd name="connsiteY13" fmla="*/ 7686 h 2022981"/>
              <a:gd name="connsiteX14" fmla="*/ 593548 w 593548"/>
              <a:gd name="connsiteY14" fmla="*/ 227644 h 2022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93548" h="2022981">
                <a:moveTo>
                  <a:pt x="593548" y="227644"/>
                </a:moveTo>
                <a:cubicBezTo>
                  <a:pt x="592386" y="263634"/>
                  <a:pt x="585832" y="341798"/>
                  <a:pt x="578222" y="423873"/>
                </a:cubicBezTo>
                <a:cubicBezTo>
                  <a:pt x="576531" y="442106"/>
                  <a:pt x="574734" y="460550"/>
                  <a:pt x="572990" y="478730"/>
                </a:cubicBezTo>
                <a:cubicBezTo>
                  <a:pt x="562315" y="589132"/>
                  <a:pt x="551586" y="691289"/>
                  <a:pt x="551586" y="691289"/>
                </a:cubicBezTo>
                <a:cubicBezTo>
                  <a:pt x="538110" y="779178"/>
                  <a:pt x="510311" y="931806"/>
                  <a:pt x="479183" y="1047176"/>
                </a:cubicBezTo>
                <a:lnTo>
                  <a:pt x="479183" y="1047228"/>
                </a:lnTo>
                <a:cubicBezTo>
                  <a:pt x="470199" y="1080523"/>
                  <a:pt x="461003" y="1110753"/>
                  <a:pt x="451702" y="1135381"/>
                </a:cubicBezTo>
                <a:cubicBezTo>
                  <a:pt x="442664" y="1159374"/>
                  <a:pt x="433627" y="1178083"/>
                  <a:pt x="424854" y="1189340"/>
                </a:cubicBezTo>
                <a:cubicBezTo>
                  <a:pt x="358687" y="1273846"/>
                  <a:pt x="207063" y="2022982"/>
                  <a:pt x="207063" y="2022982"/>
                </a:cubicBezTo>
                <a:lnTo>
                  <a:pt x="0" y="2021396"/>
                </a:lnTo>
                <a:cubicBezTo>
                  <a:pt x="0" y="2021396"/>
                  <a:pt x="45556" y="1514097"/>
                  <a:pt x="91323" y="1385516"/>
                </a:cubicBezTo>
                <a:cubicBezTo>
                  <a:pt x="142376" y="1241924"/>
                  <a:pt x="231109" y="1048338"/>
                  <a:pt x="209071" y="909874"/>
                </a:cubicBezTo>
                <a:cubicBezTo>
                  <a:pt x="195278" y="822937"/>
                  <a:pt x="177520" y="546271"/>
                  <a:pt x="177520" y="546271"/>
                </a:cubicBezTo>
                <a:cubicBezTo>
                  <a:pt x="177520" y="546271"/>
                  <a:pt x="160239" y="235360"/>
                  <a:pt x="241521" y="7686"/>
                </a:cubicBezTo>
                <a:cubicBezTo>
                  <a:pt x="261762" y="-49127"/>
                  <a:pt x="593548" y="227644"/>
                  <a:pt x="593548" y="227644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71000">
                <a:schemeClr val="tx1">
                  <a:lumMod val="85000"/>
                  <a:lumOff val="15000"/>
                </a:schemeClr>
              </a:gs>
            </a:gsLst>
            <a:lin ang="0" scaled="1"/>
            <a:tileRect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59" name="任意多边形: 形状 58">
            <a:extLst>
              <a:ext uri="{FF2B5EF4-FFF2-40B4-BE49-F238E27FC236}">
                <a16:creationId xmlns:a16="http://schemas.microsoft.com/office/drawing/2014/main" id="{3D758925-BBDF-7F04-DC48-BCECFBCC4925}"/>
              </a:ext>
            </a:extLst>
          </p:cNvPr>
          <p:cNvSpPr/>
          <p:nvPr/>
        </p:nvSpPr>
        <p:spPr>
          <a:xfrm>
            <a:off x="3163621" y="5974579"/>
            <a:ext cx="472762" cy="184333"/>
          </a:xfrm>
          <a:custGeom>
            <a:avLst/>
            <a:gdLst>
              <a:gd name="connsiteX0" fmla="*/ 160113 w 472762"/>
              <a:gd name="connsiteY0" fmla="*/ 11195 h 184333"/>
              <a:gd name="connsiteX1" fmla="*/ 275324 w 472762"/>
              <a:gd name="connsiteY1" fmla="*/ 77362 h 184333"/>
              <a:gd name="connsiteX2" fmla="*/ 465369 w 472762"/>
              <a:gd name="connsiteY2" fmla="*/ 115413 h 184333"/>
              <a:gd name="connsiteX3" fmla="*/ 450149 w 472762"/>
              <a:gd name="connsiteY3" fmla="*/ 174710 h 184333"/>
              <a:gd name="connsiteX4" fmla="*/ 199115 w 472762"/>
              <a:gd name="connsiteY4" fmla="*/ 178092 h 184333"/>
              <a:gd name="connsiteX5" fmla="*/ 11977 w 472762"/>
              <a:gd name="connsiteY5" fmla="*/ 176929 h 184333"/>
              <a:gd name="connsiteX6" fmla="*/ 14672 w 472762"/>
              <a:gd name="connsiteY6" fmla="*/ 13203 h 184333"/>
              <a:gd name="connsiteX7" fmla="*/ 160113 w 472762"/>
              <a:gd name="connsiteY7" fmla="*/ 11195 h 18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2762" h="184333">
                <a:moveTo>
                  <a:pt x="160113" y="11195"/>
                </a:moveTo>
                <a:cubicBezTo>
                  <a:pt x="160113" y="11195"/>
                  <a:pt x="239386" y="59340"/>
                  <a:pt x="275324" y="77362"/>
                </a:cubicBezTo>
                <a:cubicBezTo>
                  <a:pt x="311261" y="95331"/>
                  <a:pt x="451681" y="102043"/>
                  <a:pt x="465369" y="115413"/>
                </a:cubicBezTo>
                <a:cubicBezTo>
                  <a:pt x="479110" y="128731"/>
                  <a:pt x="473508" y="170693"/>
                  <a:pt x="450149" y="174710"/>
                </a:cubicBezTo>
                <a:cubicBezTo>
                  <a:pt x="426842" y="178727"/>
                  <a:pt x="255928" y="192097"/>
                  <a:pt x="199115" y="178092"/>
                </a:cubicBezTo>
                <a:cubicBezTo>
                  <a:pt x="142302" y="164140"/>
                  <a:pt x="35495" y="185227"/>
                  <a:pt x="11977" y="176929"/>
                </a:cubicBezTo>
                <a:cubicBezTo>
                  <a:pt x="-11541" y="168632"/>
                  <a:pt x="5212" y="41636"/>
                  <a:pt x="14672" y="13203"/>
                </a:cubicBezTo>
                <a:cubicBezTo>
                  <a:pt x="24238" y="-15283"/>
                  <a:pt x="160113" y="11195"/>
                  <a:pt x="160113" y="11195"/>
                </a:cubicBezTo>
                <a:close/>
              </a:path>
            </a:pathLst>
          </a:custGeom>
          <a:gradFill>
            <a:gsLst>
              <a:gs pos="5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2700000" scaled="1"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60" name="任意多边形: 形状 59">
            <a:extLst>
              <a:ext uri="{FF2B5EF4-FFF2-40B4-BE49-F238E27FC236}">
                <a16:creationId xmlns:a16="http://schemas.microsoft.com/office/drawing/2014/main" id="{8C9BB810-5009-8A66-559A-F08BD15DD053}"/>
              </a:ext>
            </a:extLst>
          </p:cNvPr>
          <p:cNvSpPr/>
          <p:nvPr/>
        </p:nvSpPr>
        <p:spPr>
          <a:xfrm>
            <a:off x="3184582" y="5933664"/>
            <a:ext cx="146444" cy="60947"/>
          </a:xfrm>
          <a:custGeom>
            <a:avLst/>
            <a:gdLst>
              <a:gd name="connsiteX0" fmla="*/ 146445 w 146444"/>
              <a:gd name="connsiteY0" fmla="*/ 159 h 60947"/>
              <a:gd name="connsiteX1" fmla="*/ 139152 w 146444"/>
              <a:gd name="connsiteY1" fmla="*/ 52056 h 60947"/>
              <a:gd name="connsiteX2" fmla="*/ 0 w 146444"/>
              <a:gd name="connsiteY2" fmla="*/ 53906 h 60947"/>
              <a:gd name="connsiteX3" fmla="*/ 8667 w 146444"/>
              <a:gd name="connsiteY3" fmla="*/ 0 h 60947"/>
              <a:gd name="connsiteX4" fmla="*/ 146445 w 146444"/>
              <a:gd name="connsiteY4" fmla="*/ 159 h 6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444" h="60947">
                <a:moveTo>
                  <a:pt x="146445" y="159"/>
                </a:moveTo>
                <a:lnTo>
                  <a:pt x="139152" y="52056"/>
                </a:lnTo>
                <a:cubicBezTo>
                  <a:pt x="139152" y="52056"/>
                  <a:pt x="32185" y="70765"/>
                  <a:pt x="0" y="53906"/>
                </a:cubicBezTo>
                <a:lnTo>
                  <a:pt x="8667" y="0"/>
                </a:lnTo>
                <a:lnTo>
                  <a:pt x="146445" y="159"/>
                </a:lnTo>
                <a:close/>
              </a:path>
            </a:pathLst>
          </a:custGeom>
          <a:gradFill>
            <a:gsLst>
              <a:gs pos="5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50000"/>
                </a:schemeClr>
              </a:gs>
            </a:gsLst>
            <a:lin ang="2700000" scaled="1"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61" name="任意多边形: 形状 60">
            <a:extLst>
              <a:ext uri="{FF2B5EF4-FFF2-40B4-BE49-F238E27FC236}">
                <a16:creationId xmlns:a16="http://schemas.microsoft.com/office/drawing/2014/main" id="{ADA8202E-A80F-C7F9-C721-5AFB4A4BC067}"/>
              </a:ext>
            </a:extLst>
          </p:cNvPr>
          <p:cNvSpPr/>
          <p:nvPr/>
        </p:nvSpPr>
        <p:spPr>
          <a:xfrm>
            <a:off x="2874424" y="3935665"/>
            <a:ext cx="500890" cy="2021886"/>
          </a:xfrm>
          <a:custGeom>
            <a:avLst/>
            <a:gdLst>
              <a:gd name="connsiteX0" fmla="*/ 209111 w 500890"/>
              <a:gd name="connsiteY0" fmla="*/ 1255310 h 2021886"/>
              <a:gd name="connsiteX1" fmla="*/ 146432 w 500890"/>
              <a:gd name="connsiteY1" fmla="*/ 883834 h 2021886"/>
              <a:gd name="connsiteX2" fmla="*/ 80000 w 500890"/>
              <a:gd name="connsiteY2" fmla="*/ 550990 h 2021886"/>
              <a:gd name="connsiteX3" fmla="*/ 2630 w 500890"/>
              <a:gd name="connsiteY3" fmla="*/ 14148 h 2021886"/>
              <a:gd name="connsiteX4" fmla="*/ 382615 w 500890"/>
              <a:gd name="connsiteY4" fmla="*/ 105313 h 2021886"/>
              <a:gd name="connsiteX5" fmla="*/ 424841 w 500890"/>
              <a:gd name="connsiteY5" fmla="*/ 332723 h 2021886"/>
              <a:gd name="connsiteX6" fmla="*/ 456603 w 500890"/>
              <a:gd name="connsiteY6" fmla="*/ 1105536 h 2021886"/>
              <a:gd name="connsiteX7" fmla="*/ 500891 w 500890"/>
              <a:gd name="connsiteY7" fmla="*/ 2021887 h 2021886"/>
              <a:gd name="connsiteX8" fmla="*/ 289759 w 500890"/>
              <a:gd name="connsiteY8" fmla="*/ 2021887 h 2021886"/>
              <a:gd name="connsiteX9" fmla="*/ 228612 w 500890"/>
              <a:gd name="connsiteY9" fmla="*/ 1552798 h 2021886"/>
              <a:gd name="connsiteX10" fmla="*/ 209111 w 500890"/>
              <a:gd name="connsiteY10" fmla="*/ 1255310 h 202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0890" h="2021886">
                <a:moveTo>
                  <a:pt x="209111" y="1255310"/>
                </a:moveTo>
                <a:cubicBezTo>
                  <a:pt x="203720" y="1089628"/>
                  <a:pt x="189081" y="979543"/>
                  <a:pt x="146432" y="883834"/>
                </a:cubicBezTo>
                <a:cubicBezTo>
                  <a:pt x="110600" y="803450"/>
                  <a:pt x="80000" y="550990"/>
                  <a:pt x="80000" y="550990"/>
                </a:cubicBezTo>
                <a:cubicBezTo>
                  <a:pt x="80000" y="550990"/>
                  <a:pt x="-17030" y="255193"/>
                  <a:pt x="2630" y="14148"/>
                </a:cubicBezTo>
                <a:cubicBezTo>
                  <a:pt x="7545" y="-46047"/>
                  <a:pt x="382615" y="105313"/>
                  <a:pt x="382615" y="105313"/>
                </a:cubicBezTo>
                <a:cubicBezTo>
                  <a:pt x="390806" y="140405"/>
                  <a:pt x="415909" y="250860"/>
                  <a:pt x="424841" y="332723"/>
                </a:cubicBezTo>
                <a:cubicBezTo>
                  <a:pt x="475629" y="800702"/>
                  <a:pt x="456603" y="1105536"/>
                  <a:pt x="456603" y="1105536"/>
                </a:cubicBezTo>
                <a:cubicBezTo>
                  <a:pt x="427589" y="1208856"/>
                  <a:pt x="500891" y="2021887"/>
                  <a:pt x="500891" y="2021887"/>
                </a:cubicBezTo>
                <a:lnTo>
                  <a:pt x="289759" y="2021887"/>
                </a:lnTo>
                <a:cubicBezTo>
                  <a:pt x="289759" y="2021887"/>
                  <a:pt x="234426" y="1732644"/>
                  <a:pt x="228612" y="1552798"/>
                </a:cubicBezTo>
                <a:cubicBezTo>
                  <a:pt x="228612" y="1552745"/>
                  <a:pt x="206997" y="1283954"/>
                  <a:pt x="209111" y="1255310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71000">
                <a:schemeClr val="tx1">
                  <a:lumMod val="85000"/>
                  <a:lumOff val="15000"/>
                </a:schemeClr>
              </a:gs>
            </a:gsLst>
            <a:lin ang="0" scaled="1"/>
            <a:tileRect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62" name="任意多边形: 形状 61">
            <a:extLst>
              <a:ext uri="{FF2B5EF4-FFF2-40B4-BE49-F238E27FC236}">
                <a16:creationId xmlns:a16="http://schemas.microsoft.com/office/drawing/2014/main" id="{15BE96CF-3E55-8A38-0A6C-DC661FEC85D6}"/>
              </a:ext>
            </a:extLst>
          </p:cNvPr>
          <p:cNvSpPr/>
          <p:nvPr/>
        </p:nvSpPr>
        <p:spPr>
          <a:xfrm>
            <a:off x="2759537" y="3006457"/>
            <a:ext cx="495810" cy="1249247"/>
          </a:xfrm>
          <a:custGeom>
            <a:avLst/>
            <a:gdLst>
              <a:gd name="connsiteX0" fmla="*/ 319294 w 495810"/>
              <a:gd name="connsiteY0" fmla="*/ 40483 h 1249247"/>
              <a:gd name="connsiteX1" fmla="*/ 446396 w 495810"/>
              <a:gd name="connsiteY1" fmla="*/ 291727 h 1249247"/>
              <a:gd name="connsiteX2" fmla="*/ 457072 w 495810"/>
              <a:gd name="connsiteY2" fmla="*/ 695917 h 1249247"/>
              <a:gd name="connsiteX3" fmla="*/ 495810 w 495810"/>
              <a:gd name="connsiteY3" fmla="*/ 1038644 h 1249247"/>
              <a:gd name="connsiteX4" fmla="*/ 166085 w 495810"/>
              <a:gd name="connsiteY4" fmla="*/ 1249248 h 1249247"/>
              <a:gd name="connsiteX5" fmla="*/ 55313 w 495810"/>
              <a:gd name="connsiteY5" fmla="*/ 938865 h 1249247"/>
              <a:gd name="connsiteX6" fmla="*/ 32 w 495810"/>
              <a:gd name="connsiteY6" fmla="*/ 508197 h 1249247"/>
              <a:gd name="connsiteX7" fmla="*/ 177130 w 495810"/>
              <a:gd name="connsiteY7" fmla="*/ 0 h 1249247"/>
              <a:gd name="connsiteX8" fmla="*/ 319294 w 495810"/>
              <a:gd name="connsiteY8" fmla="*/ 40483 h 1249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5810" h="1249247">
                <a:moveTo>
                  <a:pt x="319294" y="40483"/>
                </a:moveTo>
                <a:cubicBezTo>
                  <a:pt x="319294" y="40483"/>
                  <a:pt x="417646" y="201725"/>
                  <a:pt x="446396" y="291727"/>
                </a:cubicBezTo>
                <a:cubicBezTo>
                  <a:pt x="475146" y="381729"/>
                  <a:pt x="451998" y="643332"/>
                  <a:pt x="457072" y="695917"/>
                </a:cubicBezTo>
                <a:cubicBezTo>
                  <a:pt x="472821" y="859062"/>
                  <a:pt x="495810" y="1038644"/>
                  <a:pt x="495810" y="1038644"/>
                </a:cubicBezTo>
                <a:lnTo>
                  <a:pt x="166085" y="1249248"/>
                </a:lnTo>
                <a:cubicBezTo>
                  <a:pt x="166085" y="1249248"/>
                  <a:pt x="106894" y="1110994"/>
                  <a:pt x="55313" y="938865"/>
                </a:cubicBezTo>
                <a:cubicBezTo>
                  <a:pt x="3679" y="766735"/>
                  <a:pt x="-443" y="611781"/>
                  <a:pt x="32" y="508197"/>
                </a:cubicBezTo>
                <a:cubicBezTo>
                  <a:pt x="1565" y="183387"/>
                  <a:pt x="177130" y="0"/>
                  <a:pt x="177130" y="0"/>
                </a:cubicBezTo>
                <a:lnTo>
                  <a:pt x="319294" y="40483"/>
                </a:lnTo>
                <a:close/>
              </a:path>
            </a:pathLst>
          </a:custGeom>
          <a:solidFill>
            <a:srgbClr val="C8BCB4"/>
          </a:soli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63" name="任意多边形: 形状 62">
            <a:extLst>
              <a:ext uri="{FF2B5EF4-FFF2-40B4-BE49-F238E27FC236}">
                <a16:creationId xmlns:a16="http://schemas.microsoft.com/office/drawing/2014/main" id="{27C090DF-13ED-C94F-CF35-607C24D509A3}"/>
              </a:ext>
            </a:extLst>
          </p:cNvPr>
          <p:cNvSpPr/>
          <p:nvPr/>
        </p:nvSpPr>
        <p:spPr>
          <a:xfrm>
            <a:off x="2871207" y="2551289"/>
            <a:ext cx="433921" cy="437893"/>
          </a:xfrm>
          <a:custGeom>
            <a:avLst/>
            <a:gdLst>
              <a:gd name="connsiteX0" fmla="*/ 328807 w 433921"/>
              <a:gd name="connsiteY0" fmla="*/ 63133 h 437893"/>
              <a:gd name="connsiteX1" fmla="*/ 377322 w 433921"/>
              <a:gd name="connsiteY1" fmla="*/ 154510 h 437893"/>
              <a:gd name="connsiteX2" fmla="*/ 432550 w 433921"/>
              <a:gd name="connsiteY2" fmla="*/ 254447 h 437893"/>
              <a:gd name="connsiteX3" fmla="*/ 398938 w 433921"/>
              <a:gd name="connsiteY3" fmla="*/ 297519 h 437893"/>
              <a:gd name="connsiteX4" fmla="*/ 365167 w 433921"/>
              <a:gd name="connsiteY4" fmla="*/ 433553 h 437893"/>
              <a:gd name="connsiteX5" fmla="*/ 125655 w 433921"/>
              <a:gd name="connsiteY5" fmla="*/ 402213 h 437893"/>
              <a:gd name="connsiteX6" fmla="*/ 297 w 433921"/>
              <a:gd name="connsiteY6" fmla="*/ 109852 h 437893"/>
              <a:gd name="connsiteX7" fmla="*/ 328807 w 433921"/>
              <a:gd name="connsiteY7" fmla="*/ 63133 h 437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3921" h="437893">
                <a:moveTo>
                  <a:pt x="328807" y="63133"/>
                </a:moveTo>
                <a:cubicBezTo>
                  <a:pt x="328807" y="63133"/>
                  <a:pt x="396401" y="135484"/>
                  <a:pt x="377322" y="154510"/>
                </a:cubicBezTo>
                <a:cubicBezTo>
                  <a:pt x="361573" y="170206"/>
                  <a:pt x="423724" y="242345"/>
                  <a:pt x="432550" y="254447"/>
                </a:cubicBezTo>
                <a:cubicBezTo>
                  <a:pt x="441376" y="266602"/>
                  <a:pt x="404962" y="286632"/>
                  <a:pt x="398938" y="297519"/>
                </a:cubicBezTo>
                <a:cubicBezTo>
                  <a:pt x="392966" y="308406"/>
                  <a:pt x="396507" y="421873"/>
                  <a:pt x="365167" y="433553"/>
                </a:cubicBezTo>
                <a:cubicBezTo>
                  <a:pt x="333880" y="445232"/>
                  <a:pt x="175862" y="432866"/>
                  <a:pt x="125655" y="402213"/>
                </a:cubicBezTo>
                <a:cubicBezTo>
                  <a:pt x="75448" y="371561"/>
                  <a:pt x="-5517" y="194886"/>
                  <a:pt x="297" y="109852"/>
                </a:cubicBezTo>
                <a:cubicBezTo>
                  <a:pt x="6110" y="24923"/>
                  <a:pt x="209896" y="-63017"/>
                  <a:pt x="328807" y="63133"/>
                </a:cubicBezTo>
                <a:close/>
              </a:path>
            </a:pathLst>
          </a:custGeom>
          <a:gradFill flip="none" rotWithShape="1">
            <a:gsLst>
              <a:gs pos="24000">
                <a:srgbClr val="DBA585"/>
              </a:gs>
              <a:gs pos="100000">
                <a:srgbClr val="A25B30"/>
              </a:gs>
            </a:gsLst>
            <a:lin ang="2700000" scaled="1"/>
            <a:tileRect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64" name="任意多边形: 形状 63">
            <a:extLst>
              <a:ext uri="{FF2B5EF4-FFF2-40B4-BE49-F238E27FC236}">
                <a16:creationId xmlns:a16="http://schemas.microsoft.com/office/drawing/2014/main" id="{1DEF9427-7C1E-8808-667A-9F6A9E684774}"/>
              </a:ext>
            </a:extLst>
          </p:cNvPr>
          <p:cNvSpPr/>
          <p:nvPr/>
        </p:nvSpPr>
        <p:spPr>
          <a:xfrm>
            <a:off x="2955640" y="2674072"/>
            <a:ext cx="180426" cy="469319"/>
          </a:xfrm>
          <a:custGeom>
            <a:avLst/>
            <a:gdLst>
              <a:gd name="connsiteX0" fmla="*/ 180427 w 180426"/>
              <a:gd name="connsiteY0" fmla="*/ 286300 h 469319"/>
              <a:gd name="connsiteX1" fmla="*/ 177732 w 180426"/>
              <a:gd name="connsiteY1" fmla="*/ 310875 h 469319"/>
              <a:gd name="connsiteX2" fmla="*/ 175723 w 180426"/>
              <a:gd name="connsiteY2" fmla="*/ 332120 h 469319"/>
              <a:gd name="connsiteX3" fmla="*/ 174455 w 180426"/>
              <a:gd name="connsiteY3" fmla="*/ 346654 h 469319"/>
              <a:gd name="connsiteX4" fmla="*/ 174085 w 180426"/>
              <a:gd name="connsiteY4" fmla="*/ 350723 h 469319"/>
              <a:gd name="connsiteX5" fmla="*/ 173503 w 180426"/>
              <a:gd name="connsiteY5" fmla="*/ 357752 h 469319"/>
              <a:gd name="connsiteX6" fmla="*/ 171390 w 180426"/>
              <a:gd name="connsiteY6" fmla="*/ 391100 h 469319"/>
              <a:gd name="connsiteX7" fmla="*/ 172816 w 180426"/>
              <a:gd name="connsiteY7" fmla="*/ 462869 h 469319"/>
              <a:gd name="connsiteX8" fmla="*/ 0 w 180426"/>
              <a:gd name="connsiteY8" fmla="*/ 327470 h 469319"/>
              <a:gd name="connsiteX9" fmla="*/ 7874 w 180426"/>
              <a:gd name="connsiteY9" fmla="*/ 35161 h 469319"/>
              <a:gd name="connsiteX10" fmla="*/ 180427 w 180426"/>
              <a:gd name="connsiteY10" fmla="*/ 286300 h 469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0426" h="469319">
                <a:moveTo>
                  <a:pt x="180427" y="286300"/>
                </a:moveTo>
                <a:cubicBezTo>
                  <a:pt x="180427" y="286300"/>
                  <a:pt x="179264" y="295919"/>
                  <a:pt x="177732" y="310875"/>
                </a:cubicBezTo>
                <a:cubicBezTo>
                  <a:pt x="177150" y="317164"/>
                  <a:pt x="176410" y="324299"/>
                  <a:pt x="175723" y="332120"/>
                </a:cubicBezTo>
                <a:cubicBezTo>
                  <a:pt x="175300" y="336771"/>
                  <a:pt x="174930" y="341686"/>
                  <a:pt x="174455" y="346654"/>
                </a:cubicBezTo>
                <a:cubicBezTo>
                  <a:pt x="174349" y="348028"/>
                  <a:pt x="174138" y="349349"/>
                  <a:pt x="174085" y="350723"/>
                </a:cubicBezTo>
                <a:cubicBezTo>
                  <a:pt x="173873" y="353049"/>
                  <a:pt x="173715" y="355374"/>
                  <a:pt x="173503" y="357752"/>
                </a:cubicBezTo>
                <a:cubicBezTo>
                  <a:pt x="172711" y="368639"/>
                  <a:pt x="171971" y="379949"/>
                  <a:pt x="171390" y="391100"/>
                </a:cubicBezTo>
                <a:cubicBezTo>
                  <a:pt x="169963" y="419956"/>
                  <a:pt x="169751" y="447490"/>
                  <a:pt x="172816" y="462869"/>
                </a:cubicBezTo>
                <a:cubicBezTo>
                  <a:pt x="181114" y="504937"/>
                  <a:pt x="0" y="327470"/>
                  <a:pt x="0" y="327470"/>
                </a:cubicBezTo>
                <a:cubicBezTo>
                  <a:pt x="0" y="327470"/>
                  <a:pt x="15326" y="189851"/>
                  <a:pt x="7874" y="35161"/>
                </a:cubicBezTo>
                <a:cubicBezTo>
                  <a:pt x="370" y="-119528"/>
                  <a:pt x="180427" y="286300"/>
                  <a:pt x="180427" y="286300"/>
                </a:cubicBezTo>
                <a:close/>
              </a:path>
            </a:pathLst>
          </a:custGeom>
          <a:gradFill flip="none" rotWithShape="1">
            <a:gsLst>
              <a:gs pos="24000">
                <a:srgbClr val="DBA585"/>
              </a:gs>
              <a:gs pos="100000">
                <a:srgbClr val="8B4E29"/>
              </a:gs>
            </a:gsLst>
            <a:lin ang="2700000" scaled="1"/>
            <a:tileRect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65" name="任意多边形: 形状 64">
            <a:extLst>
              <a:ext uri="{FF2B5EF4-FFF2-40B4-BE49-F238E27FC236}">
                <a16:creationId xmlns:a16="http://schemas.microsoft.com/office/drawing/2014/main" id="{45382E01-D442-9863-2805-8E78384C31D0}"/>
              </a:ext>
            </a:extLst>
          </p:cNvPr>
          <p:cNvSpPr/>
          <p:nvPr/>
        </p:nvSpPr>
        <p:spPr>
          <a:xfrm>
            <a:off x="2842383" y="2488016"/>
            <a:ext cx="376424" cy="455251"/>
          </a:xfrm>
          <a:custGeom>
            <a:avLst/>
            <a:gdLst>
              <a:gd name="connsiteX0" fmla="*/ 371477 w 376424"/>
              <a:gd name="connsiteY0" fmla="*/ 142314 h 455251"/>
              <a:gd name="connsiteX1" fmla="*/ 304835 w 376424"/>
              <a:gd name="connsiteY1" fmla="*/ 14472 h 455251"/>
              <a:gd name="connsiteX2" fmla="*/ 49256 w 376424"/>
              <a:gd name="connsiteY2" fmla="*/ 116735 h 455251"/>
              <a:gd name="connsiteX3" fmla="*/ 31341 w 376424"/>
              <a:gd name="connsiteY3" fmla="*/ 320151 h 455251"/>
              <a:gd name="connsiteX4" fmla="*/ 118172 w 376424"/>
              <a:gd name="connsiteY4" fmla="*/ 455234 h 455251"/>
              <a:gd name="connsiteX5" fmla="*/ 126786 w 376424"/>
              <a:gd name="connsiteY5" fmla="*/ 332254 h 455251"/>
              <a:gd name="connsiteX6" fmla="*/ 221069 w 376424"/>
              <a:gd name="connsiteY6" fmla="*/ 291613 h 455251"/>
              <a:gd name="connsiteX7" fmla="*/ 225455 w 376424"/>
              <a:gd name="connsiteY7" fmla="*/ 216091 h 455251"/>
              <a:gd name="connsiteX8" fmla="*/ 371477 w 376424"/>
              <a:gd name="connsiteY8" fmla="*/ 142314 h 455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6424" h="455251">
                <a:moveTo>
                  <a:pt x="371477" y="142314"/>
                </a:moveTo>
                <a:cubicBezTo>
                  <a:pt x="371477" y="142314"/>
                  <a:pt x="403451" y="66846"/>
                  <a:pt x="304835" y="14472"/>
                </a:cubicBezTo>
                <a:cubicBezTo>
                  <a:pt x="188725" y="-47203"/>
                  <a:pt x="65587" y="107645"/>
                  <a:pt x="49256" y="116735"/>
                </a:cubicBezTo>
                <a:cubicBezTo>
                  <a:pt x="32926" y="125878"/>
                  <a:pt x="-41327" y="209380"/>
                  <a:pt x="31341" y="320151"/>
                </a:cubicBezTo>
                <a:cubicBezTo>
                  <a:pt x="123034" y="459884"/>
                  <a:pt x="118172" y="455234"/>
                  <a:pt x="118172" y="455234"/>
                </a:cubicBezTo>
                <a:cubicBezTo>
                  <a:pt x="118172" y="455234"/>
                  <a:pt x="127367" y="352125"/>
                  <a:pt x="126786" y="332254"/>
                </a:cubicBezTo>
                <a:cubicBezTo>
                  <a:pt x="125676" y="295894"/>
                  <a:pt x="221069" y="291613"/>
                  <a:pt x="221069" y="291613"/>
                </a:cubicBezTo>
                <a:cubicBezTo>
                  <a:pt x="221069" y="291613"/>
                  <a:pt x="181908" y="239451"/>
                  <a:pt x="225455" y="216091"/>
                </a:cubicBezTo>
                <a:cubicBezTo>
                  <a:pt x="268950" y="192679"/>
                  <a:pt x="319897" y="137188"/>
                  <a:pt x="371477" y="142314"/>
                </a:cubicBezTo>
                <a:close/>
              </a:path>
            </a:pathLst>
          </a:custGeom>
          <a:gradFill>
            <a:gsLst>
              <a:gs pos="14000">
                <a:schemeClr val="tx1">
                  <a:lumMod val="85000"/>
                  <a:lumOff val="15000"/>
                </a:schemeClr>
              </a:gs>
              <a:gs pos="100000">
                <a:srgbClr val="8B4E29"/>
              </a:gs>
            </a:gsLst>
            <a:lin ang="13500000" scaled="1"/>
          </a:gra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66" name="任意多边形: 形状 65">
            <a:extLst>
              <a:ext uri="{FF2B5EF4-FFF2-40B4-BE49-F238E27FC236}">
                <a16:creationId xmlns:a16="http://schemas.microsoft.com/office/drawing/2014/main" id="{F7142F7E-214B-430D-A828-B0E43F954DA3}"/>
              </a:ext>
            </a:extLst>
          </p:cNvPr>
          <p:cNvSpPr/>
          <p:nvPr/>
        </p:nvSpPr>
        <p:spPr>
          <a:xfrm>
            <a:off x="2940845" y="2736111"/>
            <a:ext cx="99358" cy="123166"/>
          </a:xfrm>
          <a:custGeom>
            <a:avLst/>
            <a:gdLst>
              <a:gd name="connsiteX0" fmla="*/ 72506 w 99358"/>
              <a:gd name="connsiteY0" fmla="*/ 30305 h 123166"/>
              <a:gd name="connsiteX1" fmla="*/ 7290 w 99358"/>
              <a:gd name="connsiteY1" fmla="*/ 15296 h 123166"/>
              <a:gd name="connsiteX2" fmla="*/ 69652 w 99358"/>
              <a:gd name="connsiteY2" fmla="*/ 123161 h 123166"/>
              <a:gd name="connsiteX3" fmla="*/ 72506 w 99358"/>
              <a:gd name="connsiteY3" fmla="*/ 30305 h 123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358" h="123166">
                <a:moveTo>
                  <a:pt x="72506" y="30305"/>
                </a:moveTo>
                <a:cubicBezTo>
                  <a:pt x="65583" y="20528"/>
                  <a:pt x="40057" y="-22544"/>
                  <a:pt x="7290" y="15296"/>
                </a:cubicBezTo>
                <a:cubicBezTo>
                  <a:pt x="-25476" y="53136"/>
                  <a:pt x="62412" y="123848"/>
                  <a:pt x="69652" y="123161"/>
                </a:cubicBezTo>
                <a:cubicBezTo>
                  <a:pt x="76946" y="122421"/>
                  <a:pt x="130904" y="112380"/>
                  <a:pt x="72506" y="30305"/>
                </a:cubicBezTo>
                <a:close/>
              </a:path>
            </a:pathLst>
          </a:custGeom>
          <a:gradFill flip="none" rotWithShape="1">
            <a:gsLst>
              <a:gs pos="0">
                <a:srgbClr val="DBA585"/>
              </a:gs>
              <a:gs pos="100000">
                <a:srgbClr val="8B4E29"/>
              </a:gs>
            </a:gsLst>
            <a:lin ang="10800000" scaled="1"/>
            <a:tileRect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67" name="任意多边形: 形状 66">
            <a:extLst>
              <a:ext uri="{FF2B5EF4-FFF2-40B4-BE49-F238E27FC236}">
                <a16:creationId xmlns:a16="http://schemas.microsoft.com/office/drawing/2014/main" id="{FA4FA7EC-5D7B-A3FA-3882-73D7DFE4784E}"/>
              </a:ext>
            </a:extLst>
          </p:cNvPr>
          <p:cNvSpPr/>
          <p:nvPr/>
        </p:nvSpPr>
        <p:spPr>
          <a:xfrm>
            <a:off x="2771513" y="4025917"/>
            <a:ext cx="501802" cy="142534"/>
          </a:xfrm>
          <a:custGeom>
            <a:avLst/>
            <a:gdLst>
              <a:gd name="connsiteX0" fmla="*/ 501802 w 501802"/>
              <a:gd name="connsiteY0" fmla="*/ 88681 h 142534"/>
              <a:gd name="connsiteX1" fmla="*/ 482195 w 501802"/>
              <a:gd name="connsiteY1" fmla="*/ 0 h 142534"/>
              <a:gd name="connsiteX2" fmla="*/ 0 w 501802"/>
              <a:gd name="connsiteY2" fmla="*/ 80225 h 142534"/>
              <a:gd name="connsiteX3" fmla="*/ 4968 w 501802"/>
              <a:gd name="connsiteY3" fmla="*/ 142534 h 142534"/>
              <a:gd name="connsiteX4" fmla="*/ 501802 w 501802"/>
              <a:gd name="connsiteY4" fmla="*/ 88681 h 142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1802" h="142534">
                <a:moveTo>
                  <a:pt x="501802" y="88681"/>
                </a:moveTo>
                <a:cubicBezTo>
                  <a:pt x="501802" y="88681"/>
                  <a:pt x="485419" y="11521"/>
                  <a:pt x="482195" y="0"/>
                </a:cubicBezTo>
                <a:lnTo>
                  <a:pt x="0" y="80225"/>
                </a:lnTo>
                <a:lnTo>
                  <a:pt x="4968" y="142534"/>
                </a:lnTo>
                <a:cubicBezTo>
                  <a:pt x="4968" y="142587"/>
                  <a:pt x="352398" y="121764"/>
                  <a:pt x="501802" y="88681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2700000" scaled="1"/>
          </a:gra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68" name="任意多边形: 形状 67">
            <a:extLst>
              <a:ext uri="{FF2B5EF4-FFF2-40B4-BE49-F238E27FC236}">
                <a16:creationId xmlns:a16="http://schemas.microsoft.com/office/drawing/2014/main" id="{600AAE48-C1B5-7ABB-AB5C-49ABC550308C}"/>
              </a:ext>
            </a:extLst>
          </p:cNvPr>
          <p:cNvSpPr/>
          <p:nvPr/>
        </p:nvSpPr>
        <p:spPr>
          <a:xfrm>
            <a:off x="2686201" y="3774725"/>
            <a:ext cx="321600" cy="711730"/>
          </a:xfrm>
          <a:custGeom>
            <a:avLst/>
            <a:gdLst>
              <a:gd name="connsiteX0" fmla="*/ 42399 w 321600"/>
              <a:gd name="connsiteY0" fmla="*/ 0 h 711730"/>
              <a:gd name="connsiteX1" fmla="*/ 436 w 321600"/>
              <a:gd name="connsiteY1" fmla="*/ 693169 h 711730"/>
              <a:gd name="connsiteX2" fmla="*/ 321601 w 321600"/>
              <a:gd name="connsiteY2" fmla="*/ 686087 h 711730"/>
              <a:gd name="connsiteX3" fmla="*/ 42399 w 321600"/>
              <a:gd name="connsiteY3" fmla="*/ 0 h 711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600" h="711730">
                <a:moveTo>
                  <a:pt x="42399" y="0"/>
                </a:moveTo>
                <a:cubicBezTo>
                  <a:pt x="42399" y="0"/>
                  <a:pt x="116493" y="319949"/>
                  <a:pt x="436" y="693169"/>
                </a:cubicBezTo>
                <a:cubicBezTo>
                  <a:pt x="-13727" y="738725"/>
                  <a:pt x="321601" y="686087"/>
                  <a:pt x="321601" y="686087"/>
                </a:cubicBezTo>
                <a:lnTo>
                  <a:pt x="42399" y="0"/>
                </a:lnTo>
                <a:close/>
              </a:path>
            </a:pathLst>
          </a:custGeom>
          <a:gradFill flip="none" rotWithShape="1">
            <a:gsLst>
              <a:gs pos="51000">
                <a:srgbClr val="A36705"/>
              </a:gs>
              <a:gs pos="100000">
                <a:srgbClr val="DC8A06"/>
              </a:gs>
            </a:gsLst>
            <a:lin ang="10800000" scaled="1"/>
            <a:tileRect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69" name="任意多边形: 形状 68">
            <a:extLst>
              <a:ext uri="{FF2B5EF4-FFF2-40B4-BE49-F238E27FC236}">
                <a16:creationId xmlns:a16="http://schemas.microsoft.com/office/drawing/2014/main" id="{2A896E20-AA6A-2ADB-E117-98CB3C9C1A16}"/>
              </a:ext>
            </a:extLst>
          </p:cNvPr>
          <p:cNvSpPr/>
          <p:nvPr/>
        </p:nvSpPr>
        <p:spPr>
          <a:xfrm>
            <a:off x="2708708" y="3006457"/>
            <a:ext cx="500698" cy="1465664"/>
          </a:xfrm>
          <a:custGeom>
            <a:avLst/>
            <a:gdLst>
              <a:gd name="connsiteX0" fmla="*/ 445856 w 500698"/>
              <a:gd name="connsiteY0" fmla="*/ 1430890 h 1465664"/>
              <a:gd name="connsiteX1" fmla="*/ 140811 w 500698"/>
              <a:gd name="connsiteY1" fmla="*/ 1459534 h 1465664"/>
              <a:gd name="connsiteX2" fmla="*/ 9533 w 500698"/>
              <a:gd name="connsiteY2" fmla="*/ 746018 h 1465664"/>
              <a:gd name="connsiteX3" fmla="*/ 2875 w 500698"/>
              <a:gd name="connsiteY3" fmla="*/ 662834 h 1465664"/>
              <a:gd name="connsiteX4" fmla="*/ 2875 w 500698"/>
              <a:gd name="connsiteY4" fmla="*/ 662781 h 1465664"/>
              <a:gd name="connsiteX5" fmla="*/ 227906 w 500698"/>
              <a:gd name="connsiteY5" fmla="*/ 0 h 1465664"/>
              <a:gd name="connsiteX6" fmla="*/ 466995 w 500698"/>
              <a:gd name="connsiteY6" fmla="*/ 406515 h 1465664"/>
              <a:gd name="connsiteX7" fmla="*/ 466414 w 500698"/>
              <a:gd name="connsiteY7" fmla="*/ 445730 h 1465664"/>
              <a:gd name="connsiteX8" fmla="*/ 466943 w 500698"/>
              <a:gd name="connsiteY8" fmla="*/ 516864 h 1465664"/>
              <a:gd name="connsiteX9" fmla="*/ 466943 w 500698"/>
              <a:gd name="connsiteY9" fmla="*/ 516917 h 1465664"/>
              <a:gd name="connsiteX10" fmla="*/ 479468 w 500698"/>
              <a:gd name="connsiteY10" fmla="*/ 734392 h 1465664"/>
              <a:gd name="connsiteX11" fmla="*/ 481529 w 500698"/>
              <a:gd name="connsiteY11" fmla="*/ 756535 h 1465664"/>
              <a:gd name="connsiteX12" fmla="*/ 485176 w 500698"/>
              <a:gd name="connsiteY12" fmla="*/ 792103 h 1465664"/>
              <a:gd name="connsiteX13" fmla="*/ 490513 w 500698"/>
              <a:gd name="connsiteY13" fmla="*/ 838769 h 1465664"/>
              <a:gd name="connsiteX14" fmla="*/ 445856 w 500698"/>
              <a:gd name="connsiteY14" fmla="*/ 1430890 h 1465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00698" h="1465664">
                <a:moveTo>
                  <a:pt x="445856" y="1430890"/>
                </a:moveTo>
                <a:cubicBezTo>
                  <a:pt x="445856" y="1430890"/>
                  <a:pt x="207665" y="1483158"/>
                  <a:pt x="140811" y="1459534"/>
                </a:cubicBezTo>
                <a:cubicBezTo>
                  <a:pt x="140811" y="1459534"/>
                  <a:pt x="43463" y="1105445"/>
                  <a:pt x="9533" y="746018"/>
                </a:cubicBezTo>
                <a:cubicBezTo>
                  <a:pt x="6891" y="718220"/>
                  <a:pt x="4671" y="690474"/>
                  <a:pt x="2875" y="662834"/>
                </a:cubicBezTo>
                <a:cubicBezTo>
                  <a:pt x="2875" y="662781"/>
                  <a:pt x="2875" y="662781"/>
                  <a:pt x="2875" y="662781"/>
                </a:cubicBezTo>
                <a:cubicBezTo>
                  <a:pt x="-16045" y="370420"/>
                  <a:pt x="58366" y="73777"/>
                  <a:pt x="227906" y="0"/>
                </a:cubicBezTo>
                <a:cubicBezTo>
                  <a:pt x="232663" y="3224"/>
                  <a:pt x="471488" y="213775"/>
                  <a:pt x="466995" y="406515"/>
                </a:cubicBezTo>
                <a:cubicBezTo>
                  <a:pt x="466678" y="419569"/>
                  <a:pt x="466520" y="432676"/>
                  <a:pt x="466414" y="445730"/>
                </a:cubicBezTo>
                <a:cubicBezTo>
                  <a:pt x="466256" y="469406"/>
                  <a:pt x="466467" y="493188"/>
                  <a:pt x="466943" y="516864"/>
                </a:cubicBezTo>
                <a:lnTo>
                  <a:pt x="466943" y="516917"/>
                </a:lnTo>
                <a:cubicBezTo>
                  <a:pt x="468475" y="590219"/>
                  <a:pt x="473020" y="663362"/>
                  <a:pt x="479468" y="734392"/>
                </a:cubicBezTo>
                <a:cubicBezTo>
                  <a:pt x="480102" y="741790"/>
                  <a:pt x="480842" y="749189"/>
                  <a:pt x="481529" y="756535"/>
                </a:cubicBezTo>
                <a:cubicBezTo>
                  <a:pt x="482692" y="768479"/>
                  <a:pt x="483907" y="780317"/>
                  <a:pt x="485176" y="792103"/>
                </a:cubicBezTo>
                <a:cubicBezTo>
                  <a:pt x="486867" y="807799"/>
                  <a:pt x="488664" y="823337"/>
                  <a:pt x="490513" y="838769"/>
                </a:cubicBezTo>
                <a:cubicBezTo>
                  <a:pt x="529041" y="1160461"/>
                  <a:pt x="445856" y="1430890"/>
                  <a:pt x="445856" y="1430890"/>
                </a:cubicBezTo>
                <a:close/>
              </a:path>
            </a:pathLst>
          </a:custGeom>
          <a:gradFill flip="none" rotWithShape="1">
            <a:gsLst>
              <a:gs pos="12000">
                <a:srgbClr val="DC8A06"/>
              </a:gs>
              <a:gs pos="100000">
                <a:srgbClr val="FDDC99"/>
              </a:gs>
            </a:gsLst>
            <a:lin ang="13500000" scaled="1"/>
            <a:tileRect/>
          </a:gra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70" name="任意多边形: 形状 69">
            <a:extLst>
              <a:ext uri="{FF2B5EF4-FFF2-40B4-BE49-F238E27FC236}">
                <a16:creationId xmlns:a16="http://schemas.microsoft.com/office/drawing/2014/main" id="{E1D549CF-C321-2207-90F9-CE93C0EAB704}"/>
              </a:ext>
            </a:extLst>
          </p:cNvPr>
          <p:cNvSpPr/>
          <p:nvPr/>
        </p:nvSpPr>
        <p:spPr>
          <a:xfrm>
            <a:off x="3144734" y="3184294"/>
            <a:ext cx="135822" cy="816360"/>
          </a:xfrm>
          <a:custGeom>
            <a:avLst/>
            <a:gdLst>
              <a:gd name="connsiteX0" fmla="*/ 0 w 135822"/>
              <a:gd name="connsiteY0" fmla="*/ 3488 h 816360"/>
              <a:gd name="connsiteX1" fmla="*/ 61992 w 135822"/>
              <a:gd name="connsiteY1" fmla="*/ 404613 h 816360"/>
              <a:gd name="connsiteX2" fmla="*/ 95393 w 135822"/>
              <a:gd name="connsiteY2" fmla="*/ 723821 h 816360"/>
              <a:gd name="connsiteX3" fmla="*/ 124037 w 135822"/>
              <a:gd name="connsiteY3" fmla="*/ 816360 h 816360"/>
              <a:gd name="connsiteX4" fmla="*/ 135822 w 135822"/>
              <a:gd name="connsiteY4" fmla="*/ 727098 h 816360"/>
              <a:gd name="connsiteX5" fmla="*/ 111353 w 135822"/>
              <a:gd name="connsiteY5" fmla="*/ 387595 h 816360"/>
              <a:gd name="connsiteX6" fmla="*/ 11944 w 135822"/>
              <a:gd name="connsiteY6" fmla="*/ 0 h 816360"/>
              <a:gd name="connsiteX7" fmla="*/ 0 w 135822"/>
              <a:gd name="connsiteY7" fmla="*/ 3488 h 81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5822" h="816360">
                <a:moveTo>
                  <a:pt x="0" y="3488"/>
                </a:moveTo>
                <a:cubicBezTo>
                  <a:pt x="0" y="3488"/>
                  <a:pt x="44869" y="181114"/>
                  <a:pt x="61992" y="404613"/>
                </a:cubicBezTo>
                <a:cubicBezTo>
                  <a:pt x="76314" y="591593"/>
                  <a:pt x="95393" y="723821"/>
                  <a:pt x="95393" y="723821"/>
                </a:cubicBezTo>
                <a:lnTo>
                  <a:pt x="124037" y="816360"/>
                </a:lnTo>
                <a:lnTo>
                  <a:pt x="135822" y="727098"/>
                </a:lnTo>
                <a:cubicBezTo>
                  <a:pt x="135822" y="727098"/>
                  <a:pt x="125305" y="485789"/>
                  <a:pt x="111353" y="387595"/>
                </a:cubicBezTo>
                <a:cubicBezTo>
                  <a:pt x="97243" y="288609"/>
                  <a:pt x="91059" y="162987"/>
                  <a:pt x="11944" y="0"/>
                </a:cubicBezTo>
                <a:lnTo>
                  <a:pt x="0" y="3488"/>
                </a:lnTo>
                <a:close/>
              </a:path>
            </a:pathLst>
          </a:custGeom>
          <a:gradFill flip="none" rotWithShape="1">
            <a:gsLst>
              <a:gs pos="28000">
                <a:srgbClr val="B74242"/>
              </a:gs>
              <a:gs pos="100000">
                <a:srgbClr val="792B2B"/>
              </a:gs>
            </a:gsLst>
            <a:lin ang="5400000" scaled="1"/>
            <a:tileRect/>
          </a:gra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71" name="任意多边形: 形状 70">
            <a:extLst>
              <a:ext uri="{FF2B5EF4-FFF2-40B4-BE49-F238E27FC236}">
                <a16:creationId xmlns:a16="http://schemas.microsoft.com/office/drawing/2014/main" id="{5119DAB3-90F4-18F7-096D-3F9E102945D1}"/>
              </a:ext>
            </a:extLst>
          </p:cNvPr>
          <p:cNvSpPr/>
          <p:nvPr/>
        </p:nvSpPr>
        <p:spPr>
          <a:xfrm>
            <a:off x="3132314" y="3131498"/>
            <a:ext cx="27983" cy="62805"/>
          </a:xfrm>
          <a:custGeom>
            <a:avLst/>
            <a:gdLst>
              <a:gd name="connsiteX0" fmla="*/ 7452 w 27983"/>
              <a:gd name="connsiteY0" fmla="*/ 56390 h 62805"/>
              <a:gd name="connsiteX1" fmla="*/ 20505 w 27983"/>
              <a:gd name="connsiteY1" fmla="*/ 62732 h 62805"/>
              <a:gd name="connsiteX2" fmla="*/ 0 w 27983"/>
              <a:gd name="connsiteY2" fmla="*/ 0 h 62805"/>
              <a:gd name="connsiteX3" fmla="*/ 7452 w 27983"/>
              <a:gd name="connsiteY3" fmla="*/ 56390 h 62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83" h="62805">
                <a:moveTo>
                  <a:pt x="7452" y="56390"/>
                </a:moveTo>
                <a:cubicBezTo>
                  <a:pt x="7452" y="56390"/>
                  <a:pt x="12842" y="61569"/>
                  <a:pt x="20505" y="62732"/>
                </a:cubicBezTo>
                <a:cubicBezTo>
                  <a:pt x="28169" y="63894"/>
                  <a:pt x="39108" y="51633"/>
                  <a:pt x="0" y="0"/>
                </a:cubicBezTo>
                <a:lnTo>
                  <a:pt x="7452" y="56390"/>
                </a:lnTo>
                <a:close/>
              </a:path>
            </a:pathLst>
          </a:custGeom>
          <a:solidFill>
            <a:srgbClr val="B74242"/>
          </a:soli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72" name="任意多边形: 形状 71">
            <a:extLst>
              <a:ext uri="{FF2B5EF4-FFF2-40B4-BE49-F238E27FC236}">
                <a16:creationId xmlns:a16="http://schemas.microsoft.com/office/drawing/2014/main" id="{6BF3DFCE-1F4E-8AE8-24BF-E2D144B6C8A6}"/>
              </a:ext>
            </a:extLst>
          </p:cNvPr>
          <p:cNvSpPr/>
          <p:nvPr/>
        </p:nvSpPr>
        <p:spPr>
          <a:xfrm>
            <a:off x="2936614" y="2979768"/>
            <a:ext cx="210603" cy="227515"/>
          </a:xfrm>
          <a:custGeom>
            <a:avLst/>
            <a:gdLst>
              <a:gd name="connsiteX0" fmla="*/ 21140 w 210603"/>
              <a:gd name="connsiteY0" fmla="*/ 0 h 227515"/>
              <a:gd name="connsiteX1" fmla="*/ 198026 w 210603"/>
              <a:gd name="connsiteY1" fmla="*/ 127472 h 227515"/>
              <a:gd name="connsiteX2" fmla="*/ 210604 w 210603"/>
              <a:gd name="connsiteY2" fmla="*/ 227515 h 227515"/>
              <a:gd name="connsiteX3" fmla="*/ 0 w 210603"/>
              <a:gd name="connsiteY3" fmla="*/ 26689 h 227515"/>
              <a:gd name="connsiteX4" fmla="*/ 21140 w 210603"/>
              <a:gd name="connsiteY4" fmla="*/ 0 h 22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603" h="227515">
                <a:moveTo>
                  <a:pt x="21140" y="0"/>
                </a:moveTo>
                <a:cubicBezTo>
                  <a:pt x="21140" y="0"/>
                  <a:pt x="132017" y="104430"/>
                  <a:pt x="198026" y="127472"/>
                </a:cubicBezTo>
                <a:lnTo>
                  <a:pt x="210604" y="227515"/>
                </a:lnTo>
                <a:lnTo>
                  <a:pt x="0" y="26689"/>
                </a:lnTo>
                <a:lnTo>
                  <a:pt x="21140" y="0"/>
                </a:lnTo>
                <a:close/>
              </a:path>
            </a:pathLst>
          </a:custGeom>
          <a:solidFill>
            <a:srgbClr val="E6D8D1"/>
          </a:soli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73" name="任意多边形: 形状 72">
            <a:extLst>
              <a:ext uri="{FF2B5EF4-FFF2-40B4-BE49-F238E27FC236}">
                <a16:creationId xmlns:a16="http://schemas.microsoft.com/office/drawing/2014/main" id="{B1D607C8-0810-F9F5-3F00-19C35CB679C0}"/>
              </a:ext>
            </a:extLst>
          </p:cNvPr>
          <p:cNvSpPr/>
          <p:nvPr/>
        </p:nvSpPr>
        <p:spPr>
          <a:xfrm>
            <a:off x="2847005" y="2982262"/>
            <a:ext cx="980803" cy="576603"/>
          </a:xfrm>
          <a:custGeom>
            <a:avLst/>
            <a:gdLst>
              <a:gd name="connsiteX0" fmla="*/ 185161 w 980803"/>
              <a:gd name="connsiteY0" fmla="*/ 401855 h 576603"/>
              <a:gd name="connsiteX1" fmla="*/ 8116 w 980803"/>
              <a:gd name="connsiteY1" fmla="*/ 195162 h 576603"/>
              <a:gd name="connsiteX2" fmla="*/ 274740 w 980803"/>
              <a:gd name="connsiteY2" fmla="*/ 188873 h 576603"/>
              <a:gd name="connsiteX3" fmla="*/ 622751 w 980803"/>
              <a:gd name="connsiteY3" fmla="*/ 354819 h 576603"/>
              <a:gd name="connsiteX4" fmla="*/ 735637 w 980803"/>
              <a:gd name="connsiteY4" fmla="*/ 202085 h 576603"/>
              <a:gd name="connsiteX5" fmla="*/ 845775 w 980803"/>
              <a:gd name="connsiteY5" fmla="*/ 941 h 576603"/>
              <a:gd name="connsiteX6" fmla="*/ 980804 w 980803"/>
              <a:gd name="connsiteY6" fmla="*/ 95594 h 576603"/>
              <a:gd name="connsiteX7" fmla="*/ 691402 w 980803"/>
              <a:gd name="connsiteY7" fmla="*/ 565106 h 576603"/>
              <a:gd name="connsiteX8" fmla="*/ 185161 w 980803"/>
              <a:gd name="connsiteY8" fmla="*/ 401855 h 576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80803" h="576603">
                <a:moveTo>
                  <a:pt x="185161" y="401855"/>
                </a:moveTo>
                <a:cubicBezTo>
                  <a:pt x="141454" y="386317"/>
                  <a:pt x="-40241" y="298112"/>
                  <a:pt x="8116" y="195162"/>
                </a:cubicBezTo>
                <a:cubicBezTo>
                  <a:pt x="56420" y="92211"/>
                  <a:pt x="180986" y="146963"/>
                  <a:pt x="274740" y="188873"/>
                </a:cubicBezTo>
                <a:cubicBezTo>
                  <a:pt x="372828" y="232684"/>
                  <a:pt x="604413" y="367344"/>
                  <a:pt x="622751" y="354819"/>
                </a:cubicBezTo>
                <a:cubicBezTo>
                  <a:pt x="641090" y="342294"/>
                  <a:pt x="721209" y="227664"/>
                  <a:pt x="735637" y="202085"/>
                </a:cubicBezTo>
                <a:cubicBezTo>
                  <a:pt x="750118" y="176559"/>
                  <a:pt x="837530" y="13255"/>
                  <a:pt x="845775" y="941"/>
                </a:cubicBezTo>
                <a:cubicBezTo>
                  <a:pt x="853808" y="-11056"/>
                  <a:pt x="980804" y="95594"/>
                  <a:pt x="980804" y="95594"/>
                </a:cubicBezTo>
                <a:cubicBezTo>
                  <a:pt x="980804" y="95594"/>
                  <a:pt x="752760" y="500630"/>
                  <a:pt x="691402" y="565106"/>
                </a:cubicBezTo>
                <a:cubicBezTo>
                  <a:pt x="630097" y="629581"/>
                  <a:pt x="185161" y="401855"/>
                  <a:pt x="185161" y="401855"/>
                </a:cubicBezTo>
                <a:close/>
              </a:path>
            </a:pathLst>
          </a:custGeom>
          <a:gradFill flip="none" rotWithShape="1">
            <a:gsLst>
              <a:gs pos="12000">
                <a:srgbClr val="DC8A06"/>
              </a:gs>
              <a:gs pos="100000">
                <a:srgbClr val="FDDC99"/>
              </a:gs>
            </a:gsLst>
            <a:lin ang="13500000" scaled="1"/>
            <a:tileRect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74" name="任意多边形: 形状 73">
            <a:extLst>
              <a:ext uri="{FF2B5EF4-FFF2-40B4-BE49-F238E27FC236}">
                <a16:creationId xmlns:a16="http://schemas.microsoft.com/office/drawing/2014/main" id="{7776BA0D-182B-1377-4B06-B32EB4443FB9}"/>
              </a:ext>
            </a:extLst>
          </p:cNvPr>
          <p:cNvSpPr/>
          <p:nvPr/>
        </p:nvSpPr>
        <p:spPr>
          <a:xfrm>
            <a:off x="2962721" y="4614761"/>
            <a:ext cx="99726" cy="430826"/>
          </a:xfrm>
          <a:custGeom>
            <a:avLst/>
            <a:gdLst>
              <a:gd name="connsiteX0" fmla="*/ 99726 w 99726"/>
              <a:gd name="connsiteY0" fmla="*/ 342621 h 430826"/>
              <a:gd name="connsiteX1" fmla="*/ 99726 w 99726"/>
              <a:gd name="connsiteY1" fmla="*/ 342621 h 430826"/>
              <a:gd name="connsiteX2" fmla="*/ 72245 w 99726"/>
              <a:gd name="connsiteY2" fmla="*/ 430826 h 430826"/>
              <a:gd name="connsiteX3" fmla="*/ 72192 w 99726"/>
              <a:gd name="connsiteY3" fmla="*/ 430773 h 430826"/>
              <a:gd name="connsiteX4" fmla="*/ 0 w 99726"/>
              <a:gd name="connsiteY4" fmla="*/ 0 h 430826"/>
              <a:gd name="connsiteX5" fmla="*/ 99726 w 99726"/>
              <a:gd name="connsiteY5" fmla="*/ 342621 h 430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726" h="430826">
                <a:moveTo>
                  <a:pt x="99726" y="342621"/>
                </a:moveTo>
                <a:lnTo>
                  <a:pt x="99726" y="342621"/>
                </a:lnTo>
                <a:cubicBezTo>
                  <a:pt x="90742" y="375969"/>
                  <a:pt x="81546" y="406145"/>
                  <a:pt x="72245" y="430826"/>
                </a:cubicBezTo>
                <a:cubicBezTo>
                  <a:pt x="72192" y="430773"/>
                  <a:pt x="72192" y="430773"/>
                  <a:pt x="72192" y="430773"/>
                </a:cubicBezTo>
                <a:lnTo>
                  <a:pt x="0" y="0"/>
                </a:lnTo>
                <a:cubicBezTo>
                  <a:pt x="18286" y="40852"/>
                  <a:pt x="99726" y="342621"/>
                  <a:pt x="99726" y="342621"/>
                </a:cubicBezTo>
                <a:close/>
              </a:path>
            </a:pathLst>
          </a:custGeom>
          <a:solidFill>
            <a:srgbClr val="1E1F2D"/>
          </a:soli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75" name="任意多边形: 形状 74">
            <a:extLst>
              <a:ext uri="{FF2B5EF4-FFF2-40B4-BE49-F238E27FC236}">
                <a16:creationId xmlns:a16="http://schemas.microsoft.com/office/drawing/2014/main" id="{F5338CEA-AD0B-714B-B076-930127113A6C}"/>
              </a:ext>
            </a:extLst>
          </p:cNvPr>
          <p:cNvSpPr/>
          <p:nvPr/>
        </p:nvSpPr>
        <p:spPr>
          <a:xfrm>
            <a:off x="2966632" y="3352672"/>
            <a:ext cx="208965" cy="170702"/>
          </a:xfrm>
          <a:custGeom>
            <a:avLst/>
            <a:gdLst>
              <a:gd name="connsiteX0" fmla="*/ 208966 w 208965"/>
              <a:gd name="connsiteY0" fmla="*/ 170703 h 170702"/>
              <a:gd name="connsiteX1" fmla="*/ 0 w 208965"/>
              <a:gd name="connsiteY1" fmla="*/ 0 h 170702"/>
              <a:gd name="connsiteX2" fmla="*/ 208437 w 208965"/>
              <a:gd name="connsiteY2" fmla="*/ 99515 h 170702"/>
              <a:gd name="connsiteX3" fmla="*/ 208966 w 208965"/>
              <a:gd name="connsiteY3" fmla="*/ 170703 h 170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965" h="170702">
                <a:moveTo>
                  <a:pt x="208966" y="170703"/>
                </a:moveTo>
                <a:lnTo>
                  <a:pt x="0" y="0"/>
                </a:lnTo>
                <a:cubicBezTo>
                  <a:pt x="55333" y="29648"/>
                  <a:pt x="191367" y="91799"/>
                  <a:pt x="208437" y="99515"/>
                </a:cubicBezTo>
                <a:cubicBezTo>
                  <a:pt x="208279" y="123244"/>
                  <a:pt x="208437" y="147026"/>
                  <a:pt x="208966" y="170703"/>
                </a:cubicBezTo>
                <a:close/>
              </a:path>
            </a:pathLst>
          </a:custGeom>
          <a:gradFill flip="none" rotWithShape="1">
            <a:gsLst>
              <a:gs pos="0">
                <a:srgbClr val="C8820E"/>
              </a:gs>
              <a:gs pos="100000">
                <a:srgbClr val="694203"/>
              </a:gs>
            </a:gsLst>
            <a:lin ang="16200000" scaled="1"/>
            <a:tileRect/>
          </a:gra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76" name="任意多边形: 形状 75">
            <a:extLst>
              <a:ext uri="{FF2B5EF4-FFF2-40B4-BE49-F238E27FC236}">
                <a16:creationId xmlns:a16="http://schemas.microsoft.com/office/drawing/2014/main" id="{1007522D-0957-C5A2-D670-A62D5F80DE61}"/>
              </a:ext>
            </a:extLst>
          </p:cNvPr>
          <p:cNvSpPr/>
          <p:nvPr/>
        </p:nvSpPr>
        <p:spPr>
          <a:xfrm>
            <a:off x="3004049" y="2957571"/>
            <a:ext cx="129321" cy="63154"/>
          </a:xfrm>
          <a:custGeom>
            <a:avLst/>
            <a:gdLst>
              <a:gd name="connsiteX0" fmla="*/ 129322 w 129321"/>
              <a:gd name="connsiteY0" fmla="*/ 27376 h 63154"/>
              <a:gd name="connsiteX1" fmla="*/ 127314 w 129321"/>
              <a:gd name="connsiteY1" fmla="*/ 48621 h 63154"/>
              <a:gd name="connsiteX2" fmla="*/ 126045 w 129321"/>
              <a:gd name="connsiteY2" fmla="*/ 63155 h 63154"/>
              <a:gd name="connsiteX3" fmla="*/ 0 w 129321"/>
              <a:gd name="connsiteY3" fmla="*/ 0 h 63154"/>
              <a:gd name="connsiteX4" fmla="*/ 129322 w 129321"/>
              <a:gd name="connsiteY4" fmla="*/ 27376 h 63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321" h="63154">
                <a:moveTo>
                  <a:pt x="129322" y="27376"/>
                </a:moveTo>
                <a:cubicBezTo>
                  <a:pt x="128740" y="33665"/>
                  <a:pt x="128001" y="40800"/>
                  <a:pt x="127314" y="48621"/>
                </a:cubicBezTo>
                <a:cubicBezTo>
                  <a:pt x="126891" y="53272"/>
                  <a:pt x="126521" y="58187"/>
                  <a:pt x="126045" y="63155"/>
                </a:cubicBezTo>
                <a:cubicBezTo>
                  <a:pt x="56813" y="58504"/>
                  <a:pt x="3277" y="3382"/>
                  <a:pt x="0" y="0"/>
                </a:cubicBezTo>
                <a:cubicBezTo>
                  <a:pt x="28169" y="22355"/>
                  <a:pt x="129322" y="27376"/>
                  <a:pt x="129322" y="27376"/>
                </a:cubicBezTo>
                <a:close/>
              </a:path>
            </a:pathLst>
          </a:custGeom>
          <a:gradFill flip="none" rotWithShape="1">
            <a:gsLst>
              <a:gs pos="0">
                <a:srgbClr val="DBA585">
                  <a:alpha val="0"/>
                </a:srgbClr>
              </a:gs>
              <a:gs pos="75000">
                <a:srgbClr val="8B4E29"/>
              </a:gs>
            </a:gsLst>
            <a:lin ang="2700000" scaled="1"/>
            <a:tileRect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77" name="任意多边形: 形状 76">
            <a:extLst>
              <a:ext uri="{FF2B5EF4-FFF2-40B4-BE49-F238E27FC236}">
                <a16:creationId xmlns:a16="http://schemas.microsoft.com/office/drawing/2014/main" id="{52CF1502-3D87-3D6C-81D0-26D181EC0E85}"/>
              </a:ext>
            </a:extLst>
          </p:cNvPr>
          <p:cNvSpPr/>
          <p:nvPr/>
        </p:nvSpPr>
        <p:spPr>
          <a:xfrm>
            <a:off x="1438638" y="3167541"/>
            <a:ext cx="63175" cy="88782"/>
          </a:xfrm>
          <a:custGeom>
            <a:avLst/>
            <a:gdLst>
              <a:gd name="connsiteX0" fmla="*/ 11754 w 63175"/>
              <a:gd name="connsiteY0" fmla="*/ 0 h 88782"/>
              <a:gd name="connsiteX1" fmla="*/ 1289 w 63175"/>
              <a:gd name="connsiteY1" fmla="*/ 83819 h 88782"/>
              <a:gd name="connsiteX2" fmla="*/ 63176 w 63175"/>
              <a:gd name="connsiteY2" fmla="*/ 80542 h 88782"/>
              <a:gd name="connsiteX3" fmla="*/ 11754 w 63175"/>
              <a:gd name="connsiteY3" fmla="*/ 0 h 88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175" h="88782">
                <a:moveTo>
                  <a:pt x="11754" y="0"/>
                </a:moveTo>
                <a:cubicBezTo>
                  <a:pt x="11754" y="0"/>
                  <a:pt x="-4630" y="65480"/>
                  <a:pt x="1289" y="83819"/>
                </a:cubicBezTo>
                <a:cubicBezTo>
                  <a:pt x="1289" y="83819"/>
                  <a:pt x="37280" y="96925"/>
                  <a:pt x="63176" y="80542"/>
                </a:cubicBezTo>
                <a:cubicBezTo>
                  <a:pt x="63176" y="80542"/>
                  <a:pt x="44837" y="34722"/>
                  <a:pt x="11754" y="0"/>
                </a:cubicBezTo>
                <a:close/>
              </a:path>
            </a:pathLst>
          </a:custGeom>
          <a:gradFill>
            <a:gsLst>
              <a:gs pos="0">
                <a:srgbClr val="014FA2"/>
              </a:gs>
              <a:gs pos="60000">
                <a:srgbClr val="142B50"/>
              </a:gs>
            </a:gsLst>
            <a:lin ang="16200000" scaled="1"/>
          </a:gra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384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492AF91-D355-4112-A59E-A04CECC2EBBB}"/>
              </a:ext>
            </a:extLst>
          </p:cNvPr>
          <p:cNvSpPr txBox="1"/>
          <p:nvPr/>
        </p:nvSpPr>
        <p:spPr>
          <a:xfrm>
            <a:off x="738321" y="736944"/>
            <a:ext cx="350435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/>
                <a:ea typeface="思源黑体 CN Bold"/>
                <a:cs typeface="+mn-cs"/>
              </a:rPr>
              <a:t>数据结构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/>
                <a:ea typeface="思源黑体 CN Bold"/>
                <a:cs typeface="+mn-cs"/>
              </a:rPr>
              <a:t>——Info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/>
              <a:ea typeface="思源黑体 CN Bold"/>
              <a:cs typeface="+mn-cs"/>
            </a:endParaRPr>
          </a:p>
        </p:txBody>
      </p:sp>
      <p:pic>
        <p:nvPicPr>
          <p:cNvPr id="9" name="图形 8" descr="火车">
            <a:extLst>
              <a:ext uri="{FF2B5EF4-FFF2-40B4-BE49-F238E27FC236}">
                <a16:creationId xmlns:a16="http://schemas.microsoft.com/office/drawing/2014/main" id="{5AC6D035-7645-30A0-0577-9C01E5C9B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96479" y="279744"/>
            <a:ext cx="914400" cy="914400"/>
          </a:xfrm>
          <a:prstGeom prst="rect">
            <a:avLst/>
          </a:prstGeom>
        </p:spPr>
      </p:pic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4A89009D-9013-BF63-F4D8-B9D082B43CD0}"/>
              </a:ext>
            </a:extLst>
          </p:cNvPr>
          <p:cNvSpPr/>
          <p:nvPr/>
        </p:nvSpPr>
        <p:spPr>
          <a:xfrm>
            <a:off x="160145" y="1642369"/>
            <a:ext cx="5798965" cy="5033639"/>
          </a:xfrm>
          <a:prstGeom prst="roundRect">
            <a:avLst/>
          </a:prstGeom>
          <a:gradFill>
            <a:gsLst>
              <a:gs pos="0">
                <a:srgbClr val="014FA2"/>
              </a:gs>
              <a:gs pos="96000">
                <a:srgbClr val="0E1E38"/>
              </a:gs>
            </a:gsLst>
            <a:lin ang="27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B544562F-0F3D-D487-DA86-0F8AAB8FA8CD}"/>
              </a:ext>
            </a:extLst>
          </p:cNvPr>
          <p:cNvSpPr/>
          <p:nvPr/>
        </p:nvSpPr>
        <p:spPr>
          <a:xfrm>
            <a:off x="6232892" y="1642369"/>
            <a:ext cx="5798965" cy="5033638"/>
          </a:xfrm>
          <a:prstGeom prst="roundRect">
            <a:avLst/>
          </a:prstGeom>
          <a:gradFill flip="none" rotWithShape="1">
            <a:gsLst>
              <a:gs pos="35000">
                <a:srgbClr val="DC8A06"/>
              </a:gs>
              <a:gs pos="100000">
                <a:srgbClr val="FCC352"/>
              </a:gs>
            </a:gsLst>
            <a:lin ang="13500000" scaled="1"/>
            <a:tileRect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F280EB9-ECA2-3121-BD5B-9EED186F22AD}"/>
              </a:ext>
            </a:extLst>
          </p:cNvPr>
          <p:cNvSpPr/>
          <p:nvPr/>
        </p:nvSpPr>
        <p:spPr>
          <a:xfrm>
            <a:off x="7215569" y="2562658"/>
            <a:ext cx="3833610" cy="563731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tag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484489-38B8-E37C-86DF-8B58B03241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5120"/>
          <a:stretch/>
        </p:blipFill>
        <p:spPr>
          <a:xfrm>
            <a:off x="305559" y="2844524"/>
            <a:ext cx="5463102" cy="2672948"/>
          </a:xfrm>
          <a:prstGeom prst="rect">
            <a:avLst/>
          </a:prstGeom>
        </p:spPr>
      </p:pic>
      <p:sp>
        <p:nvSpPr>
          <p:cNvPr id="56" name="矩形 55">
            <a:extLst>
              <a:ext uri="{FF2B5EF4-FFF2-40B4-BE49-F238E27FC236}">
                <a16:creationId xmlns:a16="http://schemas.microsoft.com/office/drawing/2014/main" id="{90DDEF0E-28F1-1783-4334-3D35AEF5DF8B}"/>
              </a:ext>
            </a:extLst>
          </p:cNvPr>
          <p:cNvSpPr/>
          <p:nvPr/>
        </p:nvSpPr>
        <p:spPr>
          <a:xfrm>
            <a:off x="7215569" y="3126389"/>
            <a:ext cx="3833610" cy="563731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number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760E07BF-D2A5-FA62-7B61-18380F28153C}"/>
              </a:ext>
            </a:extLst>
          </p:cNvPr>
          <p:cNvSpPr/>
          <p:nvPr/>
        </p:nvSpPr>
        <p:spPr>
          <a:xfrm>
            <a:off x="7215569" y="3690120"/>
            <a:ext cx="3833610" cy="563731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cost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6238F19F-7A4E-A990-FAE4-9A94E2295BE6}"/>
              </a:ext>
            </a:extLst>
          </p:cNvPr>
          <p:cNvSpPr/>
          <p:nvPr/>
        </p:nvSpPr>
        <p:spPr>
          <a:xfrm>
            <a:off x="7215569" y="4253851"/>
            <a:ext cx="3833610" cy="563731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start_time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58679957-ED86-B415-0FE4-93F96D65C131}"/>
              </a:ext>
            </a:extLst>
          </p:cNvPr>
          <p:cNvSpPr/>
          <p:nvPr/>
        </p:nvSpPr>
        <p:spPr>
          <a:xfrm>
            <a:off x="7215569" y="4802650"/>
            <a:ext cx="3833610" cy="563731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end_time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F93AF189-D566-3203-E8F8-D824E14D3C9C}"/>
              </a:ext>
            </a:extLst>
          </p:cNvPr>
          <p:cNvSpPr/>
          <p:nvPr/>
        </p:nvSpPr>
        <p:spPr>
          <a:xfrm>
            <a:off x="7215569" y="5351449"/>
            <a:ext cx="3833610" cy="563731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duration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08510E49-D602-4EF9-1190-B835761901B5}"/>
              </a:ext>
            </a:extLst>
          </p:cNvPr>
          <p:cNvSpPr txBox="1"/>
          <p:nvPr/>
        </p:nvSpPr>
        <p:spPr>
          <a:xfrm>
            <a:off x="8693792" y="1272579"/>
            <a:ext cx="87716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思源黑体 CN Bold"/>
                <a:ea typeface="思源黑体 CN Bold"/>
              </a:rPr>
              <a:t>示意图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/>
              <a:ea typeface="思源黑体 CN Bold"/>
              <a:cs typeface="+mn-cs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C34CB16D-A8EF-3886-651D-584984ACBD1B}"/>
              </a:ext>
            </a:extLst>
          </p:cNvPr>
          <p:cNvSpPr txBox="1"/>
          <p:nvPr/>
        </p:nvSpPr>
        <p:spPr>
          <a:xfrm>
            <a:off x="2415061" y="1291641"/>
            <a:ext cx="110799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思源黑体 CN Bold"/>
                <a:ea typeface="思源黑体 CN Bold"/>
              </a:rPr>
              <a:t>结构定义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/>
              <a:ea typeface="思源黑体 CN Bol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1577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6C26D5F-B4D1-7505-EBD9-3EACAF0DED7D}"/>
              </a:ext>
            </a:extLst>
          </p:cNvPr>
          <p:cNvSpPr txBox="1"/>
          <p:nvPr/>
        </p:nvSpPr>
        <p:spPr>
          <a:xfrm>
            <a:off x="738321" y="736944"/>
            <a:ext cx="503214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Bold"/>
                <a:ea typeface="思源黑体 CN Bold"/>
                <a:cs typeface="+mn-cs"/>
              </a:rPr>
              <a:t>核心算法分享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Bold"/>
                <a:ea typeface="思源黑体 CN Bold"/>
                <a:cs typeface="+mn-cs"/>
              </a:rPr>
              <a:t>——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Bold"/>
                <a:ea typeface="思源黑体 CN Bold"/>
                <a:cs typeface="+mn-cs"/>
              </a:rPr>
              <a:t>决策算法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FF0B238-04BF-837C-EA5D-4606780DCC50}"/>
              </a:ext>
            </a:extLst>
          </p:cNvPr>
          <p:cNvPicPr/>
          <p:nvPr/>
        </p:nvPicPr>
        <p:blipFill rotWithShape="1">
          <a:blip r:embed="rId2"/>
          <a:srcRect l="69739" t="37987"/>
          <a:stretch/>
        </p:blipFill>
        <p:spPr>
          <a:xfrm>
            <a:off x="1048793" y="3366898"/>
            <a:ext cx="3461558" cy="230284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形 3" descr="火车">
            <a:extLst>
              <a:ext uri="{FF2B5EF4-FFF2-40B4-BE49-F238E27FC236}">
                <a16:creationId xmlns:a16="http://schemas.microsoft.com/office/drawing/2014/main" id="{A829EFB1-4721-C045-C3BA-0B311C8B3A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96479" y="407319"/>
            <a:ext cx="914400" cy="91440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1C394435-8D94-9A09-C7F0-B4202CC25187}"/>
              </a:ext>
            </a:extLst>
          </p:cNvPr>
          <p:cNvGrpSpPr/>
          <p:nvPr/>
        </p:nvGrpSpPr>
        <p:grpSpPr>
          <a:xfrm>
            <a:off x="6096000" y="2330389"/>
            <a:ext cx="6096000" cy="4527611"/>
            <a:chOff x="1326896" y="3429000"/>
            <a:chExt cx="4769104" cy="2619738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9B1EB76C-95E1-23C0-BC95-B22AB6C07599}"/>
                </a:ext>
              </a:extLst>
            </p:cNvPr>
            <p:cNvSpPr/>
            <p:nvPr/>
          </p:nvSpPr>
          <p:spPr>
            <a:xfrm>
              <a:off x="1326896" y="3429000"/>
              <a:ext cx="4769104" cy="2619738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014FA2"/>
                </a:gs>
                <a:gs pos="96000">
                  <a:srgbClr val="0E1E38"/>
                </a:gs>
              </a:gsLst>
              <a:lin ang="2700000" scaled="1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E380812-AD08-2F70-E5C6-E5E9AC1F36FA}"/>
                </a:ext>
              </a:extLst>
            </p:cNvPr>
            <p:cNvSpPr txBox="1"/>
            <p:nvPr/>
          </p:nvSpPr>
          <p:spPr>
            <a:xfrm>
              <a:off x="1394930" y="4152811"/>
              <a:ext cx="4633036" cy="2304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7BFA6357-311A-8212-8E46-9D62E6827055}"/>
              </a:ext>
            </a:extLst>
          </p:cNvPr>
          <p:cNvSpPr txBox="1"/>
          <p:nvPr/>
        </p:nvSpPr>
        <p:spPr>
          <a:xfrm>
            <a:off x="6299297" y="3116302"/>
            <a:ext cx="5863262" cy="2804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FFC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Dijkstra</a:t>
            </a:r>
            <a:r>
              <a:rPr lang="zh-CN" altLang="en-US" sz="2400" dirty="0">
                <a:solidFill>
                  <a:srgbClr val="FFC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算法</a:t>
            </a:r>
            <a:endParaRPr lang="en-US" altLang="zh-CN" sz="2400" dirty="0">
              <a:solidFill>
                <a:srgbClr val="FFC00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rgbClr val="FFC00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C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将起点作为源点，按照</a:t>
            </a:r>
            <a:r>
              <a:rPr lang="en-US" altLang="zh-CN" sz="2400" dirty="0">
                <a:solidFill>
                  <a:srgbClr val="FFC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Dijkstra</a:t>
            </a:r>
            <a:r>
              <a:rPr lang="zh-CN" altLang="en-US" sz="2400" dirty="0">
                <a:solidFill>
                  <a:srgbClr val="FFC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算法的思路，直到终点加入集合</a:t>
            </a:r>
            <a:r>
              <a:rPr lang="en-US" altLang="zh-CN" sz="2400" dirty="0">
                <a:solidFill>
                  <a:srgbClr val="FFC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S</a:t>
            </a:r>
            <a:r>
              <a:rPr lang="zh-CN" altLang="en-US" sz="2400" dirty="0">
                <a:solidFill>
                  <a:srgbClr val="FFC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（已求得最短路径的终点的集合）</a:t>
            </a:r>
          </a:p>
        </p:txBody>
      </p:sp>
    </p:spTree>
    <p:extLst>
      <p:ext uri="{BB962C8B-B14F-4D97-AF65-F5344CB8AC3E}">
        <p14:creationId xmlns:p14="http://schemas.microsoft.com/office/powerpoint/2010/main" val="584309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6C26D5F-B4D1-7505-EBD9-3EACAF0DED7D}"/>
              </a:ext>
            </a:extLst>
          </p:cNvPr>
          <p:cNvSpPr txBox="1"/>
          <p:nvPr/>
        </p:nvSpPr>
        <p:spPr>
          <a:xfrm>
            <a:off x="738321" y="736944"/>
            <a:ext cx="182614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Bold"/>
                <a:ea typeface="思源黑体 CN Bold"/>
                <a:cs typeface="+mn-cs"/>
              </a:rPr>
              <a:t>算法特色</a:t>
            </a:r>
          </a:p>
        </p:txBody>
      </p:sp>
      <p:pic>
        <p:nvPicPr>
          <p:cNvPr id="4" name="图形 3" descr="火车">
            <a:extLst>
              <a:ext uri="{FF2B5EF4-FFF2-40B4-BE49-F238E27FC236}">
                <a16:creationId xmlns:a16="http://schemas.microsoft.com/office/drawing/2014/main" id="{A829EFB1-4721-C045-C3BA-0B311C8B3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96479" y="407319"/>
            <a:ext cx="914400" cy="91440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C2DDE05-D2A8-FBBE-404A-B8C91B9A3232}"/>
              </a:ext>
            </a:extLst>
          </p:cNvPr>
          <p:cNvSpPr/>
          <p:nvPr/>
        </p:nvSpPr>
        <p:spPr>
          <a:xfrm>
            <a:off x="738321" y="2361460"/>
            <a:ext cx="4367813" cy="3586579"/>
          </a:xfrm>
          <a:prstGeom prst="rect">
            <a:avLst/>
          </a:prstGeom>
          <a:noFill/>
          <a:ln w="28575"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F4EB1C2-FB27-52B4-A807-EA1BCEDCF473}"/>
              </a:ext>
            </a:extLst>
          </p:cNvPr>
          <p:cNvSpPr txBox="1"/>
          <p:nvPr/>
        </p:nvSpPr>
        <p:spPr>
          <a:xfrm>
            <a:off x="738321" y="2361460"/>
            <a:ext cx="436781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算法具有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普适性</a:t>
            </a:r>
            <a:endParaRPr lang="en-US" altLang="zh-CN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endParaRPr lang="en-US" altLang="zh-CN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endParaRPr lang="en-US" altLang="zh-CN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r>
              <a:rPr lang="en-US" altLang="zh-CN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-   </a:t>
            </a:r>
            <a:r>
              <a:rPr lang="zh-CN" altLang="en-US" dirty="0">
                <a:solidFill>
                  <a:srgbClr val="0070C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相同点</a:t>
            </a:r>
            <a:endParaRPr lang="en-US" altLang="zh-CN" dirty="0">
              <a:solidFill>
                <a:srgbClr val="0070C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endParaRPr lang="en-US" altLang="zh-CN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r>
              <a:rPr lang="zh-CN" altLang="en-US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三种决策方式均</a:t>
            </a:r>
            <a:r>
              <a:rPr lang="zh-CN" altLang="en-US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以</a:t>
            </a:r>
            <a:r>
              <a:rPr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Dijkstra</a:t>
            </a:r>
            <a:r>
              <a:rPr lang="zh-CN" altLang="en-US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为核心思想</a:t>
            </a:r>
            <a:endParaRPr lang="en-US" altLang="zh-CN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endParaRPr lang="en-US" altLang="zh-CN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r>
              <a:rPr lang="en-US" altLang="zh-CN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-   </a:t>
            </a:r>
            <a:r>
              <a:rPr lang="zh-CN" altLang="en-US" dirty="0">
                <a:solidFill>
                  <a:srgbClr val="0070C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不同点</a:t>
            </a:r>
            <a:endParaRPr lang="en-US" altLang="zh-CN" dirty="0">
              <a:solidFill>
                <a:srgbClr val="0070C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endParaRPr lang="en-US" altLang="zh-CN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r>
              <a:rPr lang="zh-CN" altLang="en-US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三种决策方式</a:t>
            </a:r>
            <a:r>
              <a:rPr lang="zh-CN" altLang="en-US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对应的边的</a:t>
            </a: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权值</a:t>
            </a:r>
            <a:r>
              <a:rPr lang="zh-CN" altLang="en-US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不同</a:t>
            </a:r>
            <a:endParaRPr lang="zh-CN" altLang="en-US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endParaRPr lang="zh-CN" altLang="en-US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1" name="流程图: 可选过程 20">
            <a:extLst>
              <a:ext uri="{FF2B5EF4-FFF2-40B4-BE49-F238E27FC236}">
                <a16:creationId xmlns:a16="http://schemas.microsoft.com/office/drawing/2014/main" id="{5C7BE36F-2D09-31C2-8583-4BEFC2629F35}"/>
              </a:ext>
            </a:extLst>
          </p:cNvPr>
          <p:cNvSpPr/>
          <p:nvPr/>
        </p:nvSpPr>
        <p:spPr>
          <a:xfrm>
            <a:off x="5751914" y="2361460"/>
            <a:ext cx="3587395" cy="790114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时间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含中转等待时间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)</a:t>
            </a:r>
            <a:endParaRPr lang="zh-CN" alt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3" name="流程图: 可选过程 22">
            <a:extLst>
              <a:ext uri="{FF2B5EF4-FFF2-40B4-BE49-F238E27FC236}">
                <a16:creationId xmlns:a16="http://schemas.microsoft.com/office/drawing/2014/main" id="{EBB281CD-BD14-28AD-F947-057FEAB3682B}"/>
              </a:ext>
            </a:extLst>
          </p:cNvPr>
          <p:cNvSpPr/>
          <p:nvPr/>
        </p:nvSpPr>
        <p:spPr>
          <a:xfrm>
            <a:off x="5751914" y="3759692"/>
            <a:ext cx="3587395" cy="790114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价格</a:t>
            </a:r>
          </a:p>
        </p:txBody>
      </p:sp>
      <p:sp>
        <p:nvSpPr>
          <p:cNvPr id="24" name="流程图: 可选过程 23">
            <a:extLst>
              <a:ext uri="{FF2B5EF4-FFF2-40B4-BE49-F238E27FC236}">
                <a16:creationId xmlns:a16="http://schemas.microsoft.com/office/drawing/2014/main" id="{ADC93BD8-5D06-799B-004C-1DE63E26D674}"/>
              </a:ext>
            </a:extLst>
          </p:cNvPr>
          <p:cNvSpPr/>
          <p:nvPr/>
        </p:nvSpPr>
        <p:spPr>
          <a:xfrm>
            <a:off x="5751913" y="5157924"/>
            <a:ext cx="3587395" cy="790114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“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1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”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每条边代表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次中转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)</a:t>
            </a:r>
            <a:endParaRPr lang="zh-CN" alt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4B639AB-E28F-213C-1F6B-4B7B32E7B4D5}"/>
              </a:ext>
            </a:extLst>
          </p:cNvPr>
          <p:cNvSpPr/>
          <p:nvPr/>
        </p:nvSpPr>
        <p:spPr>
          <a:xfrm>
            <a:off x="3338003" y="4967054"/>
            <a:ext cx="488273" cy="27077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5465EB82-63A8-D74C-4F26-8E610195BC23}"/>
              </a:ext>
            </a:extLst>
          </p:cNvPr>
          <p:cNvCxnSpPr>
            <a:cxnSpLocks/>
            <a:stCxn id="25" idx="0"/>
          </p:cNvCxnSpPr>
          <p:nvPr/>
        </p:nvCxnSpPr>
        <p:spPr>
          <a:xfrm rot="5400000" flipH="1" flipV="1">
            <a:off x="3817400" y="3999390"/>
            <a:ext cx="732405" cy="1202924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178EDD9D-77FA-03A5-F3C9-A86BCD35E87B}"/>
              </a:ext>
            </a:extLst>
          </p:cNvPr>
          <p:cNvCxnSpPr>
            <a:cxnSpLocks/>
          </p:cNvCxnSpPr>
          <p:nvPr/>
        </p:nvCxnSpPr>
        <p:spPr>
          <a:xfrm flipH="1">
            <a:off x="4785064" y="2769833"/>
            <a:ext cx="1" cy="27831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E2458158-0EC9-2339-AA7B-ADEC7D963AB2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4785065" y="2756517"/>
            <a:ext cx="966849" cy="133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47686764-486B-83C8-7030-FEAA52A8AD6C}"/>
              </a:ext>
            </a:extLst>
          </p:cNvPr>
          <p:cNvCxnSpPr/>
          <p:nvPr/>
        </p:nvCxnSpPr>
        <p:spPr>
          <a:xfrm>
            <a:off x="4785065" y="4234649"/>
            <a:ext cx="9668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D91ECD92-493E-9977-C946-B908A68BA005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4785064" y="5552981"/>
            <a:ext cx="9668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058A2BFC-16FC-58BE-EC04-605431411365}"/>
              </a:ext>
            </a:extLst>
          </p:cNvPr>
          <p:cNvSpPr txBox="1"/>
          <p:nvPr/>
        </p:nvSpPr>
        <p:spPr>
          <a:xfrm>
            <a:off x="9718095" y="2539000"/>
            <a:ext cx="2192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最短时间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31D7AED-BC52-D4CA-F4EB-1C069D2CC633}"/>
              </a:ext>
            </a:extLst>
          </p:cNvPr>
          <p:cNvSpPr txBox="1"/>
          <p:nvPr/>
        </p:nvSpPr>
        <p:spPr>
          <a:xfrm>
            <a:off x="9718095" y="5362281"/>
            <a:ext cx="2192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最少中转次数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FF5BD632-5072-1E8B-0388-EA79C20965AE}"/>
              </a:ext>
            </a:extLst>
          </p:cNvPr>
          <p:cNvSpPr txBox="1"/>
          <p:nvPr/>
        </p:nvSpPr>
        <p:spPr>
          <a:xfrm>
            <a:off x="9718095" y="3930574"/>
            <a:ext cx="2192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最少花费</a:t>
            </a:r>
          </a:p>
        </p:txBody>
      </p:sp>
    </p:spTree>
    <p:extLst>
      <p:ext uri="{BB962C8B-B14F-4D97-AF65-F5344CB8AC3E}">
        <p14:creationId xmlns:p14="http://schemas.microsoft.com/office/powerpoint/2010/main" val="957549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6C26D5F-B4D1-7505-EBD9-3EACAF0DED7D}"/>
              </a:ext>
            </a:extLst>
          </p:cNvPr>
          <p:cNvSpPr txBox="1"/>
          <p:nvPr/>
        </p:nvSpPr>
        <p:spPr>
          <a:xfrm>
            <a:off x="738321" y="736944"/>
            <a:ext cx="182614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Bold"/>
                <a:ea typeface="思源黑体 CN Bold"/>
                <a:cs typeface="+mn-cs"/>
              </a:rPr>
              <a:t>算法特色</a:t>
            </a:r>
          </a:p>
        </p:txBody>
      </p:sp>
      <p:pic>
        <p:nvPicPr>
          <p:cNvPr id="4" name="图形 3" descr="火车">
            <a:extLst>
              <a:ext uri="{FF2B5EF4-FFF2-40B4-BE49-F238E27FC236}">
                <a16:creationId xmlns:a16="http://schemas.microsoft.com/office/drawing/2014/main" id="{A829EFB1-4721-C045-C3BA-0B311C8B3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96479" y="407319"/>
            <a:ext cx="914400" cy="91440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C2DDE05-D2A8-FBBE-404A-B8C91B9A3232}"/>
              </a:ext>
            </a:extLst>
          </p:cNvPr>
          <p:cNvSpPr/>
          <p:nvPr/>
        </p:nvSpPr>
        <p:spPr>
          <a:xfrm>
            <a:off x="738321" y="1553592"/>
            <a:ext cx="10715358" cy="5033639"/>
          </a:xfrm>
          <a:prstGeom prst="rect">
            <a:avLst/>
          </a:prstGeom>
          <a:noFill/>
          <a:ln w="28575"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F4EB1C2-FB27-52B4-A807-EA1BCEDCF473}"/>
              </a:ext>
            </a:extLst>
          </p:cNvPr>
          <p:cNvSpPr txBox="1"/>
          <p:nvPr/>
        </p:nvSpPr>
        <p:spPr>
          <a:xfrm>
            <a:off x="738321" y="1553592"/>
            <a:ext cx="10715358" cy="4988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算法解决了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变权</a:t>
            </a:r>
            <a:r>
              <a:rPr lang="zh-CN" altLang="en-US" sz="24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的问题</a:t>
            </a:r>
            <a:endParaRPr lang="en-US" altLang="zh-CN" sz="2400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-   </a:t>
            </a:r>
            <a:r>
              <a:rPr lang="zh-CN" altLang="en-US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问题</a:t>
            </a:r>
            <a:endParaRPr lang="en-US" altLang="zh-CN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在解决最短时间花费的决策问题中，存在</a:t>
            </a:r>
            <a:r>
              <a:rPr lang="zh-CN" altLang="en-US" dirty="0">
                <a:solidFill>
                  <a:srgbClr val="0070C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时刻之间的交错</a:t>
            </a:r>
            <a:r>
              <a:rPr lang="zh-CN" altLang="en-US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，比如北京到郑州的到达时间是</a:t>
            </a:r>
            <a:r>
              <a:rPr lang="en-US" altLang="zh-CN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15:00</a:t>
            </a:r>
            <a:r>
              <a:rPr lang="zh-CN" altLang="en-US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，要乘坐郑州到乌鲁木齐的车的出发时间是</a:t>
            </a:r>
            <a:r>
              <a:rPr lang="en-US" altLang="zh-CN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14</a:t>
            </a:r>
            <a:r>
              <a:rPr lang="zh-CN" altLang="en-US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：</a:t>
            </a:r>
            <a:r>
              <a:rPr lang="en-US" altLang="zh-CN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00</a:t>
            </a:r>
            <a:r>
              <a:rPr lang="zh-CN" altLang="en-US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，则需要等到第二天才能出发，这样会导致等待时间的增加。</a:t>
            </a:r>
          </a:p>
          <a:p>
            <a:pPr>
              <a:lnSpc>
                <a:spcPct val="150000"/>
              </a:lnSpc>
            </a:pPr>
            <a:endParaRPr lang="en-US" altLang="zh-CN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-  </a:t>
            </a:r>
            <a:r>
              <a:rPr lang="zh-CN" altLang="en-US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解决方式</a:t>
            </a:r>
            <a:endParaRPr lang="en-US" altLang="zh-CN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经过讨论，发现问题的根源在于</a:t>
            </a:r>
            <a:r>
              <a:rPr lang="zh-CN" altLang="en-US" dirty="0">
                <a:solidFill>
                  <a:srgbClr val="0070C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起点的出发时间不确定</a:t>
            </a:r>
            <a:r>
              <a:rPr lang="zh-CN" altLang="en-US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，所以对这部分算法进行了调整，原先是将</a:t>
            </a:r>
            <a:r>
              <a:rPr lang="zh-CN" altLang="en-US" dirty="0">
                <a:solidFill>
                  <a:srgbClr val="0070C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起点</a:t>
            </a:r>
            <a:r>
              <a:rPr lang="zh-CN" altLang="en-US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作为源点，现在将</a:t>
            </a:r>
            <a:r>
              <a:rPr lang="zh-CN" altLang="en-US" dirty="0">
                <a:solidFill>
                  <a:srgbClr val="0070C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从起点发出的车的每一个线路的终点</a:t>
            </a:r>
            <a:r>
              <a:rPr lang="zh-CN" altLang="en-US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作为</a:t>
            </a:r>
            <a:r>
              <a:rPr lang="zh-CN" altLang="en-US" dirty="0">
                <a:solidFill>
                  <a:srgbClr val="0070C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源点</a:t>
            </a:r>
            <a:r>
              <a:rPr lang="zh-CN" altLang="en-US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，将到达时间作为此</a:t>
            </a:r>
            <a:r>
              <a:rPr lang="zh-CN" altLang="en-US" dirty="0">
                <a:solidFill>
                  <a:srgbClr val="0070C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源点的出发时刻</a:t>
            </a:r>
            <a:r>
              <a:rPr lang="zh-CN" altLang="en-US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（这样是固定的），</a:t>
            </a:r>
            <a:r>
              <a:rPr lang="zh-CN" altLang="en-US" dirty="0">
                <a:solidFill>
                  <a:srgbClr val="0070C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对每个源点均使用</a:t>
            </a:r>
            <a:r>
              <a:rPr lang="en-US" altLang="zh-CN" dirty="0">
                <a:solidFill>
                  <a:srgbClr val="0070C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Dijkstra</a:t>
            </a:r>
            <a:r>
              <a:rPr lang="zh-CN" altLang="en-US" dirty="0">
                <a:solidFill>
                  <a:srgbClr val="0070C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算法，再选择其中用时最少的</a:t>
            </a:r>
            <a:r>
              <a:rPr lang="zh-CN" altLang="en-US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236268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6C26D5F-B4D1-7505-EBD9-3EACAF0DED7D}"/>
              </a:ext>
            </a:extLst>
          </p:cNvPr>
          <p:cNvSpPr txBox="1"/>
          <p:nvPr/>
        </p:nvSpPr>
        <p:spPr>
          <a:xfrm>
            <a:off x="738321" y="736944"/>
            <a:ext cx="182614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Bold"/>
                <a:ea typeface="思源黑体 CN Bold"/>
                <a:cs typeface="+mn-cs"/>
              </a:rPr>
              <a:t>性能分析</a:t>
            </a:r>
          </a:p>
        </p:txBody>
      </p:sp>
      <p:pic>
        <p:nvPicPr>
          <p:cNvPr id="4" name="图形 3" descr="火车">
            <a:extLst>
              <a:ext uri="{FF2B5EF4-FFF2-40B4-BE49-F238E27FC236}">
                <a16:creationId xmlns:a16="http://schemas.microsoft.com/office/drawing/2014/main" id="{A829EFB1-4721-C045-C3BA-0B311C8B3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96479" y="407319"/>
            <a:ext cx="914400" cy="914400"/>
          </a:xfrm>
          <a:prstGeom prst="rect">
            <a:avLst/>
          </a:prstGeom>
        </p:spPr>
      </p:pic>
      <p:pic>
        <p:nvPicPr>
          <p:cNvPr id="6" name="图片 5" descr="图片1">
            <a:extLst>
              <a:ext uri="{FF2B5EF4-FFF2-40B4-BE49-F238E27FC236}">
                <a16:creationId xmlns:a16="http://schemas.microsoft.com/office/drawing/2014/main" id="{CC7A5C4C-8FB6-971C-B8CC-EE0037EB1E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72" y="2162977"/>
            <a:ext cx="11971655" cy="406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737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9C2EF7F-A920-3512-3E00-6FBDD8B22CEC}"/>
              </a:ext>
            </a:extLst>
          </p:cNvPr>
          <p:cNvSpPr txBox="1"/>
          <p:nvPr/>
        </p:nvSpPr>
        <p:spPr>
          <a:xfrm>
            <a:off x="4310913" y="2875002"/>
            <a:ext cx="3570208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EF5E6"/>
                    </a:gs>
                    <a:gs pos="100000">
                      <a:srgbClr val="F9A61A"/>
                    </a:gs>
                  </a:gsLst>
                  <a:lin ang="2700000" scaled="1"/>
                </a:gradFill>
                <a:effectLst/>
                <a:uLnTx/>
                <a:uFillTx/>
                <a:latin typeface="思源黑体 CN Bold"/>
                <a:ea typeface="思源黑体 CN Bold"/>
                <a:cs typeface="+mn-cs"/>
              </a:rPr>
              <a:t>多关键字排序</a:t>
            </a:r>
          </a:p>
        </p:txBody>
      </p:sp>
    </p:spTree>
    <p:extLst>
      <p:ext uri="{BB962C8B-B14F-4D97-AF65-F5344CB8AC3E}">
        <p14:creationId xmlns:p14="http://schemas.microsoft.com/office/powerpoint/2010/main" val="3976011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 descr="条形图演示文稿 RTL">
            <a:extLst>
              <a:ext uri="{FF2B5EF4-FFF2-40B4-BE49-F238E27FC236}">
                <a16:creationId xmlns:a16="http://schemas.microsoft.com/office/drawing/2014/main" id="{C8DD4B25-301A-0F01-B137-FBF831DFB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37876" y="5659339"/>
            <a:ext cx="914400" cy="914400"/>
          </a:xfrm>
          <a:prstGeom prst="rect">
            <a:avLst/>
          </a:prstGeom>
        </p:spPr>
      </p:pic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786E6EA8-D015-E5D5-D681-66BCED4724ED}"/>
              </a:ext>
            </a:extLst>
          </p:cNvPr>
          <p:cNvSpPr/>
          <p:nvPr/>
        </p:nvSpPr>
        <p:spPr>
          <a:xfrm>
            <a:off x="6091672" y="0"/>
            <a:ext cx="6100328" cy="4536608"/>
          </a:xfrm>
          <a:prstGeom prst="roundRect">
            <a:avLst>
              <a:gd name="adj" fmla="val 0"/>
            </a:avLst>
          </a:prstGeom>
          <a:gradFill flip="none" rotWithShape="1">
            <a:gsLst>
              <a:gs pos="35000">
                <a:srgbClr val="DC8A06"/>
              </a:gs>
              <a:gs pos="100000">
                <a:srgbClr val="FCC352"/>
              </a:gs>
            </a:gsLst>
            <a:lin ang="13500000" scaled="1"/>
            <a:tileRect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492AF91-D355-4112-A59E-A04CECC2EBBB}"/>
              </a:ext>
            </a:extLst>
          </p:cNvPr>
          <p:cNvSpPr txBox="1"/>
          <p:nvPr/>
        </p:nvSpPr>
        <p:spPr>
          <a:xfrm>
            <a:off x="738321" y="736944"/>
            <a:ext cx="182614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Bold"/>
                <a:ea typeface="思源黑体 CN Bold"/>
                <a:cs typeface="+mn-cs"/>
              </a:rPr>
              <a:t>问题描述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C386DF44-ECC2-641B-D251-F636E52CBFCF}"/>
              </a:ext>
            </a:extLst>
          </p:cNvPr>
          <p:cNvGrpSpPr/>
          <p:nvPr/>
        </p:nvGrpSpPr>
        <p:grpSpPr>
          <a:xfrm>
            <a:off x="-1849" y="2325537"/>
            <a:ext cx="6096000" cy="4527611"/>
            <a:chOff x="1326896" y="3429000"/>
            <a:chExt cx="4769104" cy="2619738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0C9E7B50-4015-43DB-950A-CEAFA3349216}"/>
                </a:ext>
              </a:extLst>
            </p:cNvPr>
            <p:cNvSpPr/>
            <p:nvPr/>
          </p:nvSpPr>
          <p:spPr>
            <a:xfrm>
              <a:off x="1326896" y="3429000"/>
              <a:ext cx="4769104" cy="2619738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014FA2"/>
                </a:gs>
                <a:gs pos="96000">
                  <a:srgbClr val="0E1E38"/>
                </a:gs>
              </a:gsLst>
              <a:lin ang="2700000" scaled="1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5D90D931-BDF4-23B3-3522-3403C6C80E14}"/>
                </a:ext>
              </a:extLst>
            </p:cNvPr>
            <p:cNvSpPr txBox="1"/>
            <p:nvPr/>
          </p:nvSpPr>
          <p:spPr>
            <a:xfrm>
              <a:off x="1394930" y="4152811"/>
              <a:ext cx="4633036" cy="2304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703776E4-8D87-27FB-F372-2B5705F941DB}"/>
              </a:ext>
            </a:extLst>
          </p:cNvPr>
          <p:cNvSpPr txBox="1"/>
          <p:nvPr/>
        </p:nvSpPr>
        <p:spPr>
          <a:xfrm>
            <a:off x="203753" y="3187323"/>
            <a:ext cx="5863262" cy="588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C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【</a:t>
            </a:r>
            <a:r>
              <a:rPr lang="zh-CN" altLang="en-US" sz="2400" dirty="0">
                <a:solidFill>
                  <a:srgbClr val="FFC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多关键字排序问题描述</a:t>
            </a:r>
            <a:r>
              <a:rPr lang="en-US" altLang="zh-CN" sz="2400" dirty="0">
                <a:solidFill>
                  <a:srgbClr val="FFC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】</a:t>
            </a:r>
            <a:endParaRPr lang="zh-CN" altLang="en-US" sz="2400" dirty="0">
              <a:solidFill>
                <a:srgbClr val="FFC00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FA81AB91-F981-C699-8647-85146873E2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746267"/>
              </p:ext>
            </p:extLst>
          </p:nvPr>
        </p:nvGraphicFramePr>
        <p:xfrm>
          <a:off x="7206015" y="1128421"/>
          <a:ext cx="4247664" cy="244805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61916">
                  <a:extLst>
                    <a:ext uri="{9D8B030D-6E8A-4147-A177-3AD203B41FA5}">
                      <a16:colId xmlns:a16="http://schemas.microsoft.com/office/drawing/2014/main" val="3584360724"/>
                    </a:ext>
                  </a:extLst>
                </a:gridCol>
                <a:gridCol w="1061916">
                  <a:extLst>
                    <a:ext uri="{9D8B030D-6E8A-4147-A177-3AD203B41FA5}">
                      <a16:colId xmlns:a16="http://schemas.microsoft.com/office/drawing/2014/main" val="2929639783"/>
                    </a:ext>
                  </a:extLst>
                </a:gridCol>
                <a:gridCol w="1061916">
                  <a:extLst>
                    <a:ext uri="{9D8B030D-6E8A-4147-A177-3AD203B41FA5}">
                      <a16:colId xmlns:a16="http://schemas.microsoft.com/office/drawing/2014/main" val="1094205608"/>
                    </a:ext>
                  </a:extLst>
                </a:gridCol>
                <a:gridCol w="1061916">
                  <a:extLst>
                    <a:ext uri="{9D8B030D-6E8A-4147-A177-3AD203B41FA5}">
                      <a16:colId xmlns:a16="http://schemas.microsoft.com/office/drawing/2014/main" val="3804512717"/>
                    </a:ext>
                  </a:extLst>
                </a:gridCol>
              </a:tblGrid>
              <a:tr h="612014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98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96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246459"/>
                  </a:ext>
                </a:extLst>
              </a:tr>
              <a:tr h="612014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100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98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90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95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087344"/>
                  </a:ext>
                </a:extLst>
              </a:tr>
              <a:tr h="612014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98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95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93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97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997410"/>
                  </a:ext>
                </a:extLst>
              </a:tr>
              <a:tr h="612014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95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96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90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93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2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8825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 descr="条形图演示文稿 RTL">
            <a:extLst>
              <a:ext uri="{FF2B5EF4-FFF2-40B4-BE49-F238E27FC236}">
                <a16:creationId xmlns:a16="http://schemas.microsoft.com/office/drawing/2014/main" id="{8444448A-7124-788B-0A86-6EFA11C523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96479" y="407319"/>
            <a:ext cx="914400" cy="9144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492AF91-D355-4112-A59E-A04CECC2EBBB}"/>
              </a:ext>
            </a:extLst>
          </p:cNvPr>
          <p:cNvSpPr txBox="1"/>
          <p:nvPr/>
        </p:nvSpPr>
        <p:spPr>
          <a:xfrm>
            <a:off x="738321" y="736944"/>
            <a:ext cx="182614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Bold"/>
                <a:ea typeface="思源黑体 CN Bold"/>
                <a:cs typeface="+mn-cs"/>
              </a:rPr>
              <a:t>功能展示</a:t>
            </a:r>
          </a:p>
        </p:txBody>
      </p:sp>
      <p:pic>
        <p:nvPicPr>
          <p:cNvPr id="3074" name="Picture 2" descr="Flowchart">
            <a:extLst>
              <a:ext uri="{FF2B5EF4-FFF2-40B4-BE49-F238E27FC236}">
                <a16:creationId xmlns:a16="http://schemas.microsoft.com/office/drawing/2014/main" id="{F3A39272-DFE7-CB12-40FD-26F24A4A0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360" y="1321719"/>
            <a:ext cx="6397280" cy="545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018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5FC5659-0A29-2910-48E0-C8EF75831284}"/>
              </a:ext>
            </a:extLst>
          </p:cNvPr>
          <p:cNvSpPr txBox="1"/>
          <p:nvPr/>
        </p:nvSpPr>
        <p:spPr>
          <a:xfrm>
            <a:off x="4334892" y="3244334"/>
            <a:ext cx="3522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【</a:t>
            </a:r>
            <a:r>
              <a:rPr lang="zh-CN" altLang="en-US" b="1" dirty="0"/>
              <a:t>其他内容等整理好之后再添加</a:t>
            </a:r>
            <a:r>
              <a:rPr lang="en-US" altLang="zh-CN" b="1" dirty="0"/>
              <a:t>】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066115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3"/>
          <p:cNvSpPr/>
          <p:nvPr/>
        </p:nvSpPr>
        <p:spPr>
          <a:xfrm>
            <a:off x="-635" y="-635"/>
            <a:ext cx="12192635" cy="6858635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14FA2"/>
              </a:gs>
              <a:gs pos="96000">
                <a:srgbClr val="0E1E38"/>
              </a:gs>
            </a:gsLst>
            <a:lin ang="27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112" name="矩形 111" hidden="1"/>
          <p:cNvSpPr/>
          <p:nvPr/>
        </p:nvSpPr>
        <p:spPr>
          <a:xfrm>
            <a:off x="5205046" y="0"/>
            <a:ext cx="6986954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28883" y="2413754"/>
            <a:ext cx="3535680" cy="11068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EF5E6"/>
                    </a:gs>
                    <a:gs pos="100000">
                      <a:srgbClr val="F9A61A"/>
                    </a:gs>
                  </a:gsLst>
                  <a:lin ang="2700000" scaled="1"/>
                </a:gradFill>
                <a:effectLst/>
                <a:uLnTx/>
                <a:uFillTx/>
                <a:latin typeface="思源黑体 CN Bold" panose="020B0800000000000000" charset="-122"/>
                <a:ea typeface="思源黑体 CN Bold" panose="020B0800000000000000" charset="-122"/>
                <a:cs typeface="+mn-cs"/>
              </a:rPr>
              <a:t>谢谢大家</a:t>
            </a:r>
          </a:p>
        </p:txBody>
      </p:sp>
      <p:sp>
        <p:nvSpPr>
          <p:cNvPr id="2" name="矩形 1" hidden="1"/>
          <p:cNvSpPr/>
          <p:nvPr/>
        </p:nvSpPr>
        <p:spPr>
          <a:xfrm>
            <a:off x="4657344" y="0"/>
            <a:ext cx="7534656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137" name="矩形 136" hidden="1"/>
          <p:cNvSpPr/>
          <p:nvPr/>
        </p:nvSpPr>
        <p:spPr>
          <a:xfrm>
            <a:off x="5712000" y="0"/>
            <a:ext cx="6480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351" name="任意多边形: 形状 350"/>
          <p:cNvSpPr/>
          <p:nvPr/>
        </p:nvSpPr>
        <p:spPr>
          <a:xfrm>
            <a:off x="5845994" y="1313820"/>
            <a:ext cx="1919902" cy="1919902"/>
          </a:xfrm>
          <a:custGeom>
            <a:avLst/>
            <a:gdLst>
              <a:gd name="connsiteX0" fmla="*/ 1706392 w 1919902"/>
              <a:gd name="connsiteY0" fmla="*/ 0 h 1919902"/>
              <a:gd name="connsiteX1" fmla="*/ 213563 w 1919902"/>
              <a:gd name="connsiteY1" fmla="*/ 0 h 1919902"/>
              <a:gd name="connsiteX2" fmla="*/ 0 w 1919902"/>
              <a:gd name="connsiteY2" fmla="*/ 213563 h 1919902"/>
              <a:gd name="connsiteX3" fmla="*/ 0 w 1919902"/>
              <a:gd name="connsiteY3" fmla="*/ 1706340 h 1919902"/>
              <a:gd name="connsiteX4" fmla="*/ 213563 w 1919902"/>
              <a:gd name="connsiteY4" fmla="*/ 1919903 h 1919902"/>
              <a:gd name="connsiteX5" fmla="*/ 1706340 w 1919902"/>
              <a:gd name="connsiteY5" fmla="*/ 1919903 h 1919902"/>
              <a:gd name="connsiteX6" fmla="*/ 1919903 w 1919902"/>
              <a:gd name="connsiteY6" fmla="*/ 1706340 h 1919902"/>
              <a:gd name="connsiteX7" fmla="*/ 1919903 w 1919902"/>
              <a:gd name="connsiteY7" fmla="*/ 213510 h 1919902"/>
              <a:gd name="connsiteX8" fmla="*/ 1706392 w 1919902"/>
              <a:gd name="connsiteY8" fmla="*/ 0 h 191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19902" h="1919902">
                <a:moveTo>
                  <a:pt x="1706392" y="0"/>
                </a:moveTo>
                <a:lnTo>
                  <a:pt x="213563" y="0"/>
                </a:lnTo>
                <a:cubicBezTo>
                  <a:pt x="95604" y="0"/>
                  <a:pt x="0" y="95604"/>
                  <a:pt x="0" y="213563"/>
                </a:cubicBezTo>
                <a:lnTo>
                  <a:pt x="0" y="1706340"/>
                </a:lnTo>
                <a:cubicBezTo>
                  <a:pt x="0" y="1824299"/>
                  <a:pt x="95604" y="1919903"/>
                  <a:pt x="213563" y="1919903"/>
                </a:cubicBezTo>
                <a:lnTo>
                  <a:pt x="1706340" y="1919903"/>
                </a:lnTo>
                <a:cubicBezTo>
                  <a:pt x="1824246" y="1919903"/>
                  <a:pt x="1919903" y="1824299"/>
                  <a:pt x="1919903" y="1706340"/>
                </a:cubicBezTo>
                <a:lnTo>
                  <a:pt x="1919903" y="213510"/>
                </a:lnTo>
                <a:cubicBezTo>
                  <a:pt x="1919903" y="95604"/>
                  <a:pt x="1824299" y="0"/>
                  <a:pt x="1706392" y="0"/>
                </a:cubicBezTo>
                <a:close/>
              </a:path>
            </a:pathLst>
          </a:custGeom>
          <a:gradFill>
            <a:gsLst>
              <a:gs pos="29000">
                <a:srgbClr val="014FA2">
                  <a:alpha val="30000"/>
                </a:srgbClr>
              </a:gs>
              <a:gs pos="100000">
                <a:srgbClr val="142B50">
                  <a:alpha val="50000"/>
                </a:srgbClr>
              </a:gs>
            </a:gsLst>
            <a:lin ang="2700000" scaled="1"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352" name="任意多边形: 形状 351"/>
          <p:cNvSpPr/>
          <p:nvPr/>
        </p:nvSpPr>
        <p:spPr>
          <a:xfrm>
            <a:off x="6361537" y="2796608"/>
            <a:ext cx="888869" cy="43917"/>
          </a:xfrm>
          <a:custGeom>
            <a:avLst/>
            <a:gdLst>
              <a:gd name="connsiteX0" fmla="*/ 0 w 888869"/>
              <a:gd name="connsiteY0" fmla="*/ 0 h 43917"/>
              <a:gd name="connsiteX1" fmla="*/ 888869 w 888869"/>
              <a:gd name="connsiteY1" fmla="*/ 0 h 43917"/>
              <a:gd name="connsiteX2" fmla="*/ 888869 w 888869"/>
              <a:gd name="connsiteY2" fmla="*/ 43918 h 43917"/>
              <a:gd name="connsiteX3" fmla="*/ 0 w 888869"/>
              <a:gd name="connsiteY3" fmla="*/ 43918 h 43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8869" h="43917">
                <a:moveTo>
                  <a:pt x="0" y="0"/>
                </a:moveTo>
                <a:lnTo>
                  <a:pt x="888869" y="0"/>
                </a:lnTo>
                <a:lnTo>
                  <a:pt x="888869" y="43918"/>
                </a:lnTo>
                <a:lnTo>
                  <a:pt x="0" y="43918"/>
                </a:lnTo>
                <a:close/>
              </a:path>
            </a:pathLst>
          </a:custGeom>
          <a:solidFill>
            <a:srgbClr val="A1BDE3">
              <a:alpha val="20000"/>
            </a:srgbClr>
          </a:soli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353" name="任意多边形: 形状 352"/>
          <p:cNvSpPr/>
          <p:nvPr/>
        </p:nvSpPr>
        <p:spPr>
          <a:xfrm>
            <a:off x="6487424" y="2934967"/>
            <a:ext cx="637096" cy="43917"/>
          </a:xfrm>
          <a:custGeom>
            <a:avLst/>
            <a:gdLst>
              <a:gd name="connsiteX0" fmla="*/ 0 w 637096"/>
              <a:gd name="connsiteY0" fmla="*/ 0 h 43917"/>
              <a:gd name="connsiteX1" fmla="*/ 637096 w 637096"/>
              <a:gd name="connsiteY1" fmla="*/ 0 h 43917"/>
              <a:gd name="connsiteX2" fmla="*/ 637096 w 637096"/>
              <a:gd name="connsiteY2" fmla="*/ 43918 h 43917"/>
              <a:gd name="connsiteX3" fmla="*/ 0 w 637096"/>
              <a:gd name="connsiteY3" fmla="*/ 43918 h 43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096" h="43917">
                <a:moveTo>
                  <a:pt x="0" y="0"/>
                </a:moveTo>
                <a:lnTo>
                  <a:pt x="637096" y="0"/>
                </a:lnTo>
                <a:lnTo>
                  <a:pt x="637096" y="43918"/>
                </a:lnTo>
                <a:lnTo>
                  <a:pt x="0" y="43918"/>
                </a:lnTo>
                <a:close/>
              </a:path>
            </a:pathLst>
          </a:custGeom>
          <a:solidFill>
            <a:srgbClr val="A1BDE3">
              <a:alpha val="20000"/>
            </a:srgbClr>
          </a:soli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354" name="任意多边形: 形状 353"/>
          <p:cNvSpPr/>
          <p:nvPr/>
        </p:nvSpPr>
        <p:spPr>
          <a:xfrm>
            <a:off x="8081723" y="1979666"/>
            <a:ext cx="2627605" cy="3084168"/>
          </a:xfrm>
          <a:custGeom>
            <a:avLst/>
            <a:gdLst>
              <a:gd name="connsiteX0" fmla="*/ 2376044 w 2627605"/>
              <a:gd name="connsiteY0" fmla="*/ 0 h 3084168"/>
              <a:gd name="connsiteX1" fmla="*/ 251615 w 2627605"/>
              <a:gd name="connsiteY1" fmla="*/ 0 h 3084168"/>
              <a:gd name="connsiteX2" fmla="*/ 0 w 2627605"/>
              <a:gd name="connsiteY2" fmla="*/ 251562 h 3084168"/>
              <a:gd name="connsiteX3" fmla="*/ 0 w 2627605"/>
              <a:gd name="connsiteY3" fmla="*/ 2832607 h 3084168"/>
              <a:gd name="connsiteX4" fmla="*/ 251615 w 2627605"/>
              <a:gd name="connsiteY4" fmla="*/ 3084169 h 3084168"/>
              <a:gd name="connsiteX5" fmla="*/ 2376044 w 2627605"/>
              <a:gd name="connsiteY5" fmla="*/ 3084169 h 3084168"/>
              <a:gd name="connsiteX6" fmla="*/ 2627605 w 2627605"/>
              <a:gd name="connsiteY6" fmla="*/ 2832607 h 3084168"/>
              <a:gd name="connsiteX7" fmla="*/ 2627605 w 2627605"/>
              <a:gd name="connsiteY7" fmla="*/ 251562 h 3084168"/>
              <a:gd name="connsiteX8" fmla="*/ 2376044 w 2627605"/>
              <a:gd name="connsiteY8" fmla="*/ 0 h 3084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27605" h="3084168">
                <a:moveTo>
                  <a:pt x="2376044" y="0"/>
                </a:moveTo>
                <a:lnTo>
                  <a:pt x="251615" y="0"/>
                </a:lnTo>
                <a:cubicBezTo>
                  <a:pt x="112674" y="0"/>
                  <a:pt x="0" y="112621"/>
                  <a:pt x="0" y="251562"/>
                </a:cubicBezTo>
                <a:lnTo>
                  <a:pt x="0" y="2832607"/>
                </a:lnTo>
                <a:cubicBezTo>
                  <a:pt x="0" y="2971547"/>
                  <a:pt x="112621" y="3084169"/>
                  <a:pt x="251615" y="3084169"/>
                </a:cubicBezTo>
                <a:lnTo>
                  <a:pt x="2376044" y="3084169"/>
                </a:lnTo>
                <a:cubicBezTo>
                  <a:pt x="2514984" y="3084169"/>
                  <a:pt x="2627605" y="2971547"/>
                  <a:pt x="2627605" y="2832607"/>
                </a:cubicBezTo>
                <a:lnTo>
                  <a:pt x="2627605" y="251562"/>
                </a:lnTo>
                <a:cubicBezTo>
                  <a:pt x="2627605" y="112621"/>
                  <a:pt x="2514984" y="0"/>
                  <a:pt x="2376044" y="0"/>
                </a:cubicBezTo>
                <a:close/>
              </a:path>
            </a:pathLst>
          </a:custGeom>
          <a:gradFill>
            <a:gsLst>
              <a:gs pos="29000">
                <a:srgbClr val="014FA2">
                  <a:alpha val="70000"/>
                </a:srgbClr>
              </a:gs>
              <a:gs pos="100000">
                <a:srgbClr val="142B50">
                  <a:alpha val="70000"/>
                </a:srgbClr>
              </a:gs>
            </a:gsLst>
            <a:lin ang="2700000" scaled="1"/>
          </a:gra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355" name="任意多边形: 形状 354"/>
          <p:cNvSpPr/>
          <p:nvPr/>
        </p:nvSpPr>
        <p:spPr>
          <a:xfrm>
            <a:off x="9273154" y="3799155"/>
            <a:ext cx="208384" cy="38579"/>
          </a:xfrm>
          <a:custGeom>
            <a:avLst/>
            <a:gdLst>
              <a:gd name="connsiteX0" fmla="*/ 0 w 208384"/>
              <a:gd name="connsiteY0" fmla="*/ 0 h 38579"/>
              <a:gd name="connsiteX1" fmla="*/ 208384 w 208384"/>
              <a:gd name="connsiteY1" fmla="*/ 0 h 38579"/>
              <a:gd name="connsiteX2" fmla="*/ 208384 w 208384"/>
              <a:gd name="connsiteY2" fmla="*/ 38580 h 38579"/>
              <a:gd name="connsiteX3" fmla="*/ 0 w 208384"/>
              <a:gd name="connsiteY3" fmla="*/ 38580 h 38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384" h="38579">
                <a:moveTo>
                  <a:pt x="0" y="0"/>
                </a:moveTo>
                <a:lnTo>
                  <a:pt x="208384" y="0"/>
                </a:lnTo>
                <a:lnTo>
                  <a:pt x="208384" y="38580"/>
                </a:lnTo>
                <a:lnTo>
                  <a:pt x="0" y="38580"/>
                </a:lnTo>
                <a:close/>
              </a:path>
            </a:pathLst>
          </a:custGeom>
          <a:solidFill>
            <a:srgbClr val="F9A61A">
              <a:alpha val="60000"/>
            </a:srgbClr>
          </a:soli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grpSp>
        <p:nvGrpSpPr>
          <p:cNvPr id="356" name="图形 348"/>
          <p:cNvGrpSpPr/>
          <p:nvPr/>
        </p:nvGrpSpPr>
        <p:grpSpPr>
          <a:xfrm>
            <a:off x="8481950" y="4152822"/>
            <a:ext cx="1212675" cy="433521"/>
            <a:chOff x="8848711" y="4517048"/>
            <a:chExt cx="1212675" cy="433521"/>
          </a:xfrm>
          <a:solidFill>
            <a:srgbClr val="F9A61A">
              <a:alpha val="20000"/>
            </a:srgbClr>
          </a:solidFill>
        </p:grpSpPr>
        <p:sp>
          <p:nvSpPr>
            <p:cNvPr id="357" name="任意多边形: 形状 356"/>
            <p:cNvSpPr/>
            <p:nvPr/>
          </p:nvSpPr>
          <p:spPr>
            <a:xfrm>
              <a:off x="8848711" y="4517048"/>
              <a:ext cx="1212675" cy="74728"/>
            </a:xfrm>
            <a:custGeom>
              <a:avLst/>
              <a:gdLst>
                <a:gd name="connsiteX0" fmla="*/ 0 w 1212675"/>
                <a:gd name="connsiteY0" fmla="*/ 0 h 74728"/>
                <a:gd name="connsiteX1" fmla="*/ 1212676 w 1212675"/>
                <a:gd name="connsiteY1" fmla="*/ 0 h 74728"/>
                <a:gd name="connsiteX2" fmla="*/ 1212676 w 1212675"/>
                <a:gd name="connsiteY2" fmla="*/ 74729 h 74728"/>
                <a:gd name="connsiteX3" fmla="*/ 0 w 1212675"/>
                <a:gd name="connsiteY3" fmla="*/ 74729 h 74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2675" h="74728">
                  <a:moveTo>
                    <a:pt x="0" y="0"/>
                  </a:moveTo>
                  <a:lnTo>
                    <a:pt x="1212676" y="0"/>
                  </a:lnTo>
                  <a:lnTo>
                    <a:pt x="1212676" y="74729"/>
                  </a:lnTo>
                  <a:lnTo>
                    <a:pt x="0" y="74729"/>
                  </a:lnTo>
                  <a:close/>
                </a:path>
              </a:pathLst>
            </a:custGeom>
            <a:grpFill/>
            <a:ln w="528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ea typeface="思源黑体 CN Regular" panose="020B0500000000000000" charset="-122"/>
                <a:cs typeface="+mn-cs"/>
              </a:endParaRPr>
            </a:p>
          </p:txBody>
        </p:sp>
        <p:sp>
          <p:nvSpPr>
            <p:cNvPr id="358" name="任意多边形: 形状 357"/>
            <p:cNvSpPr/>
            <p:nvPr/>
          </p:nvSpPr>
          <p:spPr>
            <a:xfrm>
              <a:off x="8848711" y="4875840"/>
              <a:ext cx="980615" cy="74728"/>
            </a:xfrm>
            <a:custGeom>
              <a:avLst/>
              <a:gdLst>
                <a:gd name="connsiteX0" fmla="*/ 0 w 980615"/>
                <a:gd name="connsiteY0" fmla="*/ 0 h 74728"/>
                <a:gd name="connsiteX1" fmla="*/ 980616 w 980615"/>
                <a:gd name="connsiteY1" fmla="*/ 0 h 74728"/>
                <a:gd name="connsiteX2" fmla="*/ 980616 w 980615"/>
                <a:gd name="connsiteY2" fmla="*/ 74729 h 74728"/>
                <a:gd name="connsiteX3" fmla="*/ 0 w 980615"/>
                <a:gd name="connsiteY3" fmla="*/ 74729 h 74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0615" h="74728">
                  <a:moveTo>
                    <a:pt x="0" y="0"/>
                  </a:moveTo>
                  <a:lnTo>
                    <a:pt x="980616" y="0"/>
                  </a:lnTo>
                  <a:lnTo>
                    <a:pt x="980616" y="74729"/>
                  </a:lnTo>
                  <a:lnTo>
                    <a:pt x="0" y="74729"/>
                  </a:lnTo>
                  <a:close/>
                </a:path>
              </a:pathLst>
            </a:custGeom>
            <a:grpFill/>
            <a:ln w="528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ea typeface="思源黑体 CN Regular" panose="020B0500000000000000" charset="-122"/>
                <a:cs typeface="+mn-cs"/>
              </a:endParaRPr>
            </a:p>
          </p:txBody>
        </p:sp>
        <p:sp>
          <p:nvSpPr>
            <p:cNvPr id="359" name="任意多边形: 形状 358"/>
            <p:cNvSpPr/>
            <p:nvPr/>
          </p:nvSpPr>
          <p:spPr>
            <a:xfrm>
              <a:off x="8848711" y="4696418"/>
              <a:ext cx="574892" cy="74728"/>
            </a:xfrm>
            <a:custGeom>
              <a:avLst/>
              <a:gdLst>
                <a:gd name="connsiteX0" fmla="*/ 0 w 574892"/>
                <a:gd name="connsiteY0" fmla="*/ 0 h 74728"/>
                <a:gd name="connsiteX1" fmla="*/ 574893 w 574892"/>
                <a:gd name="connsiteY1" fmla="*/ 0 h 74728"/>
                <a:gd name="connsiteX2" fmla="*/ 574893 w 574892"/>
                <a:gd name="connsiteY2" fmla="*/ 74729 h 74728"/>
                <a:gd name="connsiteX3" fmla="*/ 0 w 574892"/>
                <a:gd name="connsiteY3" fmla="*/ 74729 h 74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4892" h="74728">
                  <a:moveTo>
                    <a:pt x="0" y="0"/>
                  </a:moveTo>
                  <a:lnTo>
                    <a:pt x="574893" y="0"/>
                  </a:lnTo>
                  <a:lnTo>
                    <a:pt x="574893" y="74729"/>
                  </a:lnTo>
                  <a:lnTo>
                    <a:pt x="0" y="74729"/>
                  </a:lnTo>
                  <a:close/>
                </a:path>
              </a:pathLst>
            </a:custGeom>
            <a:grpFill/>
            <a:ln w="528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ea typeface="思源黑体 CN Regular" panose="020B0500000000000000" charset="-122"/>
                <a:cs typeface="+mn-cs"/>
              </a:endParaRPr>
            </a:p>
          </p:txBody>
        </p:sp>
      </p:grpSp>
      <p:sp>
        <p:nvSpPr>
          <p:cNvPr id="360" name="任意多边形: 形状 359"/>
          <p:cNvSpPr/>
          <p:nvPr/>
        </p:nvSpPr>
        <p:spPr>
          <a:xfrm>
            <a:off x="8502826" y="2287248"/>
            <a:ext cx="1768965" cy="1568826"/>
          </a:xfrm>
          <a:custGeom>
            <a:avLst/>
            <a:gdLst>
              <a:gd name="connsiteX0" fmla="*/ 1509001 w 1768965"/>
              <a:gd name="connsiteY0" fmla="*/ 0 h 1568826"/>
              <a:gd name="connsiteX1" fmla="*/ 1509001 w 1768965"/>
              <a:gd name="connsiteY1" fmla="*/ 37734 h 1568826"/>
              <a:gd name="connsiteX2" fmla="*/ 1731231 w 1768965"/>
              <a:gd name="connsiteY2" fmla="*/ 37734 h 1568826"/>
              <a:gd name="connsiteX3" fmla="*/ 1731231 w 1768965"/>
              <a:gd name="connsiteY3" fmla="*/ 246277 h 1568826"/>
              <a:gd name="connsiteX4" fmla="*/ 1768966 w 1768965"/>
              <a:gd name="connsiteY4" fmla="*/ 246277 h 1568826"/>
              <a:gd name="connsiteX5" fmla="*/ 1768966 w 1768965"/>
              <a:gd name="connsiteY5" fmla="*/ 0 h 1568826"/>
              <a:gd name="connsiteX6" fmla="*/ 1509001 w 1768965"/>
              <a:gd name="connsiteY6" fmla="*/ 0 h 1568826"/>
              <a:gd name="connsiteX7" fmla="*/ 0 w 1768965"/>
              <a:gd name="connsiteY7" fmla="*/ 246277 h 1568826"/>
              <a:gd name="connsiteX8" fmla="*/ 37734 w 1768965"/>
              <a:gd name="connsiteY8" fmla="*/ 246277 h 1568826"/>
              <a:gd name="connsiteX9" fmla="*/ 37734 w 1768965"/>
              <a:gd name="connsiteY9" fmla="*/ 37734 h 1568826"/>
              <a:gd name="connsiteX10" fmla="*/ 259965 w 1768965"/>
              <a:gd name="connsiteY10" fmla="*/ 37734 h 1568826"/>
              <a:gd name="connsiteX11" fmla="*/ 259965 w 1768965"/>
              <a:gd name="connsiteY11" fmla="*/ 0 h 1568826"/>
              <a:gd name="connsiteX12" fmla="*/ 0 w 1768965"/>
              <a:gd name="connsiteY12" fmla="*/ 0 h 1568826"/>
              <a:gd name="connsiteX13" fmla="*/ 0 w 1768965"/>
              <a:gd name="connsiteY13" fmla="*/ 246277 h 1568826"/>
              <a:gd name="connsiteX14" fmla="*/ 1731231 w 1768965"/>
              <a:gd name="connsiteY14" fmla="*/ 1322444 h 1568826"/>
              <a:gd name="connsiteX15" fmla="*/ 1731231 w 1768965"/>
              <a:gd name="connsiteY15" fmla="*/ 1531092 h 1568826"/>
              <a:gd name="connsiteX16" fmla="*/ 1509001 w 1768965"/>
              <a:gd name="connsiteY16" fmla="*/ 1531092 h 1568826"/>
              <a:gd name="connsiteX17" fmla="*/ 1509001 w 1768965"/>
              <a:gd name="connsiteY17" fmla="*/ 1568826 h 1568826"/>
              <a:gd name="connsiteX18" fmla="*/ 1768966 w 1768965"/>
              <a:gd name="connsiteY18" fmla="*/ 1568826 h 1568826"/>
              <a:gd name="connsiteX19" fmla="*/ 1768966 w 1768965"/>
              <a:gd name="connsiteY19" fmla="*/ 1322444 h 1568826"/>
              <a:gd name="connsiteX20" fmla="*/ 1731231 w 1768965"/>
              <a:gd name="connsiteY20" fmla="*/ 1322444 h 1568826"/>
              <a:gd name="connsiteX21" fmla="*/ 37734 w 1768965"/>
              <a:gd name="connsiteY21" fmla="*/ 1322444 h 1568826"/>
              <a:gd name="connsiteX22" fmla="*/ 0 w 1768965"/>
              <a:gd name="connsiteY22" fmla="*/ 1322444 h 1568826"/>
              <a:gd name="connsiteX23" fmla="*/ 0 w 1768965"/>
              <a:gd name="connsiteY23" fmla="*/ 1568826 h 1568826"/>
              <a:gd name="connsiteX24" fmla="*/ 259965 w 1768965"/>
              <a:gd name="connsiteY24" fmla="*/ 1568826 h 1568826"/>
              <a:gd name="connsiteX25" fmla="*/ 259965 w 1768965"/>
              <a:gd name="connsiteY25" fmla="*/ 1531092 h 1568826"/>
              <a:gd name="connsiteX26" fmla="*/ 37734 w 1768965"/>
              <a:gd name="connsiteY26" fmla="*/ 1531092 h 1568826"/>
              <a:gd name="connsiteX27" fmla="*/ 37734 w 1768965"/>
              <a:gd name="connsiteY27" fmla="*/ 1322444 h 156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68965" h="1568826">
                <a:moveTo>
                  <a:pt x="1509001" y="0"/>
                </a:moveTo>
                <a:lnTo>
                  <a:pt x="1509001" y="37734"/>
                </a:lnTo>
                <a:lnTo>
                  <a:pt x="1731231" y="37734"/>
                </a:lnTo>
                <a:lnTo>
                  <a:pt x="1731231" y="246277"/>
                </a:lnTo>
                <a:lnTo>
                  <a:pt x="1768966" y="246277"/>
                </a:lnTo>
                <a:lnTo>
                  <a:pt x="1768966" y="0"/>
                </a:lnTo>
                <a:lnTo>
                  <a:pt x="1509001" y="0"/>
                </a:lnTo>
                <a:close/>
                <a:moveTo>
                  <a:pt x="0" y="246277"/>
                </a:moveTo>
                <a:lnTo>
                  <a:pt x="37734" y="246277"/>
                </a:lnTo>
                <a:lnTo>
                  <a:pt x="37734" y="37734"/>
                </a:lnTo>
                <a:lnTo>
                  <a:pt x="259965" y="37734"/>
                </a:lnTo>
                <a:lnTo>
                  <a:pt x="259965" y="0"/>
                </a:lnTo>
                <a:lnTo>
                  <a:pt x="0" y="0"/>
                </a:lnTo>
                <a:lnTo>
                  <a:pt x="0" y="246277"/>
                </a:lnTo>
                <a:close/>
                <a:moveTo>
                  <a:pt x="1731231" y="1322444"/>
                </a:moveTo>
                <a:lnTo>
                  <a:pt x="1731231" y="1531092"/>
                </a:lnTo>
                <a:lnTo>
                  <a:pt x="1509001" y="1531092"/>
                </a:lnTo>
                <a:lnTo>
                  <a:pt x="1509001" y="1568826"/>
                </a:lnTo>
                <a:lnTo>
                  <a:pt x="1768966" y="1568826"/>
                </a:lnTo>
                <a:lnTo>
                  <a:pt x="1768966" y="1322444"/>
                </a:lnTo>
                <a:lnTo>
                  <a:pt x="1731231" y="1322444"/>
                </a:lnTo>
                <a:close/>
                <a:moveTo>
                  <a:pt x="37734" y="1322444"/>
                </a:moveTo>
                <a:lnTo>
                  <a:pt x="0" y="1322444"/>
                </a:lnTo>
                <a:lnTo>
                  <a:pt x="0" y="1568826"/>
                </a:lnTo>
                <a:lnTo>
                  <a:pt x="259965" y="1568826"/>
                </a:lnTo>
                <a:lnTo>
                  <a:pt x="259965" y="1531092"/>
                </a:lnTo>
                <a:lnTo>
                  <a:pt x="37734" y="1531092"/>
                </a:lnTo>
                <a:lnTo>
                  <a:pt x="37734" y="1322444"/>
                </a:lnTo>
                <a:close/>
              </a:path>
            </a:pathLst>
          </a:custGeom>
          <a:solidFill>
            <a:srgbClr val="F9A61A">
              <a:alpha val="60000"/>
            </a:srgbClr>
          </a:soli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grpSp>
        <p:nvGrpSpPr>
          <p:cNvPr id="361" name="图形 348"/>
          <p:cNvGrpSpPr/>
          <p:nvPr/>
        </p:nvGrpSpPr>
        <p:grpSpPr>
          <a:xfrm>
            <a:off x="9931918" y="4147378"/>
            <a:ext cx="444460" cy="444460"/>
            <a:chOff x="10298679" y="4511604"/>
            <a:chExt cx="444460" cy="444460"/>
          </a:xfrm>
          <a:solidFill>
            <a:srgbClr val="F9A61A">
              <a:alpha val="60000"/>
            </a:srgbClr>
          </a:solidFill>
        </p:grpSpPr>
        <p:sp>
          <p:nvSpPr>
            <p:cNvPr id="362" name="任意多边形: 形状 361"/>
            <p:cNvSpPr/>
            <p:nvPr/>
          </p:nvSpPr>
          <p:spPr>
            <a:xfrm>
              <a:off x="10298679" y="4511604"/>
              <a:ext cx="444460" cy="444460"/>
            </a:xfrm>
            <a:custGeom>
              <a:avLst/>
              <a:gdLst>
                <a:gd name="connsiteX0" fmla="*/ 222231 w 444460"/>
                <a:gd name="connsiteY0" fmla="*/ 444461 h 444460"/>
                <a:gd name="connsiteX1" fmla="*/ 0 w 444460"/>
                <a:gd name="connsiteY1" fmla="*/ 222230 h 444460"/>
                <a:gd name="connsiteX2" fmla="*/ 222231 w 444460"/>
                <a:gd name="connsiteY2" fmla="*/ 0 h 444460"/>
                <a:gd name="connsiteX3" fmla="*/ 444461 w 444460"/>
                <a:gd name="connsiteY3" fmla="*/ 222230 h 444460"/>
                <a:gd name="connsiteX4" fmla="*/ 222231 w 444460"/>
                <a:gd name="connsiteY4" fmla="*/ 444461 h 444460"/>
                <a:gd name="connsiteX5" fmla="*/ 222231 w 444460"/>
                <a:gd name="connsiteY5" fmla="*/ 42966 h 444460"/>
                <a:gd name="connsiteX6" fmla="*/ 43019 w 444460"/>
                <a:gd name="connsiteY6" fmla="*/ 222178 h 444460"/>
                <a:gd name="connsiteX7" fmla="*/ 222231 w 444460"/>
                <a:gd name="connsiteY7" fmla="*/ 401389 h 444460"/>
                <a:gd name="connsiteX8" fmla="*/ 401442 w 444460"/>
                <a:gd name="connsiteY8" fmla="*/ 222178 h 444460"/>
                <a:gd name="connsiteX9" fmla="*/ 222231 w 444460"/>
                <a:gd name="connsiteY9" fmla="*/ 42966 h 4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4460" h="444460">
                  <a:moveTo>
                    <a:pt x="222231" y="444461"/>
                  </a:moveTo>
                  <a:cubicBezTo>
                    <a:pt x="99673" y="444461"/>
                    <a:pt x="0" y="344735"/>
                    <a:pt x="0" y="222230"/>
                  </a:cubicBezTo>
                  <a:cubicBezTo>
                    <a:pt x="0" y="99726"/>
                    <a:pt x="99726" y="0"/>
                    <a:pt x="222231" y="0"/>
                  </a:cubicBezTo>
                  <a:cubicBezTo>
                    <a:pt x="344735" y="0"/>
                    <a:pt x="444461" y="99726"/>
                    <a:pt x="444461" y="222230"/>
                  </a:cubicBezTo>
                  <a:cubicBezTo>
                    <a:pt x="444461" y="344735"/>
                    <a:pt x="344788" y="444461"/>
                    <a:pt x="222231" y="444461"/>
                  </a:cubicBezTo>
                  <a:close/>
                  <a:moveTo>
                    <a:pt x="222231" y="42966"/>
                  </a:moveTo>
                  <a:cubicBezTo>
                    <a:pt x="123403" y="42966"/>
                    <a:pt x="43019" y="123350"/>
                    <a:pt x="43019" y="222178"/>
                  </a:cubicBezTo>
                  <a:cubicBezTo>
                    <a:pt x="43019" y="321006"/>
                    <a:pt x="123403" y="401389"/>
                    <a:pt x="222231" y="401389"/>
                  </a:cubicBezTo>
                  <a:cubicBezTo>
                    <a:pt x="321058" y="401389"/>
                    <a:pt x="401442" y="321006"/>
                    <a:pt x="401442" y="222178"/>
                  </a:cubicBezTo>
                  <a:cubicBezTo>
                    <a:pt x="401442" y="123350"/>
                    <a:pt x="321058" y="42966"/>
                    <a:pt x="222231" y="42966"/>
                  </a:cubicBezTo>
                  <a:close/>
                </a:path>
              </a:pathLst>
            </a:custGeom>
            <a:grpFill/>
            <a:ln w="528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ea typeface="思源黑体 CN Regular" panose="020B0500000000000000" charset="-122"/>
                <a:cs typeface="+mn-cs"/>
              </a:endParaRPr>
            </a:p>
          </p:txBody>
        </p:sp>
        <p:sp>
          <p:nvSpPr>
            <p:cNvPr id="363" name="任意多边形: 形状 362"/>
            <p:cNvSpPr/>
            <p:nvPr/>
          </p:nvSpPr>
          <p:spPr>
            <a:xfrm>
              <a:off x="10405751" y="4661537"/>
              <a:ext cx="230316" cy="159709"/>
            </a:xfrm>
            <a:custGeom>
              <a:avLst/>
              <a:gdLst>
                <a:gd name="connsiteX0" fmla="*/ 100995 w 230316"/>
                <a:gd name="connsiteY0" fmla="*/ 159710 h 159709"/>
                <a:gd name="connsiteX1" fmla="*/ 0 w 230316"/>
                <a:gd name="connsiteY1" fmla="*/ 58768 h 159709"/>
                <a:gd name="connsiteX2" fmla="*/ 30441 w 230316"/>
                <a:gd name="connsiteY2" fmla="*/ 28327 h 159709"/>
                <a:gd name="connsiteX3" fmla="*/ 100995 w 230316"/>
                <a:gd name="connsiteY3" fmla="*/ 98880 h 159709"/>
                <a:gd name="connsiteX4" fmla="*/ 199876 w 230316"/>
                <a:gd name="connsiteY4" fmla="*/ 0 h 159709"/>
                <a:gd name="connsiteX5" fmla="*/ 230317 w 230316"/>
                <a:gd name="connsiteY5" fmla="*/ 30441 h 15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316" h="159709">
                  <a:moveTo>
                    <a:pt x="100995" y="159710"/>
                  </a:moveTo>
                  <a:lnTo>
                    <a:pt x="0" y="58768"/>
                  </a:lnTo>
                  <a:lnTo>
                    <a:pt x="30441" y="28327"/>
                  </a:lnTo>
                  <a:lnTo>
                    <a:pt x="100995" y="98880"/>
                  </a:lnTo>
                  <a:lnTo>
                    <a:pt x="199876" y="0"/>
                  </a:lnTo>
                  <a:lnTo>
                    <a:pt x="230317" y="30441"/>
                  </a:lnTo>
                  <a:close/>
                </a:path>
              </a:pathLst>
            </a:custGeom>
            <a:grpFill/>
            <a:ln w="528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ea typeface="思源黑体 CN Regular" panose="020B0500000000000000" charset="-122"/>
                <a:cs typeface="+mn-cs"/>
              </a:endParaRPr>
            </a:p>
          </p:txBody>
        </p:sp>
      </p:grpSp>
      <p:sp>
        <p:nvSpPr>
          <p:cNvPr id="364" name="任意多边形: 形状 363"/>
          <p:cNvSpPr/>
          <p:nvPr/>
        </p:nvSpPr>
        <p:spPr>
          <a:xfrm>
            <a:off x="4751663" y="5926107"/>
            <a:ext cx="6929507" cy="684654"/>
          </a:xfrm>
          <a:custGeom>
            <a:avLst/>
            <a:gdLst>
              <a:gd name="connsiteX0" fmla="*/ 7212214 w 7212213"/>
              <a:gd name="connsiteY0" fmla="*/ 168800 h 337600"/>
              <a:gd name="connsiteX1" fmla="*/ 3606107 w 7212213"/>
              <a:gd name="connsiteY1" fmla="*/ 337600 h 337600"/>
              <a:gd name="connsiteX2" fmla="*/ 0 w 7212213"/>
              <a:gd name="connsiteY2" fmla="*/ 168800 h 337600"/>
              <a:gd name="connsiteX3" fmla="*/ 3606107 w 7212213"/>
              <a:gd name="connsiteY3" fmla="*/ 1 h 337600"/>
              <a:gd name="connsiteX4" fmla="*/ 7212214 w 7212213"/>
              <a:gd name="connsiteY4" fmla="*/ 168800 h 33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2213" h="337600">
                <a:moveTo>
                  <a:pt x="7212214" y="168800"/>
                </a:moveTo>
                <a:cubicBezTo>
                  <a:pt x="7212214" y="262026"/>
                  <a:pt x="5597705" y="337600"/>
                  <a:pt x="3606107" y="337600"/>
                </a:cubicBezTo>
                <a:cubicBezTo>
                  <a:pt x="1614509" y="337600"/>
                  <a:pt x="0" y="262026"/>
                  <a:pt x="0" y="168800"/>
                </a:cubicBezTo>
                <a:cubicBezTo>
                  <a:pt x="0" y="75574"/>
                  <a:pt x="1614509" y="1"/>
                  <a:pt x="3606107" y="1"/>
                </a:cubicBezTo>
                <a:cubicBezTo>
                  <a:pt x="5597705" y="1"/>
                  <a:pt x="7212214" y="75575"/>
                  <a:pt x="7212214" y="168800"/>
                </a:cubicBezTo>
                <a:close/>
              </a:path>
            </a:pathLst>
          </a:custGeom>
          <a:gradFill flip="none" rotWithShape="1">
            <a:gsLst>
              <a:gs pos="0">
                <a:srgbClr val="014FA2"/>
              </a:gs>
              <a:gs pos="100000">
                <a:srgbClr val="0E1E38">
                  <a:alpha val="0"/>
                </a:srgbClr>
              </a:gs>
            </a:gsLst>
            <a:lin ang="16200000" scaled="1"/>
            <a:tileRect/>
          </a:gra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367" name="任意多边形: 形状 366"/>
          <p:cNvSpPr/>
          <p:nvPr/>
        </p:nvSpPr>
        <p:spPr>
          <a:xfrm>
            <a:off x="11015100" y="4088082"/>
            <a:ext cx="463645" cy="1744866"/>
          </a:xfrm>
          <a:custGeom>
            <a:avLst/>
            <a:gdLst>
              <a:gd name="connsiteX0" fmla="*/ 10200 w 463645"/>
              <a:gd name="connsiteY0" fmla="*/ 1744866 h 1744866"/>
              <a:gd name="connsiteX1" fmla="*/ 251562 w 463645"/>
              <a:gd name="connsiteY1" fmla="*/ 826560 h 1744866"/>
              <a:gd name="connsiteX2" fmla="*/ 345052 w 463645"/>
              <a:gd name="connsiteY2" fmla="*/ 539114 h 1744866"/>
              <a:gd name="connsiteX3" fmla="*/ 399698 w 463645"/>
              <a:gd name="connsiteY3" fmla="*/ 321375 h 1744866"/>
              <a:gd name="connsiteX4" fmla="*/ 463645 w 463645"/>
              <a:gd name="connsiteY4" fmla="*/ 13371 h 1744866"/>
              <a:gd name="connsiteX5" fmla="*/ 451913 w 463645"/>
              <a:gd name="connsiteY5" fmla="*/ 0 h 1744866"/>
              <a:gd name="connsiteX6" fmla="*/ 382205 w 463645"/>
              <a:gd name="connsiteY6" fmla="*/ 324547 h 1744866"/>
              <a:gd name="connsiteX7" fmla="*/ 330571 w 463645"/>
              <a:gd name="connsiteY7" fmla="*/ 528808 h 1744866"/>
              <a:gd name="connsiteX8" fmla="*/ 233804 w 463645"/>
              <a:gd name="connsiteY8" fmla="*/ 826137 h 1744866"/>
              <a:gd name="connsiteX9" fmla="*/ 0 w 463645"/>
              <a:gd name="connsiteY9" fmla="*/ 1730280 h 1744866"/>
              <a:gd name="connsiteX10" fmla="*/ 10200 w 463645"/>
              <a:gd name="connsiteY10" fmla="*/ 1744866 h 1744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3645" h="1744866">
                <a:moveTo>
                  <a:pt x="10200" y="1744866"/>
                </a:moveTo>
                <a:cubicBezTo>
                  <a:pt x="117906" y="1669134"/>
                  <a:pt x="244004" y="1141066"/>
                  <a:pt x="251562" y="826560"/>
                </a:cubicBezTo>
                <a:cubicBezTo>
                  <a:pt x="255420" y="665476"/>
                  <a:pt x="303037" y="598358"/>
                  <a:pt x="345052" y="539114"/>
                </a:cubicBezTo>
                <a:cubicBezTo>
                  <a:pt x="385217" y="482512"/>
                  <a:pt x="419886" y="433627"/>
                  <a:pt x="399698" y="321375"/>
                </a:cubicBezTo>
                <a:cubicBezTo>
                  <a:pt x="361065" y="106861"/>
                  <a:pt x="462588" y="14269"/>
                  <a:pt x="463645" y="13371"/>
                </a:cubicBezTo>
                <a:lnTo>
                  <a:pt x="451913" y="0"/>
                </a:lnTo>
                <a:cubicBezTo>
                  <a:pt x="447368" y="3964"/>
                  <a:pt x="341670" y="99462"/>
                  <a:pt x="382205" y="324547"/>
                </a:cubicBezTo>
                <a:cubicBezTo>
                  <a:pt x="401072" y="429452"/>
                  <a:pt x="369944" y="473317"/>
                  <a:pt x="330571" y="528808"/>
                </a:cubicBezTo>
                <a:cubicBezTo>
                  <a:pt x="289190" y="587048"/>
                  <a:pt x="237768" y="659557"/>
                  <a:pt x="233804" y="826137"/>
                </a:cubicBezTo>
                <a:cubicBezTo>
                  <a:pt x="225719" y="1163632"/>
                  <a:pt x="96820" y="1662210"/>
                  <a:pt x="0" y="1730280"/>
                </a:cubicBezTo>
                <a:lnTo>
                  <a:pt x="10200" y="1744866"/>
                </a:lnTo>
                <a:close/>
              </a:path>
            </a:pathLst>
          </a:custGeom>
          <a:solidFill>
            <a:srgbClr val="DD9647">
              <a:alpha val="50000"/>
            </a:srgbClr>
          </a:soli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368" name="任意多边形: 形状 367"/>
          <p:cNvSpPr/>
          <p:nvPr/>
        </p:nvSpPr>
        <p:spPr>
          <a:xfrm>
            <a:off x="10275529" y="4814487"/>
            <a:ext cx="842923" cy="1057728"/>
          </a:xfrm>
          <a:custGeom>
            <a:avLst/>
            <a:gdLst>
              <a:gd name="connsiteX0" fmla="*/ 523946 w 842923"/>
              <a:gd name="connsiteY0" fmla="*/ 864512 h 1057728"/>
              <a:gd name="connsiteX1" fmla="*/ 491338 w 842923"/>
              <a:gd name="connsiteY1" fmla="*/ 792479 h 1057728"/>
              <a:gd name="connsiteX2" fmla="*/ 284962 w 842923"/>
              <a:gd name="connsiteY2" fmla="*/ 605710 h 1057728"/>
              <a:gd name="connsiteX3" fmla="*/ 210392 w 842923"/>
              <a:gd name="connsiteY3" fmla="*/ 574899 h 1057728"/>
              <a:gd name="connsiteX4" fmla="*/ 128159 w 842923"/>
              <a:gd name="connsiteY4" fmla="*/ 355469 h 1057728"/>
              <a:gd name="connsiteX5" fmla="*/ 136984 w 842923"/>
              <a:gd name="connsiteY5" fmla="*/ 323918 h 1057728"/>
              <a:gd name="connsiteX6" fmla="*/ 93437 w 842923"/>
              <a:gd name="connsiteY6" fmla="*/ 223347 h 1057728"/>
              <a:gd name="connsiteX7" fmla="*/ 14639 w 842923"/>
              <a:gd name="connsiteY7" fmla="*/ 117701 h 1057728"/>
              <a:gd name="connsiteX8" fmla="*/ 17545 w 842923"/>
              <a:gd name="connsiteY8" fmla="*/ 19983 h 1057728"/>
              <a:gd name="connsiteX9" fmla="*/ 197497 w 842923"/>
              <a:gd name="connsiteY9" fmla="*/ 33618 h 1057728"/>
              <a:gd name="connsiteX10" fmla="*/ 257322 w 842923"/>
              <a:gd name="connsiteY10" fmla="*/ 85146 h 1057728"/>
              <a:gd name="connsiteX11" fmla="*/ 502965 w 842923"/>
              <a:gd name="connsiteY11" fmla="*/ 192905 h 1057728"/>
              <a:gd name="connsiteX12" fmla="*/ 652686 w 842923"/>
              <a:gd name="connsiteY12" fmla="*/ 230640 h 1057728"/>
              <a:gd name="connsiteX13" fmla="*/ 667167 w 842923"/>
              <a:gd name="connsiteY13" fmla="*/ 365775 h 1057728"/>
              <a:gd name="connsiteX14" fmla="*/ 660455 w 842923"/>
              <a:gd name="connsiteY14" fmla="*/ 436963 h 1057728"/>
              <a:gd name="connsiteX15" fmla="*/ 743058 w 842923"/>
              <a:gd name="connsiteY15" fmla="*/ 704644 h 1057728"/>
              <a:gd name="connsiteX16" fmla="*/ 835914 w 842923"/>
              <a:gd name="connsiteY16" fmla="*/ 987651 h 1057728"/>
              <a:gd name="connsiteX17" fmla="*/ 755002 w 842923"/>
              <a:gd name="connsiteY17" fmla="*/ 1052760 h 1057728"/>
              <a:gd name="connsiteX18" fmla="*/ 709446 w 842923"/>
              <a:gd name="connsiteY18" fmla="*/ 1057729 h 1057728"/>
              <a:gd name="connsiteX19" fmla="*/ 523946 w 842923"/>
              <a:gd name="connsiteY19" fmla="*/ 864512 h 1057728"/>
              <a:gd name="connsiteX20" fmla="*/ 188935 w 842923"/>
              <a:gd name="connsiteY20" fmla="*/ 49209 h 1057728"/>
              <a:gd name="connsiteX21" fmla="*/ 29754 w 842923"/>
              <a:gd name="connsiteY21" fmla="*/ 32878 h 1057728"/>
              <a:gd name="connsiteX22" fmla="*/ 30652 w 842923"/>
              <a:gd name="connsiteY22" fmla="*/ 109985 h 1057728"/>
              <a:gd name="connsiteX23" fmla="*/ 106120 w 842923"/>
              <a:gd name="connsiteY23" fmla="*/ 210874 h 1057728"/>
              <a:gd name="connsiteX24" fmla="*/ 154213 w 842923"/>
              <a:gd name="connsiteY24" fmla="*/ 328305 h 1057728"/>
              <a:gd name="connsiteX25" fmla="*/ 145176 w 842923"/>
              <a:gd name="connsiteY25" fmla="*/ 360437 h 1057728"/>
              <a:gd name="connsiteX26" fmla="*/ 217632 w 842923"/>
              <a:gd name="connsiteY26" fmla="*/ 558621 h 1057728"/>
              <a:gd name="connsiteX27" fmla="*/ 291410 w 842923"/>
              <a:gd name="connsiteY27" fmla="*/ 589115 h 1057728"/>
              <a:gd name="connsiteX28" fmla="*/ 507404 w 842923"/>
              <a:gd name="connsiteY28" fmla="*/ 784816 h 1057728"/>
              <a:gd name="connsiteX29" fmla="*/ 540223 w 842923"/>
              <a:gd name="connsiteY29" fmla="*/ 857272 h 1057728"/>
              <a:gd name="connsiteX30" fmla="*/ 751461 w 842923"/>
              <a:gd name="connsiteY30" fmla="*/ 1035215 h 1057728"/>
              <a:gd name="connsiteX31" fmla="*/ 819108 w 842923"/>
              <a:gd name="connsiteY31" fmla="*/ 981679 h 1057728"/>
              <a:gd name="connsiteX32" fmla="*/ 729423 w 842923"/>
              <a:gd name="connsiteY32" fmla="*/ 715953 h 1057728"/>
              <a:gd name="connsiteX33" fmla="*/ 642750 w 842923"/>
              <a:gd name="connsiteY33" fmla="*/ 435747 h 1057728"/>
              <a:gd name="connsiteX34" fmla="*/ 649515 w 842923"/>
              <a:gd name="connsiteY34" fmla="*/ 363714 h 1057728"/>
              <a:gd name="connsiteX35" fmla="*/ 639421 w 842923"/>
              <a:gd name="connsiteY35" fmla="*/ 242425 h 1057728"/>
              <a:gd name="connsiteX36" fmla="*/ 502912 w 842923"/>
              <a:gd name="connsiteY36" fmla="*/ 210663 h 1057728"/>
              <a:gd name="connsiteX37" fmla="*/ 244479 w 842923"/>
              <a:gd name="connsiteY37" fmla="*/ 97407 h 1057728"/>
              <a:gd name="connsiteX38" fmla="*/ 188935 w 842923"/>
              <a:gd name="connsiteY38" fmla="*/ 49209 h 1057728"/>
              <a:gd name="connsiteX39" fmla="*/ 188935 w 842923"/>
              <a:gd name="connsiteY39" fmla="*/ 49209 h 1057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842923" h="1057728">
                <a:moveTo>
                  <a:pt x="523946" y="864512"/>
                </a:moveTo>
                <a:cubicBezTo>
                  <a:pt x="513799" y="841470"/>
                  <a:pt x="503282" y="817635"/>
                  <a:pt x="491338" y="792479"/>
                </a:cubicBezTo>
                <a:cubicBezTo>
                  <a:pt x="429769" y="662576"/>
                  <a:pt x="375281" y="641172"/>
                  <a:pt x="284962" y="605710"/>
                </a:cubicBezTo>
                <a:cubicBezTo>
                  <a:pt x="262871" y="597043"/>
                  <a:pt x="237873" y="587213"/>
                  <a:pt x="210392" y="574899"/>
                </a:cubicBezTo>
                <a:cubicBezTo>
                  <a:pt x="81017" y="516765"/>
                  <a:pt x="106068" y="431044"/>
                  <a:pt x="128159" y="355469"/>
                </a:cubicBezTo>
                <a:cubicBezTo>
                  <a:pt x="131224" y="344900"/>
                  <a:pt x="134342" y="334330"/>
                  <a:pt x="136984" y="323918"/>
                </a:cubicBezTo>
                <a:cubicBezTo>
                  <a:pt x="148400" y="279472"/>
                  <a:pt x="126520" y="257117"/>
                  <a:pt x="93437" y="223347"/>
                </a:cubicBezTo>
                <a:cubicBezTo>
                  <a:pt x="68809" y="198243"/>
                  <a:pt x="38209" y="167009"/>
                  <a:pt x="14639" y="117701"/>
                </a:cubicBezTo>
                <a:cubicBezTo>
                  <a:pt x="-11205" y="63689"/>
                  <a:pt x="1955" y="34728"/>
                  <a:pt x="17545" y="19983"/>
                </a:cubicBezTo>
                <a:cubicBezTo>
                  <a:pt x="50365" y="-11145"/>
                  <a:pt x="126045" y="-5385"/>
                  <a:pt x="197497" y="33618"/>
                </a:cubicBezTo>
                <a:cubicBezTo>
                  <a:pt x="219693" y="45773"/>
                  <a:pt x="237979" y="64905"/>
                  <a:pt x="257322" y="85146"/>
                </a:cubicBezTo>
                <a:cubicBezTo>
                  <a:pt x="302878" y="132816"/>
                  <a:pt x="359585" y="192218"/>
                  <a:pt x="502965" y="192905"/>
                </a:cubicBezTo>
                <a:cubicBezTo>
                  <a:pt x="584722" y="193275"/>
                  <a:pt x="629485" y="204585"/>
                  <a:pt x="652686" y="230640"/>
                </a:cubicBezTo>
                <a:cubicBezTo>
                  <a:pt x="679005" y="260182"/>
                  <a:pt x="674037" y="304470"/>
                  <a:pt x="667167" y="365775"/>
                </a:cubicBezTo>
                <a:cubicBezTo>
                  <a:pt x="664789" y="386967"/>
                  <a:pt x="662093" y="410961"/>
                  <a:pt x="660455" y="436963"/>
                </a:cubicBezTo>
                <a:cubicBezTo>
                  <a:pt x="650731" y="591811"/>
                  <a:pt x="742107" y="703587"/>
                  <a:pt x="743058" y="704644"/>
                </a:cubicBezTo>
                <a:cubicBezTo>
                  <a:pt x="797704" y="769701"/>
                  <a:pt x="864981" y="904625"/>
                  <a:pt x="835914" y="987651"/>
                </a:cubicBezTo>
                <a:cubicBezTo>
                  <a:pt x="823759" y="1022425"/>
                  <a:pt x="796489" y="1044358"/>
                  <a:pt x="755002" y="1052760"/>
                </a:cubicBezTo>
                <a:cubicBezTo>
                  <a:pt x="738460" y="1056143"/>
                  <a:pt x="723345" y="1057729"/>
                  <a:pt x="709446" y="1057729"/>
                </a:cubicBezTo>
                <a:cubicBezTo>
                  <a:pt x="609138" y="1057623"/>
                  <a:pt x="572461" y="974438"/>
                  <a:pt x="523946" y="864512"/>
                </a:cubicBezTo>
                <a:close/>
                <a:moveTo>
                  <a:pt x="188935" y="49209"/>
                </a:moveTo>
                <a:cubicBezTo>
                  <a:pt x="125146" y="14381"/>
                  <a:pt x="56707" y="7352"/>
                  <a:pt x="29754" y="32878"/>
                </a:cubicBezTo>
                <a:cubicBezTo>
                  <a:pt x="9248" y="52274"/>
                  <a:pt x="18919" y="85516"/>
                  <a:pt x="30652" y="109985"/>
                </a:cubicBezTo>
                <a:cubicBezTo>
                  <a:pt x="52954" y="156651"/>
                  <a:pt x="81229" y="185454"/>
                  <a:pt x="106120" y="210874"/>
                </a:cubicBezTo>
                <a:cubicBezTo>
                  <a:pt x="140737" y="246177"/>
                  <a:pt x="168113" y="274135"/>
                  <a:pt x="154213" y="328305"/>
                </a:cubicBezTo>
                <a:cubicBezTo>
                  <a:pt x="151465" y="338928"/>
                  <a:pt x="148347" y="349656"/>
                  <a:pt x="145176" y="360437"/>
                </a:cubicBezTo>
                <a:cubicBezTo>
                  <a:pt x="123138" y="435747"/>
                  <a:pt x="102368" y="506882"/>
                  <a:pt x="217632" y="558621"/>
                </a:cubicBezTo>
                <a:cubicBezTo>
                  <a:pt x="244691" y="570777"/>
                  <a:pt x="269477" y="580554"/>
                  <a:pt x="291410" y="589115"/>
                </a:cubicBezTo>
                <a:cubicBezTo>
                  <a:pt x="382574" y="624894"/>
                  <a:pt x="442822" y="648518"/>
                  <a:pt x="507404" y="784816"/>
                </a:cubicBezTo>
                <a:cubicBezTo>
                  <a:pt x="519401" y="810183"/>
                  <a:pt x="529970" y="834124"/>
                  <a:pt x="540223" y="857272"/>
                </a:cubicBezTo>
                <a:cubicBezTo>
                  <a:pt x="595979" y="983634"/>
                  <a:pt x="629591" y="1059843"/>
                  <a:pt x="751461" y="1035215"/>
                </a:cubicBezTo>
                <a:cubicBezTo>
                  <a:pt x="786394" y="1028186"/>
                  <a:pt x="809172" y="1010164"/>
                  <a:pt x="819108" y="981679"/>
                </a:cubicBezTo>
                <a:cubicBezTo>
                  <a:pt x="844687" y="908483"/>
                  <a:pt x="783435" y="780324"/>
                  <a:pt x="729423" y="715953"/>
                </a:cubicBezTo>
                <a:cubicBezTo>
                  <a:pt x="725459" y="711197"/>
                  <a:pt x="632498" y="597888"/>
                  <a:pt x="642750" y="435747"/>
                </a:cubicBezTo>
                <a:cubicBezTo>
                  <a:pt x="644389" y="409376"/>
                  <a:pt x="647137" y="385065"/>
                  <a:pt x="649515" y="363714"/>
                </a:cubicBezTo>
                <a:cubicBezTo>
                  <a:pt x="655857" y="307007"/>
                  <a:pt x="660455" y="266049"/>
                  <a:pt x="639421" y="242425"/>
                </a:cubicBezTo>
                <a:cubicBezTo>
                  <a:pt x="620184" y="220810"/>
                  <a:pt x="578063" y="211033"/>
                  <a:pt x="502912" y="210663"/>
                </a:cubicBezTo>
                <a:cubicBezTo>
                  <a:pt x="351922" y="209976"/>
                  <a:pt x="292361" y="147561"/>
                  <a:pt x="244479" y="97407"/>
                </a:cubicBezTo>
                <a:cubicBezTo>
                  <a:pt x="225295" y="77324"/>
                  <a:pt x="208754" y="59990"/>
                  <a:pt x="188935" y="49209"/>
                </a:cubicBezTo>
                <a:lnTo>
                  <a:pt x="188935" y="49209"/>
                </a:lnTo>
                <a:close/>
              </a:path>
            </a:pathLst>
          </a:custGeom>
          <a:solidFill>
            <a:srgbClr val="DD9647"/>
          </a:soli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369" name="任意多边形: 形状 368"/>
          <p:cNvSpPr/>
          <p:nvPr/>
        </p:nvSpPr>
        <p:spPr>
          <a:xfrm>
            <a:off x="10413782" y="4956710"/>
            <a:ext cx="632656" cy="1018296"/>
          </a:xfrm>
          <a:custGeom>
            <a:avLst/>
            <a:gdLst>
              <a:gd name="connsiteX0" fmla="*/ 614847 w 632656"/>
              <a:gd name="connsiteY0" fmla="*/ 1018297 h 1018296"/>
              <a:gd name="connsiteX1" fmla="*/ 632657 w 632656"/>
              <a:gd name="connsiteY1" fmla="*/ 1017346 h 1018296"/>
              <a:gd name="connsiteX2" fmla="*/ 451120 w 632656"/>
              <a:gd name="connsiteY2" fmla="*/ 491233 h 1018296"/>
              <a:gd name="connsiteX3" fmla="*/ 196757 w 632656"/>
              <a:gd name="connsiteY3" fmla="*/ 137461 h 1018296"/>
              <a:gd name="connsiteX4" fmla="*/ 3065 w 632656"/>
              <a:gd name="connsiteY4" fmla="*/ 0 h 1018296"/>
              <a:gd name="connsiteX5" fmla="*/ 0 w 632656"/>
              <a:gd name="connsiteY5" fmla="*/ 17546 h 1018296"/>
              <a:gd name="connsiteX6" fmla="*/ 179634 w 632656"/>
              <a:gd name="connsiteY6" fmla="*/ 142376 h 1018296"/>
              <a:gd name="connsiteX7" fmla="*/ 440656 w 632656"/>
              <a:gd name="connsiteY7" fmla="*/ 505661 h 1018296"/>
              <a:gd name="connsiteX8" fmla="*/ 614847 w 632656"/>
              <a:gd name="connsiteY8" fmla="*/ 1018297 h 1018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2656" h="1018296">
                <a:moveTo>
                  <a:pt x="614847" y="1018297"/>
                </a:moveTo>
                <a:lnTo>
                  <a:pt x="632657" y="1017346"/>
                </a:lnTo>
                <a:cubicBezTo>
                  <a:pt x="631758" y="1000645"/>
                  <a:pt x="609350" y="606549"/>
                  <a:pt x="451120" y="491233"/>
                </a:cubicBezTo>
                <a:cubicBezTo>
                  <a:pt x="277564" y="364712"/>
                  <a:pt x="222812" y="228731"/>
                  <a:pt x="196757" y="137461"/>
                </a:cubicBezTo>
                <a:cubicBezTo>
                  <a:pt x="166052" y="29913"/>
                  <a:pt x="9724" y="1163"/>
                  <a:pt x="3065" y="0"/>
                </a:cubicBezTo>
                <a:lnTo>
                  <a:pt x="0" y="17546"/>
                </a:lnTo>
                <a:cubicBezTo>
                  <a:pt x="1533" y="17810"/>
                  <a:pt x="151994" y="45556"/>
                  <a:pt x="179634" y="142376"/>
                </a:cubicBezTo>
                <a:cubicBezTo>
                  <a:pt x="206429" y="236183"/>
                  <a:pt x="262607" y="375863"/>
                  <a:pt x="440656" y="505661"/>
                </a:cubicBezTo>
                <a:cubicBezTo>
                  <a:pt x="592016" y="616009"/>
                  <a:pt x="614635" y="1014280"/>
                  <a:pt x="614847" y="1018297"/>
                </a:cubicBezTo>
                <a:close/>
              </a:path>
            </a:pathLst>
          </a:custGeom>
          <a:solidFill>
            <a:srgbClr val="DD9647"/>
          </a:soli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370" name="任意多边形: 形状 369"/>
          <p:cNvSpPr/>
          <p:nvPr/>
        </p:nvSpPr>
        <p:spPr>
          <a:xfrm>
            <a:off x="10861109" y="3578622"/>
            <a:ext cx="950114" cy="2489134"/>
          </a:xfrm>
          <a:custGeom>
            <a:avLst/>
            <a:gdLst>
              <a:gd name="connsiteX0" fmla="*/ 137396 w 950114"/>
              <a:gd name="connsiteY0" fmla="*/ 2485012 h 2489134"/>
              <a:gd name="connsiteX1" fmla="*/ 103573 w 950114"/>
              <a:gd name="connsiteY1" fmla="*/ 2279112 h 2489134"/>
              <a:gd name="connsiteX2" fmla="*/ 35027 w 950114"/>
              <a:gd name="connsiteY2" fmla="*/ 1761667 h 2489134"/>
              <a:gd name="connsiteX3" fmla="*/ 94853 w 950114"/>
              <a:gd name="connsiteY3" fmla="*/ 1461167 h 2489134"/>
              <a:gd name="connsiteX4" fmla="*/ 104947 w 950114"/>
              <a:gd name="connsiteY4" fmla="*/ 1086202 h 2489134"/>
              <a:gd name="connsiteX5" fmla="*/ 41211 w 950114"/>
              <a:gd name="connsiteY5" fmla="*/ 834482 h 2489134"/>
              <a:gd name="connsiteX6" fmla="*/ 177191 w 950114"/>
              <a:gd name="connsiteY6" fmla="*/ 739195 h 2489134"/>
              <a:gd name="connsiteX7" fmla="*/ 381612 w 950114"/>
              <a:gd name="connsiteY7" fmla="*/ 441126 h 2489134"/>
              <a:gd name="connsiteX8" fmla="*/ 406292 w 950114"/>
              <a:gd name="connsiteY8" fmla="*/ 311962 h 2489134"/>
              <a:gd name="connsiteX9" fmla="*/ 503799 w 950114"/>
              <a:gd name="connsiteY9" fmla="*/ 294152 h 2489134"/>
              <a:gd name="connsiteX10" fmla="*/ 691361 w 950114"/>
              <a:gd name="connsiteY10" fmla="*/ 226135 h 2489134"/>
              <a:gd name="connsiteX11" fmla="*/ 822109 w 950114"/>
              <a:gd name="connsiteY11" fmla="*/ 4592 h 2489134"/>
              <a:gd name="connsiteX12" fmla="*/ 863596 w 950114"/>
              <a:gd name="connsiteY12" fmla="*/ 4803 h 2489134"/>
              <a:gd name="connsiteX13" fmla="*/ 863596 w 950114"/>
              <a:gd name="connsiteY13" fmla="*/ 4803 h 2489134"/>
              <a:gd name="connsiteX14" fmla="*/ 946675 w 950114"/>
              <a:gd name="connsiteY14" fmla="*/ 86032 h 2489134"/>
              <a:gd name="connsiteX15" fmla="*/ 873796 w 950114"/>
              <a:gd name="connsiteY15" fmla="*/ 278667 h 2489134"/>
              <a:gd name="connsiteX16" fmla="*/ 802185 w 950114"/>
              <a:gd name="connsiteY16" fmla="*/ 679634 h 2489134"/>
              <a:gd name="connsiteX17" fmla="*/ 772061 w 950114"/>
              <a:gd name="connsiteY17" fmla="*/ 1056289 h 2489134"/>
              <a:gd name="connsiteX18" fmla="*/ 631324 w 950114"/>
              <a:gd name="connsiteY18" fmla="*/ 1283171 h 2489134"/>
              <a:gd name="connsiteX19" fmla="*/ 701191 w 950114"/>
              <a:gd name="connsiteY19" fmla="*/ 1526752 h 2489134"/>
              <a:gd name="connsiteX20" fmla="*/ 692418 w 950114"/>
              <a:gd name="connsiteY20" fmla="*/ 1813987 h 2489134"/>
              <a:gd name="connsiteX21" fmla="*/ 251075 w 950114"/>
              <a:gd name="connsiteY21" fmla="*/ 2438664 h 2489134"/>
              <a:gd name="connsiteX22" fmla="*/ 250176 w 950114"/>
              <a:gd name="connsiteY22" fmla="*/ 2440672 h 2489134"/>
              <a:gd name="connsiteX23" fmla="*/ 248485 w 950114"/>
              <a:gd name="connsiteY23" fmla="*/ 2441993 h 2489134"/>
              <a:gd name="connsiteX24" fmla="*/ 155840 w 950114"/>
              <a:gd name="connsiteY24" fmla="*/ 2489135 h 2489134"/>
              <a:gd name="connsiteX25" fmla="*/ 137396 w 950114"/>
              <a:gd name="connsiteY25" fmla="*/ 2485012 h 2489134"/>
              <a:gd name="connsiteX26" fmla="*/ 682535 w 950114"/>
              <a:gd name="connsiteY26" fmla="*/ 1799137 h 2489134"/>
              <a:gd name="connsiteX27" fmla="*/ 686023 w 950114"/>
              <a:gd name="connsiteY27" fmla="*/ 1536265 h 2489134"/>
              <a:gd name="connsiteX28" fmla="*/ 614412 w 950114"/>
              <a:gd name="connsiteY28" fmla="*/ 1277305 h 2489134"/>
              <a:gd name="connsiteX29" fmla="*/ 758426 w 950114"/>
              <a:gd name="connsiteY29" fmla="*/ 1044715 h 2489134"/>
              <a:gd name="connsiteX30" fmla="*/ 786595 w 950114"/>
              <a:gd name="connsiteY30" fmla="*/ 688406 h 2489134"/>
              <a:gd name="connsiteX31" fmla="*/ 858787 w 950114"/>
              <a:gd name="connsiteY31" fmla="*/ 268996 h 2489134"/>
              <a:gd name="connsiteX32" fmla="*/ 929446 w 950114"/>
              <a:gd name="connsiteY32" fmla="*/ 90894 h 2489134"/>
              <a:gd name="connsiteX33" fmla="*/ 855827 w 950114"/>
              <a:gd name="connsiteY33" fmla="*/ 20922 h 2489134"/>
              <a:gd name="connsiteX34" fmla="*/ 855827 w 950114"/>
              <a:gd name="connsiteY34" fmla="*/ 20922 h 2489134"/>
              <a:gd name="connsiteX35" fmla="*/ 829138 w 950114"/>
              <a:gd name="connsiteY35" fmla="*/ 20922 h 2489134"/>
              <a:gd name="connsiteX36" fmla="*/ 707797 w 950114"/>
              <a:gd name="connsiteY36" fmla="*/ 232953 h 2489134"/>
              <a:gd name="connsiteX37" fmla="*/ 707321 w 950114"/>
              <a:gd name="connsiteY37" fmla="*/ 234433 h 2489134"/>
              <a:gd name="connsiteX38" fmla="*/ 706370 w 950114"/>
              <a:gd name="connsiteY38" fmla="*/ 235648 h 2489134"/>
              <a:gd name="connsiteX39" fmla="*/ 502372 w 950114"/>
              <a:gd name="connsiteY39" fmla="*/ 311909 h 2489134"/>
              <a:gd name="connsiteX40" fmla="*/ 418765 w 950114"/>
              <a:gd name="connsiteY40" fmla="*/ 324593 h 2489134"/>
              <a:gd name="connsiteX41" fmla="*/ 399264 w 950114"/>
              <a:gd name="connsiteY41" fmla="*/ 439910 h 2489134"/>
              <a:gd name="connsiteX42" fmla="*/ 183216 w 950114"/>
              <a:gd name="connsiteY42" fmla="*/ 755948 h 2489134"/>
              <a:gd name="connsiteX43" fmla="*/ 57805 w 950114"/>
              <a:gd name="connsiteY43" fmla="*/ 840771 h 2489134"/>
              <a:gd name="connsiteX44" fmla="*/ 120537 w 950114"/>
              <a:gd name="connsiteY44" fmla="*/ 1077746 h 2489134"/>
              <a:gd name="connsiteX45" fmla="*/ 105792 w 950114"/>
              <a:gd name="connsiteY45" fmla="*/ 1475172 h 2489134"/>
              <a:gd name="connsiteX46" fmla="*/ 51411 w 950114"/>
              <a:gd name="connsiteY46" fmla="*/ 1754796 h 2489134"/>
              <a:gd name="connsiteX47" fmla="*/ 121277 w 950114"/>
              <a:gd name="connsiteY47" fmla="*/ 2279429 h 2489134"/>
              <a:gd name="connsiteX48" fmla="*/ 145271 w 950114"/>
              <a:gd name="connsiteY48" fmla="*/ 2469105 h 2489134"/>
              <a:gd name="connsiteX49" fmla="*/ 235643 w 950114"/>
              <a:gd name="connsiteY49" fmla="*/ 2429362 h 2489134"/>
              <a:gd name="connsiteX50" fmla="*/ 682535 w 950114"/>
              <a:gd name="connsiteY50" fmla="*/ 1799137 h 2489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950114" h="2489134">
                <a:moveTo>
                  <a:pt x="137396" y="2485012"/>
                </a:moveTo>
                <a:cubicBezTo>
                  <a:pt x="100190" y="2466462"/>
                  <a:pt x="101512" y="2391892"/>
                  <a:pt x="103573" y="2279112"/>
                </a:cubicBezTo>
                <a:cubicBezTo>
                  <a:pt x="106162" y="2136525"/>
                  <a:pt x="109650" y="1941248"/>
                  <a:pt x="35027" y="1761667"/>
                </a:cubicBezTo>
                <a:cubicBezTo>
                  <a:pt x="-44246" y="1570881"/>
                  <a:pt x="26466" y="1515126"/>
                  <a:pt x="94853" y="1461167"/>
                </a:cubicBezTo>
                <a:cubicBezTo>
                  <a:pt x="171484" y="1400760"/>
                  <a:pt x="243781" y="1343683"/>
                  <a:pt x="104947" y="1086202"/>
                </a:cubicBezTo>
                <a:cubicBezTo>
                  <a:pt x="41158" y="967926"/>
                  <a:pt x="20917" y="887965"/>
                  <a:pt x="41211" y="834482"/>
                </a:cubicBezTo>
                <a:cubicBezTo>
                  <a:pt x="61293" y="781632"/>
                  <a:pt x="117578" y="761021"/>
                  <a:pt x="177191" y="739195"/>
                </a:cubicBezTo>
                <a:cubicBezTo>
                  <a:pt x="280089" y="701566"/>
                  <a:pt x="396674" y="658864"/>
                  <a:pt x="381612" y="441126"/>
                </a:cubicBezTo>
                <a:cubicBezTo>
                  <a:pt x="377014" y="374377"/>
                  <a:pt x="384836" y="333313"/>
                  <a:pt x="406292" y="311962"/>
                </a:cubicBezTo>
                <a:cubicBezTo>
                  <a:pt x="429599" y="288709"/>
                  <a:pt x="464004" y="291246"/>
                  <a:pt x="503799" y="294152"/>
                </a:cubicBezTo>
                <a:cubicBezTo>
                  <a:pt x="563941" y="298592"/>
                  <a:pt x="632011" y="303559"/>
                  <a:pt x="691361" y="226135"/>
                </a:cubicBezTo>
                <a:cubicBezTo>
                  <a:pt x="697491" y="206793"/>
                  <a:pt x="754251" y="34134"/>
                  <a:pt x="822109" y="4592"/>
                </a:cubicBezTo>
                <a:cubicBezTo>
                  <a:pt x="836326" y="-1592"/>
                  <a:pt x="850331" y="-1539"/>
                  <a:pt x="863596" y="4803"/>
                </a:cubicBezTo>
                <a:lnTo>
                  <a:pt x="863596" y="4803"/>
                </a:lnTo>
                <a:cubicBezTo>
                  <a:pt x="910473" y="27211"/>
                  <a:pt x="937638" y="53794"/>
                  <a:pt x="946675" y="86032"/>
                </a:cubicBezTo>
                <a:cubicBezTo>
                  <a:pt x="962476" y="142158"/>
                  <a:pt x="921360" y="205419"/>
                  <a:pt x="873796" y="278667"/>
                </a:cubicBezTo>
                <a:cubicBezTo>
                  <a:pt x="799014" y="393826"/>
                  <a:pt x="714297" y="524310"/>
                  <a:pt x="802185" y="679634"/>
                </a:cubicBezTo>
                <a:cubicBezTo>
                  <a:pt x="918400" y="884952"/>
                  <a:pt x="857043" y="956827"/>
                  <a:pt x="772061" y="1056289"/>
                </a:cubicBezTo>
                <a:cubicBezTo>
                  <a:pt x="723387" y="1113261"/>
                  <a:pt x="668213" y="1177842"/>
                  <a:pt x="631324" y="1283171"/>
                </a:cubicBezTo>
                <a:cubicBezTo>
                  <a:pt x="601676" y="1367888"/>
                  <a:pt x="652252" y="1448641"/>
                  <a:pt x="701191" y="1526752"/>
                </a:cubicBezTo>
                <a:cubicBezTo>
                  <a:pt x="762548" y="1624735"/>
                  <a:pt x="826020" y="1726046"/>
                  <a:pt x="692418" y="1813987"/>
                </a:cubicBezTo>
                <a:cubicBezTo>
                  <a:pt x="471455" y="1959322"/>
                  <a:pt x="253241" y="2433855"/>
                  <a:pt x="251075" y="2438664"/>
                </a:cubicBezTo>
                <a:lnTo>
                  <a:pt x="250176" y="2440672"/>
                </a:lnTo>
                <a:lnTo>
                  <a:pt x="248485" y="2441993"/>
                </a:lnTo>
                <a:cubicBezTo>
                  <a:pt x="207791" y="2473914"/>
                  <a:pt x="178143" y="2489135"/>
                  <a:pt x="155840" y="2489135"/>
                </a:cubicBezTo>
                <a:cubicBezTo>
                  <a:pt x="148970" y="2489135"/>
                  <a:pt x="142892" y="2487761"/>
                  <a:pt x="137396" y="2485012"/>
                </a:cubicBezTo>
                <a:close/>
                <a:moveTo>
                  <a:pt x="682535" y="1799137"/>
                </a:moveTo>
                <a:cubicBezTo>
                  <a:pt x="801657" y="1720814"/>
                  <a:pt x="748068" y="1635252"/>
                  <a:pt x="686023" y="1536265"/>
                </a:cubicBezTo>
                <a:cubicBezTo>
                  <a:pt x="637243" y="1458365"/>
                  <a:pt x="581910" y="1370108"/>
                  <a:pt x="614412" y="1277305"/>
                </a:cubicBezTo>
                <a:cubicBezTo>
                  <a:pt x="652411" y="1168805"/>
                  <a:pt x="708695" y="1102902"/>
                  <a:pt x="758426" y="1044715"/>
                </a:cubicBezTo>
                <a:cubicBezTo>
                  <a:pt x="841663" y="947262"/>
                  <a:pt x="896679" y="882892"/>
                  <a:pt x="786595" y="688406"/>
                </a:cubicBezTo>
                <a:cubicBezTo>
                  <a:pt x="693369" y="523676"/>
                  <a:pt x="785062" y="382463"/>
                  <a:pt x="858787" y="268996"/>
                </a:cubicBezTo>
                <a:cubicBezTo>
                  <a:pt x="904025" y="199341"/>
                  <a:pt x="943081" y="139199"/>
                  <a:pt x="929446" y="90894"/>
                </a:cubicBezTo>
                <a:cubicBezTo>
                  <a:pt x="921836" y="63836"/>
                  <a:pt x="897789" y="40952"/>
                  <a:pt x="855827" y="20922"/>
                </a:cubicBezTo>
                <a:lnTo>
                  <a:pt x="855827" y="20922"/>
                </a:lnTo>
                <a:cubicBezTo>
                  <a:pt x="847265" y="16800"/>
                  <a:pt x="838545" y="16853"/>
                  <a:pt x="829138" y="20922"/>
                </a:cubicBezTo>
                <a:cubicBezTo>
                  <a:pt x="766195" y="48351"/>
                  <a:pt x="708378" y="231103"/>
                  <a:pt x="707797" y="232953"/>
                </a:cubicBezTo>
                <a:lnTo>
                  <a:pt x="707321" y="234433"/>
                </a:lnTo>
                <a:lnTo>
                  <a:pt x="706370" y="235648"/>
                </a:lnTo>
                <a:cubicBezTo>
                  <a:pt x="640995" y="322057"/>
                  <a:pt x="564153" y="316455"/>
                  <a:pt x="502372" y="311909"/>
                </a:cubicBezTo>
                <a:cubicBezTo>
                  <a:pt x="465483" y="309214"/>
                  <a:pt x="436311" y="307100"/>
                  <a:pt x="418765" y="324593"/>
                </a:cubicBezTo>
                <a:cubicBezTo>
                  <a:pt x="401483" y="341769"/>
                  <a:pt x="395088" y="379504"/>
                  <a:pt x="399264" y="439910"/>
                </a:cubicBezTo>
                <a:cubicBezTo>
                  <a:pt x="415277" y="671019"/>
                  <a:pt x="286589" y="718055"/>
                  <a:pt x="183216" y="755948"/>
                </a:cubicBezTo>
                <a:cubicBezTo>
                  <a:pt x="125135" y="777193"/>
                  <a:pt x="74981" y="795532"/>
                  <a:pt x="57805" y="840771"/>
                </a:cubicBezTo>
                <a:cubicBezTo>
                  <a:pt x="39467" y="889075"/>
                  <a:pt x="59391" y="964385"/>
                  <a:pt x="120537" y="1077746"/>
                </a:cubicBezTo>
                <a:cubicBezTo>
                  <a:pt x="266506" y="1348439"/>
                  <a:pt x="184802" y="1412862"/>
                  <a:pt x="105792" y="1475172"/>
                </a:cubicBezTo>
                <a:cubicBezTo>
                  <a:pt x="39678" y="1527281"/>
                  <a:pt x="-22737" y="1576483"/>
                  <a:pt x="51411" y="1754796"/>
                </a:cubicBezTo>
                <a:cubicBezTo>
                  <a:pt x="127460" y="1937866"/>
                  <a:pt x="123867" y="2135257"/>
                  <a:pt x="121277" y="2279429"/>
                </a:cubicBezTo>
                <a:cubicBezTo>
                  <a:pt x="119480" y="2377834"/>
                  <a:pt x="118106" y="2455576"/>
                  <a:pt x="145271" y="2469105"/>
                </a:cubicBezTo>
                <a:cubicBezTo>
                  <a:pt x="161125" y="2477032"/>
                  <a:pt x="191566" y="2463661"/>
                  <a:pt x="235643" y="2429362"/>
                </a:cubicBezTo>
                <a:cubicBezTo>
                  <a:pt x="253347" y="2390889"/>
                  <a:pt x="462365" y="1943996"/>
                  <a:pt x="682535" y="1799137"/>
                </a:cubicBezTo>
                <a:close/>
              </a:path>
            </a:pathLst>
          </a:custGeom>
          <a:gradFill flip="none" rotWithShape="1">
            <a:gsLst>
              <a:gs pos="12000">
                <a:srgbClr val="DD9647">
                  <a:alpha val="20000"/>
                </a:srgbClr>
              </a:gs>
              <a:gs pos="100000">
                <a:srgbClr val="FBAF19">
                  <a:alpha val="20000"/>
                </a:srgbClr>
              </a:gs>
            </a:gsLst>
            <a:lin ang="5400000" scaled="1"/>
            <a:tileRect/>
          </a:gra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371" name="任意多边形: 形状 370"/>
          <p:cNvSpPr/>
          <p:nvPr/>
        </p:nvSpPr>
        <p:spPr>
          <a:xfrm>
            <a:off x="10520947" y="3990815"/>
            <a:ext cx="736825" cy="1944289"/>
          </a:xfrm>
          <a:custGeom>
            <a:avLst/>
            <a:gdLst>
              <a:gd name="connsiteX0" fmla="*/ 128807 w 736825"/>
              <a:gd name="connsiteY0" fmla="*/ 4516 h 1944289"/>
              <a:gd name="connsiteX1" fmla="*/ 265422 w 736825"/>
              <a:gd name="connsiteY1" fmla="*/ 343067 h 1944289"/>
              <a:gd name="connsiteX2" fmla="*/ 592082 w 736825"/>
              <a:gd name="connsiteY2" fmla="*/ 814587 h 1944289"/>
              <a:gd name="connsiteX3" fmla="*/ 710887 w 736825"/>
              <a:gd name="connsiteY3" fmla="*/ 1299319 h 1944289"/>
              <a:gd name="connsiteX4" fmla="*/ 550543 w 736825"/>
              <a:gd name="connsiteY4" fmla="*/ 1929228 h 1944289"/>
              <a:gd name="connsiteX5" fmla="*/ 312669 w 736825"/>
              <a:gd name="connsiteY5" fmla="*/ 1340172 h 1944289"/>
              <a:gd name="connsiteX6" fmla="*/ 285927 w 736825"/>
              <a:gd name="connsiteY6" fmla="*/ 1084012 h 1944289"/>
              <a:gd name="connsiteX7" fmla="*/ 21893 w 736825"/>
              <a:gd name="connsiteY7" fmla="*/ 512079 h 1944289"/>
              <a:gd name="connsiteX8" fmla="*/ 128807 w 736825"/>
              <a:gd name="connsiteY8" fmla="*/ 4516 h 1944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6825" h="1944289">
                <a:moveTo>
                  <a:pt x="128807" y="4516"/>
                </a:moveTo>
                <a:cubicBezTo>
                  <a:pt x="241270" y="-34064"/>
                  <a:pt x="217910" y="182723"/>
                  <a:pt x="265422" y="343067"/>
                </a:cubicBezTo>
                <a:cubicBezTo>
                  <a:pt x="312933" y="503464"/>
                  <a:pt x="794019" y="413040"/>
                  <a:pt x="592082" y="814587"/>
                </a:cubicBezTo>
                <a:cubicBezTo>
                  <a:pt x="390146" y="1216188"/>
                  <a:pt x="847502" y="948877"/>
                  <a:pt x="710887" y="1299319"/>
                </a:cubicBezTo>
                <a:cubicBezTo>
                  <a:pt x="574272" y="1649762"/>
                  <a:pt x="698996" y="2024568"/>
                  <a:pt x="550543" y="1929228"/>
                </a:cubicBezTo>
                <a:cubicBezTo>
                  <a:pt x="402037" y="1833888"/>
                  <a:pt x="467094" y="1392598"/>
                  <a:pt x="312669" y="1340172"/>
                </a:cubicBezTo>
                <a:cubicBezTo>
                  <a:pt x="158244" y="1287746"/>
                  <a:pt x="133035" y="1226546"/>
                  <a:pt x="285927" y="1084012"/>
                </a:cubicBezTo>
                <a:cubicBezTo>
                  <a:pt x="438820" y="941478"/>
                  <a:pt x="-114722" y="799948"/>
                  <a:pt x="21893" y="512079"/>
                </a:cubicBezTo>
                <a:cubicBezTo>
                  <a:pt x="158508" y="224263"/>
                  <a:pt x="-1149" y="49015"/>
                  <a:pt x="128807" y="4516"/>
                </a:cubicBezTo>
                <a:close/>
              </a:path>
            </a:pathLst>
          </a:custGeom>
          <a:gradFill flip="none" rotWithShape="1">
            <a:gsLst>
              <a:gs pos="12000">
                <a:srgbClr val="804F16"/>
              </a:gs>
              <a:gs pos="100000">
                <a:srgbClr val="FBAF19"/>
              </a:gs>
            </a:gsLst>
            <a:lin ang="13500000" scaled="1"/>
            <a:tileRect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372" name="任意多边形: 形状 371"/>
          <p:cNvSpPr/>
          <p:nvPr/>
        </p:nvSpPr>
        <p:spPr>
          <a:xfrm>
            <a:off x="10723372" y="4491743"/>
            <a:ext cx="366177" cy="1405310"/>
          </a:xfrm>
          <a:custGeom>
            <a:avLst/>
            <a:gdLst>
              <a:gd name="connsiteX0" fmla="*/ 296325 w 366177"/>
              <a:gd name="connsiteY0" fmla="*/ 1405311 h 1405310"/>
              <a:gd name="connsiteX1" fmla="*/ 318522 w 366177"/>
              <a:gd name="connsiteY1" fmla="*/ 753523 h 1405310"/>
              <a:gd name="connsiteX2" fmla="*/ 237134 w 366177"/>
              <a:gd name="connsiteY2" fmla="*/ 271909 h 1405310"/>
              <a:gd name="connsiteX3" fmla="*/ 5972 w 366177"/>
              <a:gd name="connsiteY3" fmla="*/ 0 h 1405310"/>
              <a:gd name="connsiteX4" fmla="*/ 0 w 366177"/>
              <a:gd name="connsiteY4" fmla="*/ 16806 h 1405310"/>
              <a:gd name="connsiteX5" fmla="*/ 219324 w 366177"/>
              <a:gd name="connsiteY5" fmla="*/ 270588 h 1405310"/>
              <a:gd name="connsiteX6" fmla="*/ 309696 w 366177"/>
              <a:gd name="connsiteY6" fmla="*/ 769008 h 1405310"/>
              <a:gd name="connsiteX7" fmla="*/ 278885 w 366177"/>
              <a:gd name="connsiteY7" fmla="*/ 1401189 h 1405310"/>
              <a:gd name="connsiteX8" fmla="*/ 296325 w 366177"/>
              <a:gd name="connsiteY8" fmla="*/ 1405311 h 1405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6177" h="1405310">
                <a:moveTo>
                  <a:pt x="296325" y="1405311"/>
                </a:moveTo>
                <a:cubicBezTo>
                  <a:pt x="310489" y="1345327"/>
                  <a:pt x="431249" y="817365"/>
                  <a:pt x="318522" y="753523"/>
                </a:cubicBezTo>
                <a:cubicBezTo>
                  <a:pt x="219218" y="697291"/>
                  <a:pt x="221649" y="478496"/>
                  <a:pt x="237134" y="271909"/>
                </a:cubicBezTo>
                <a:cubicBezTo>
                  <a:pt x="250822" y="89051"/>
                  <a:pt x="15960" y="3541"/>
                  <a:pt x="5972" y="0"/>
                </a:cubicBezTo>
                <a:lnTo>
                  <a:pt x="0" y="16806"/>
                </a:lnTo>
                <a:cubicBezTo>
                  <a:pt x="2325" y="17652"/>
                  <a:pt x="232061" y="101312"/>
                  <a:pt x="219324" y="270588"/>
                </a:cubicBezTo>
                <a:cubicBezTo>
                  <a:pt x="203416" y="482777"/>
                  <a:pt x="201725" y="707861"/>
                  <a:pt x="309696" y="769008"/>
                </a:cubicBezTo>
                <a:cubicBezTo>
                  <a:pt x="395259" y="817470"/>
                  <a:pt x="316513" y="1241796"/>
                  <a:pt x="278885" y="1401189"/>
                </a:cubicBezTo>
                <a:lnTo>
                  <a:pt x="296325" y="1405311"/>
                </a:lnTo>
                <a:close/>
              </a:path>
            </a:pathLst>
          </a:custGeom>
          <a:solidFill>
            <a:srgbClr val="FFFFFF"/>
          </a:soli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373" name="任意多边形: 形状 372"/>
          <p:cNvSpPr/>
          <p:nvPr/>
        </p:nvSpPr>
        <p:spPr>
          <a:xfrm>
            <a:off x="10764013" y="5709017"/>
            <a:ext cx="679956" cy="609138"/>
          </a:xfrm>
          <a:custGeom>
            <a:avLst/>
            <a:gdLst>
              <a:gd name="connsiteX0" fmla="*/ 679957 w 679956"/>
              <a:gd name="connsiteY0" fmla="*/ 0 h 609138"/>
              <a:gd name="connsiteX1" fmla="*/ 519401 w 679956"/>
              <a:gd name="connsiteY1" fmla="*/ 609139 h 609138"/>
              <a:gd name="connsiteX2" fmla="*/ 160608 w 679956"/>
              <a:gd name="connsiteY2" fmla="*/ 609139 h 609138"/>
              <a:gd name="connsiteX3" fmla="*/ 0 w 679956"/>
              <a:gd name="connsiteY3" fmla="*/ 0 h 60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9956" h="609138">
                <a:moveTo>
                  <a:pt x="679957" y="0"/>
                </a:moveTo>
                <a:lnTo>
                  <a:pt x="519401" y="609139"/>
                </a:lnTo>
                <a:lnTo>
                  <a:pt x="160608" y="609139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2000">
                <a:srgbClr val="804F16"/>
              </a:gs>
              <a:gs pos="100000">
                <a:srgbClr val="FBAF19"/>
              </a:gs>
            </a:gsLst>
            <a:lin ang="13500000" scaled="1"/>
            <a:tileRect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374" name="任意多边形: 形状 373"/>
          <p:cNvSpPr/>
          <p:nvPr/>
        </p:nvSpPr>
        <p:spPr>
          <a:xfrm>
            <a:off x="10764066" y="5709017"/>
            <a:ext cx="679903" cy="609138"/>
          </a:xfrm>
          <a:custGeom>
            <a:avLst/>
            <a:gdLst>
              <a:gd name="connsiteX0" fmla="*/ 679904 w 679903"/>
              <a:gd name="connsiteY0" fmla="*/ 0 h 609138"/>
              <a:gd name="connsiteX1" fmla="*/ 326449 w 679903"/>
              <a:gd name="connsiteY1" fmla="*/ 609139 h 609138"/>
              <a:gd name="connsiteX2" fmla="*/ 160556 w 679903"/>
              <a:gd name="connsiteY2" fmla="*/ 609139 h 609138"/>
              <a:gd name="connsiteX3" fmla="*/ 0 w 679903"/>
              <a:gd name="connsiteY3" fmla="*/ 0 h 609138"/>
              <a:gd name="connsiteX4" fmla="*/ 679904 w 679903"/>
              <a:gd name="connsiteY4" fmla="*/ 0 h 60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9903" h="609138">
                <a:moveTo>
                  <a:pt x="679904" y="0"/>
                </a:moveTo>
                <a:cubicBezTo>
                  <a:pt x="679904" y="0"/>
                  <a:pt x="326449" y="66378"/>
                  <a:pt x="326449" y="609139"/>
                </a:cubicBezTo>
                <a:lnTo>
                  <a:pt x="160556" y="609139"/>
                </a:lnTo>
                <a:lnTo>
                  <a:pt x="0" y="0"/>
                </a:lnTo>
                <a:lnTo>
                  <a:pt x="679904" y="0"/>
                </a:lnTo>
                <a:close/>
              </a:path>
            </a:pathLst>
          </a:custGeom>
          <a:gradFill flip="none" rotWithShape="1">
            <a:gsLst>
              <a:gs pos="12000">
                <a:srgbClr val="804F16"/>
              </a:gs>
              <a:gs pos="100000">
                <a:srgbClr val="FBAF19"/>
              </a:gs>
            </a:gsLst>
            <a:lin ang="13500000" scaled="1"/>
            <a:tileRect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375" name="任意多边形: 形状 374"/>
          <p:cNvSpPr/>
          <p:nvPr/>
        </p:nvSpPr>
        <p:spPr>
          <a:xfrm>
            <a:off x="7954516" y="602841"/>
            <a:ext cx="1410542" cy="1270387"/>
          </a:xfrm>
          <a:custGeom>
            <a:avLst/>
            <a:gdLst>
              <a:gd name="connsiteX0" fmla="*/ 1234978 w 1410542"/>
              <a:gd name="connsiteY0" fmla="*/ 0 h 1270387"/>
              <a:gd name="connsiteX1" fmla="*/ 175565 w 1410542"/>
              <a:gd name="connsiteY1" fmla="*/ 0 h 1270387"/>
              <a:gd name="connsiteX2" fmla="*/ 0 w 1410542"/>
              <a:gd name="connsiteY2" fmla="*/ 175565 h 1270387"/>
              <a:gd name="connsiteX3" fmla="*/ 0 w 1410542"/>
              <a:gd name="connsiteY3" fmla="*/ 1094822 h 1270387"/>
              <a:gd name="connsiteX4" fmla="*/ 175565 w 1410542"/>
              <a:gd name="connsiteY4" fmla="*/ 1270387 h 1270387"/>
              <a:gd name="connsiteX5" fmla="*/ 1234978 w 1410542"/>
              <a:gd name="connsiteY5" fmla="*/ 1270387 h 1270387"/>
              <a:gd name="connsiteX6" fmla="*/ 1410543 w 1410542"/>
              <a:gd name="connsiteY6" fmla="*/ 1094822 h 1270387"/>
              <a:gd name="connsiteX7" fmla="*/ 1410543 w 1410542"/>
              <a:gd name="connsiteY7" fmla="*/ 175565 h 1270387"/>
              <a:gd name="connsiteX8" fmla="*/ 1234978 w 1410542"/>
              <a:gd name="connsiteY8" fmla="*/ 0 h 1270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0542" h="1270387">
                <a:moveTo>
                  <a:pt x="1234978" y="0"/>
                </a:moveTo>
                <a:lnTo>
                  <a:pt x="175565" y="0"/>
                </a:lnTo>
                <a:cubicBezTo>
                  <a:pt x="78587" y="0"/>
                  <a:pt x="0" y="78587"/>
                  <a:pt x="0" y="175565"/>
                </a:cubicBezTo>
                <a:lnTo>
                  <a:pt x="0" y="1094822"/>
                </a:lnTo>
                <a:cubicBezTo>
                  <a:pt x="0" y="1191801"/>
                  <a:pt x="78587" y="1270387"/>
                  <a:pt x="175565" y="1270387"/>
                </a:cubicBezTo>
                <a:lnTo>
                  <a:pt x="1234978" y="1270387"/>
                </a:lnTo>
                <a:cubicBezTo>
                  <a:pt x="1331956" y="1270387"/>
                  <a:pt x="1410543" y="1191801"/>
                  <a:pt x="1410543" y="1094822"/>
                </a:cubicBezTo>
                <a:lnTo>
                  <a:pt x="1410543" y="175565"/>
                </a:lnTo>
                <a:cubicBezTo>
                  <a:pt x="1410543" y="78587"/>
                  <a:pt x="1331956" y="0"/>
                  <a:pt x="1234978" y="0"/>
                </a:cubicBezTo>
                <a:close/>
              </a:path>
            </a:pathLst>
          </a:custGeom>
          <a:gradFill>
            <a:gsLst>
              <a:gs pos="29000">
                <a:srgbClr val="014FA2">
                  <a:alpha val="50000"/>
                </a:srgbClr>
              </a:gs>
              <a:gs pos="100000">
                <a:srgbClr val="142B50">
                  <a:alpha val="50000"/>
                </a:srgbClr>
              </a:gs>
            </a:gsLst>
            <a:lin ang="2700000" scaled="1"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376" name="任意多边形: 形状 375"/>
          <p:cNvSpPr/>
          <p:nvPr/>
        </p:nvSpPr>
        <p:spPr>
          <a:xfrm>
            <a:off x="8598482" y="1632923"/>
            <a:ext cx="111881" cy="20716"/>
          </a:xfrm>
          <a:custGeom>
            <a:avLst/>
            <a:gdLst>
              <a:gd name="connsiteX0" fmla="*/ 0 w 111881"/>
              <a:gd name="connsiteY0" fmla="*/ 0 h 20716"/>
              <a:gd name="connsiteX1" fmla="*/ 111882 w 111881"/>
              <a:gd name="connsiteY1" fmla="*/ 0 h 20716"/>
              <a:gd name="connsiteX2" fmla="*/ 111882 w 111881"/>
              <a:gd name="connsiteY2" fmla="*/ 20717 h 20716"/>
              <a:gd name="connsiteX3" fmla="*/ 0 w 111881"/>
              <a:gd name="connsiteY3" fmla="*/ 20717 h 20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881" h="20716">
                <a:moveTo>
                  <a:pt x="0" y="0"/>
                </a:moveTo>
                <a:lnTo>
                  <a:pt x="111882" y="0"/>
                </a:lnTo>
                <a:lnTo>
                  <a:pt x="111882" y="20717"/>
                </a:lnTo>
                <a:lnTo>
                  <a:pt x="0" y="20717"/>
                </a:lnTo>
                <a:close/>
              </a:path>
            </a:pathLst>
          </a:custGeom>
          <a:solidFill>
            <a:srgbClr val="6696E2">
              <a:alpha val="30000"/>
            </a:srgbClr>
          </a:soli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377" name="任意多边形: 形状 376"/>
          <p:cNvSpPr/>
          <p:nvPr/>
        </p:nvSpPr>
        <p:spPr>
          <a:xfrm>
            <a:off x="8184938" y="832734"/>
            <a:ext cx="949645" cy="842203"/>
          </a:xfrm>
          <a:custGeom>
            <a:avLst/>
            <a:gdLst>
              <a:gd name="connsiteX0" fmla="*/ 810124 w 949645"/>
              <a:gd name="connsiteY0" fmla="*/ 0 h 842203"/>
              <a:gd name="connsiteX1" fmla="*/ 810124 w 949645"/>
              <a:gd name="connsiteY1" fmla="*/ 20241 h 842203"/>
              <a:gd name="connsiteX2" fmla="*/ 929405 w 949645"/>
              <a:gd name="connsiteY2" fmla="*/ 20241 h 842203"/>
              <a:gd name="connsiteX3" fmla="*/ 929405 w 949645"/>
              <a:gd name="connsiteY3" fmla="*/ 132176 h 842203"/>
              <a:gd name="connsiteX4" fmla="*/ 949646 w 949645"/>
              <a:gd name="connsiteY4" fmla="*/ 132176 h 842203"/>
              <a:gd name="connsiteX5" fmla="*/ 949646 w 949645"/>
              <a:gd name="connsiteY5" fmla="*/ 0 h 842203"/>
              <a:gd name="connsiteX6" fmla="*/ 810124 w 949645"/>
              <a:gd name="connsiteY6" fmla="*/ 0 h 842203"/>
              <a:gd name="connsiteX7" fmla="*/ 0 w 949645"/>
              <a:gd name="connsiteY7" fmla="*/ 132228 h 842203"/>
              <a:gd name="connsiteX8" fmla="*/ 20294 w 949645"/>
              <a:gd name="connsiteY8" fmla="*/ 132228 h 842203"/>
              <a:gd name="connsiteX9" fmla="*/ 20294 w 949645"/>
              <a:gd name="connsiteY9" fmla="*/ 20294 h 842203"/>
              <a:gd name="connsiteX10" fmla="*/ 139574 w 949645"/>
              <a:gd name="connsiteY10" fmla="*/ 20294 h 842203"/>
              <a:gd name="connsiteX11" fmla="*/ 139574 w 949645"/>
              <a:gd name="connsiteY11" fmla="*/ 53 h 842203"/>
              <a:gd name="connsiteX12" fmla="*/ 0 w 949645"/>
              <a:gd name="connsiteY12" fmla="*/ 53 h 842203"/>
              <a:gd name="connsiteX13" fmla="*/ 0 w 949645"/>
              <a:gd name="connsiteY13" fmla="*/ 132228 h 842203"/>
              <a:gd name="connsiteX14" fmla="*/ 929405 w 949645"/>
              <a:gd name="connsiteY14" fmla="*/ 709922 h 842203"/>
              <a:gd name="connsiteX15" fmla="*/ 929405 w 949645"/>
              <a:gd name="connsiteY15" fmla="*/ 821910 h 842203"/>
              <a:gd name="connsiteX16" fmla="*/ 810124 w 949645"/>
              <a:gd name="connsiteY16" fmla="*/ 821910 h 842203"/>
              <a:gd name="connsiteX17" fmla="*/ 810124 w 949645"/>
              <a:gd name="connsiteY17" fmla="*/ 842151 h 842203"/>
              <a:gd name="connsiteX18" fmla="*/ 949646 w 949645"/>
              <a:gd name="connsiteY18" fmla="*/ 842151 h 842203"/>
              <a:gd name="connsiteX19" fmla="*/ 949646 w 949645"/>
              <a:gd name="connsiteY19" fmla="*/ 709869 h 842203"/>
              <a:gd name="connsiteX20" fmla="*/ 929405 w 949645"/>
              <a:gd name="connsiteY20" fmla="*/ 709869 h 842203"/>
              <a:gd name="connsiteX21" fmla="*/ 20294 w 949645"/>
              <a:gd name="connsiteY21" fmla="*/ 709922 h 842203"/>
              <a:gd name="connsiteX22" fmla="*/ 0 w 949645"/>
              <a:gd name="connsiteY22" fmla="*/ 709922 h 842203"/>
              <a:gd name="connsiteX23" fmla="*/ 0 w 949645"/>
              <a:gd name="connsiteY23" fmla="*/ 842204 h 842203"/>
              <a:gd name="connsiteX24" fmla="*/ 139574 w 949645"/>
              <a:gd name="connsiteY24" fmla="*/ 842204 h 842203"/>
              <a:gd name="connsiteX25" fmla="*/ 139574 w 949645"/>
              <a:gd name="connsiteY25" fmla="*/ 821962 h 842203"/>
              <a:gd name="connsiteX26" fmla="*/ 20294 w 949645"/>
              <a:gd name="connsiteY26" fmla="*/ 821962 h 842203"/>
              <a:gd name="connsiteX27" fmla="*/ 20294 w 949645"/>
              <a:gd name="connsiteY27" fmla="*/ 709922 h 842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949645" h="842203">
                <a:moveTo>
                  <a:pt x="810124" y="0"/>
                </a:moveTo>
                <a:lnTo>
                  <a:pt x="810124" y="20241"/>
                </a:lnTo>
                <a:lnTo>
                  <a:pt x="929405" y="20241"/>
                </a:lnTo>
                <a:lnTo>
                  <a:pt x="929405" y="132176"/>
                </a:lnTo>
                <a:lnTo>
                  <a:pt x="949646" y="132176"/>
                </a:lnTo>
                <a:lnTo>
                  <a:pt x="949646" y="0"/>
                </a:lnTo>
                <a:lnTo>
                  <a:pt x="810124" y="0"/>
                </a:lnTo>
                <a:close/>
                <a:moveTo>
                  <a:pt x="0" y="132228"/>
                </a:moveTo>
                <a:lnTo>
                  <a:pt x="20294" y="132228"/>
                </a:lnTo>
                <a:lnTo>
                  <a:pt x="20294" y="20294"/>
                </a:lnTo>
                <a:lnTo>
                  <a:pt x="139574" y="20294"/>
                </a:lnTo>
                <a:lnTo>
                  <a:pt x="139574" y="53"/>
                </a:lnTo>
                <a:lnTo>
                  <a:pt x="0" y="53"/>
                </a:lnTo>
                <a:lnTo>
                  <a:pt x="0" y="132228"/>
                </a:lnTo>
                <a:close/>
                <a:moveTo>
                  <a:pt x="929405" y="709922"/>
                </a:moveTo>
                <a:lnTo>
                  <a:pt x="929405" y="821910"/>
                </a:lnTo>
                <a:lnTo>
                  <a:pt x="810124" y="821910"/>
                </a:lnTo>
                <a:lnTo>
                  <a:pt x="810124" y="842151"/>
                </a:lnTo>
                <a:lnTo>
                  <a:pt x="949646" y="842151"/>
                </a:lnTo>
                <a:lnTo>
                  <a:pt x="949646" y="709869"/>
                </a:lnTo>
                <a:lnTo>
                  <a:pt x="929405" y="709869"/>
                </a:lnTo>
                <a:close/>
                <a:moveTo>
                  <a:pt x="20294" y="709922"/>
                </a:moveTo>
                <a:lnTo>
                  <a:pt x="0" y="709922"/>
                </a:lnTo>
                <a:lnTo>
                  <a:pt x="0" y="842204"/>
                </a:lnTo>
                <a:lnTo>
                  <a:pt x="139574" y="842204"/>
                </a:lnTo>
                <a:lnTo>
                  <a:pt x="139574" y="821962"/>
                </a:lnTo>
                <a:lnTo>
                  <a:pt x="20294" y="821962"/>
                </a:lnTo>
                <a:lnTo>
                  <a:pt x="20294" y="709922"/>
                </a:lnTo>
                <a:close/>
              </a:path>
            </a:pathLst>
          </a:custGeom>
          <a:solidFill>
            <a:srgbClr val="6696E2">
              <a:alpha val="30000"/>
            </a:srgbClr>
          </a:soli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378" name="任意多边形: 形状 377"/>
          <p:cNvSpPr/>
          <p:nvPr/>
        </p:nvSpPr>
        <p:spPr>
          <a:xfrm>
            <a:off x="6731270" y="2582093"/>
            <a:ext cx="149404" cy="27692"/>
          </a:xfrm>
          <a:custGeom>
            <a:avLst/>
            <a:gdLst>
              <a:gd name="connsiteX0" fmla="*/ 0 w 149404"/>
              <a:gd name="connsiteY0" fmla="*/ 0 h 27692"/>
              <a:gd name="connsiteX1" fmla="*/ 149404 w 149404"/>
              <a:gd name="connsiteY1" fmla="*/ 0 h 27692"/>
              <a:gd name="connsiteX2" fmla="*/ 149404 w 149404"/>
              <a:gd name="connsiteY2" fmla="*/ 27693 h 27692"/>
              <a:gd name="connsiteX3" fmla="*/ 0 w 149404"/>
              <a:gd name="connsiteY3" fmla="*/ 27693 h 27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404" h="27692">
                <a:moveTo>
                  <a:pt x="0" y="0"/>
                </a:moveTo>
                <a:lnTo>
                  <a:pt x="149404" y="0"/>
                </a:lnTo>
                <a:lnTo>
                  <a:pt x="149404" y="27693"/>
                </a:lnTo>
                <a:lnTo>
                  <a:pt x="0" y="27693"/>
                </a:lnTo>
                <a:close/>
              </a:path>
            </a:pathLst>
          </a:custGeom>
          <a:solidFill>
            <a:srgbClr val="6696E2">
              <a:alpha val="20000"/>
            </a:srgbClr>
          </a:soli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379" name="任意多边形: 形状 378"/>
          <p:cNvSpPr/>
          <p:nvPr/>
        </p:nvSpPr>
        <p:spPr>
          <a:xfrm>
            <a:off x="6171756" y="1513220"/>
            <a:ext cx="1268431" cy="1124946"/>
          </a:xfrm>
          <a:custGeom>
            <a:avLst/>
            <a:gdLst>
              <a:gd name="connsiteX0" fmla="*/ 1082033 w 1268431"/>
              <a:gd name="connsiteY0" fmla="*/ 0 h 1124946"/>
              <a:gd name="connsiteX1" fmla="*/ 1082033 w 1268431"/>
              <a:gd name="connsiteY1" fmla="*/ 27059 h 1124946"/>
              <a:gd name="connsiteX2" fmla="*/ 1241373 w 1268431"/>
              <a:gd name="connsiteY2" fmla="*/ 27059 h 1124946"/>
              <a:gd name="connsiteX3" fmla="*/ 1241373 w 1268431"/>
              <a:gd name="connsiteY3" fmla="*/ 176622 h 1124946"/>
              <a:gd name="connsiteX4" fmla="*/ 1268432 w 1268431"/>
              <a:gd name="connsiteY4" fmla="*/ 176622 h 1124946"/>
              <a:gd name="connsiteX5" fmla="*/ 1268432 w 1268431"/>
              <a:gd name="connsiteY5" fmla="*/ 0 h 1124946"/>
              <a:gd name="connsiteX6" fmla="*/ 1082033 w 1268431"/>
              <a:gd name="connsiteY6" fmla="*/ 0 h 1124946"/>
              <a:gd name="connsiteX7" fmla="*/ 0 w 1268431"/>
              <a:gd name="connsiteY7" fmla="*/ 176622 h 1124946"/>
              <a:gd name="connsiteX8" fmla="*/ 27059 w 1268431"/>
              <a:gd name="connsiteY8" fmla="*/ 176622 h 1124946"/>
              <a:gd name="connsiteX9" fmla="*/ 27059 w 1268431"/>
              <a:gd name="connsiteY9" fmla="*/ 27059 h 1124946"/>
              <a:gd name="connsiteX10" fmla="*/ 186399 w 1268431"/>
              <a:gd name="connsiteY10" fmla="*/ 27059 h 1124946"/>
              <a:gd name="connsiteX11" fmla="*/ 186399 w 1268431"/>
              <a:gd name="connsiteY11" fmla="*/ 0 h 1124946"/>
              <a:gd name="connsiteX12" fmla="*/ 0 w 1268431"/>
              <a:gd name="connsiteY12" fmla="*/ 0 h 1124946"/>
              <a:gd name="connsiteX13" fmla="*/ 0 w 1268431"/>
              <a:gd name="connsiteY13" fmla="*/ 176622 h 1124946"/>
              <a:gd name="connsiteX14" fmla="*/ 1241373 w 1268431"/>
              <a:gd name="connsiteY14" fmla="*/ 948272 h 1124946"/>
              <a:gd name="connsiteX15" fmla="*/ 1241373 w 1268431"/>
              <a:gd name="connsiteY15" fmla="*/ 1097888 h 1124946"/>
              <a:gd name="connsiteX16" fmla="*/ 1082033 w 1268431"/>
              <a:gd name="connsiteY16" fmla="*/ 1097888 h 1124946"/>
              <a:gd name="connsiteX17" fmla="*/ 1082033 w 1268431"/>
              <a:gd name="connsiteY17" fmla="*/ 1124946 h 1124946"/>
              <a:gd name="connsiteX18" fmla="*/ 1268432 w 1268431"/>
              <a:gd name="connsiteY18" fmla="*/ 1124946 h 1124946"/>
              <a:gd name="connsiteX19" fmla="*/ 1268432 w 1268431"/>
              <a:gd name="connsiteY19" fmla="*/ 948272 h 1124946"/>
              <a:gd name="connsiteX20" fmla="*/ 1241373 w 1268431"/>
              <a:gd name="connsiteY20" fmla="*/ 948272 h 1124946"/>
              <a:gd name="connsiteX21" fmla="*/ 27059 w 1268431"/>
              <a:gd name="connsiteY21" fmla="*/ 948272 h 1124946"/>
              <a:gd name="connsiteX22" fmla="*/ 0 w 1268431"/>
              <a:gd name="connsiteY22" fmla="*/ 948272 h 1124946"/>
              <a:gd name="connsiteX23" fmla="*/ 0 w 1268431"/>
              <a:gd name="connsiteY23" fmla="*/ 1124946 h 1124946"/>
              <a:gd name="connsiteX24" fmla="*/ 186399 w 1268431"/>
              <a:gd name="connsiteY24" fmla="*/ 1124946 h 1124946"/>
              <a:gd name="connsiteX25" fmla="*/ 186399 w 1268431"/>
              <a:gd name="connsiteY25" fmla="*/ 1097888 h 1124946"/>
              <a:gd name="connsiteX26" fmla="*/ 27059 w 1268431"/>
              <a:gd name="connsiteY26" fmla="*/ 1097888 h 1124946"/>
              <a:gd name="connsiteX27" fmla="*/ 27059 w 1268431"/>
              <a:gd name="connsiteY27" fmla="*/ 948272 h 1124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68431" h="1124946">
                <a:moveTo>
                  <a:pt x="1082033" y="0"/>
                </a:moveTo>
                <a:lnTo>
                  <a:pt x="1082033" y="27059"/>
                </a:lnTo>
                <a:lnTo>
                  <a:pt x="1241373" y="27059"/>
                </a:lnTo>
                <a:lnTo>
                  <a:pt x="1241373" y="176622"/>
                </a:lnTo>
                <a:lnTo>
                  <a:pt x="1268432" y="176622"/>
                </a:lnTo>
                <a:lnTo>
                  <a:pt x="1268432" y="0"/>
                </a:lnTo>
                <a:lnTo>
                  <a:pt x="1082033" y="0"/>
                </a:lnTo>
                <a:close/>
                <a:moveTo>
                  <a:pt x="0" y="176622"/>
                </a:moveTo>
                <a:lnTo>
                  <a:pt x="27059" y="176622"/>
                </a:lnTo>
                <a:lnTo>
                  <a:pt x="27059" y="27059"/>
                </a:lnTo>
                <a:lnTo>
                  <a:pt x="186399" y="27059"/>
                </a:lnTo>
                <a:lnTo>
                  <a:pt x="186399" y="0"/>
                </a:lnTo>
                <a:lnTo>
                  <a:pt x="0" y="0"/>
                </a:lnTo>
                <a:lnTo>
                  <a:pt x="0" y="176622"/>
                </a:lnTo>
                <a:close/>
                <a:moveTo>
                  <a:pt x="1241373" y="948272"/>
                </a:moveTo>
                <a:lnTo>
                  <a:pt x="1241373" y="1097888"/>
                </a:lnTo>
                <a:lnTo>
                  <a:pt x="1082033" y="1097888"/>
                </a:lnTo>
                <a:lnTo>
                  <a:pt x="1082033" y="1124946"/>
                </a:lnTo>
                <a:lnTo>
                  <a:pt x="1268432" y="1124946"/>
                </a:lnTo>
                <a:lnTo>
                  <a:pt x="1268432" y="948272"/>
                </a:lnTo>
                <a:lnTo>
                  <a:pt x="1241373" y="948272"/>
                </a:lnTo>
                <a:close/>
                <a:moveTo>
                  <a:pt x="27059" y="948272"/>
                </a:moveTo>
                <a:lnTo>
                  <a:pt x="0" y="948272"/>
                </a:lnTo>
                <a:lnTo>
                  <a:pt x="0" y="1124946"/>
                </a:lnTo>
                <a:lnTo>
                  <a:pt x="186399" y="1124946"/>
                </a:lnTo>
                <a:lnTo>
                  <a:pt x="186399" y="1097888"/>
                </a:lnTo>
                <a:lnTo>
                  <a:pt x="27059" y="1097888"/>
                </a:lnTo>
                <a:lnTo>
                  <a:pt x="27059" y="948272"/>
                </a:lnTo>
                <a:close/>
              </a:path>
            </a:pathLst>
          </a:custGeom>
          <a:solidFill>
            <a:srgbClr val="6696E2">
              <a:alpha val="20000"/>
            </a:srgbClr>
          </a:soli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381" name="任意多边形: 形状 380"/>
          <p:cNvSpPr/>
          <p:nvPr/>
        </p:nvSpPr>
        <p:spPr>
          <a:xfrm>
            <a:off x="8518522" y="2471586"/>
            <a:ext cx="1670507" cy="982887"/>
          </a:xfrm>
          <a:custGeom>
            <a:avLst/>
            <a:gdLst>
              <a:gd name="connsiteX0" fmla="*/ 1670508 w 1670507"/>
              <a:gd name="connsiteY0" fmla="*/ 982888 h 982887"/>
              <a:gd name="connsiteX1" fmla="*/ 1421218 w 1670507"/>
              <a:gd name="connsiteY1" fmla="*/ 982888 h 982887"/>
              <a:gd name="connsiteX2" fmla="*/ 1384700 w 1670507"/>
              <a:gd name="connsiteY2" fmla="*/ 727310 h 982887"/>
              <a:gd name="connsiteX3" fmla="*/ 1362345 w 1670507"/>
              <a:gd name="connsiteY3" fmla="*/ 982888 h 982887"/>
              <a:gd name="connsiteX4" fmla="*/ 364870 w 1670507"/>
              <a:gd name="connsiteY4" fmla="*/ 982888 h 982887"/>
              <a:gd name="connsiteX5" fmla="*/ 340877 w 1670507"/>
              <a:gd name="connsiteY5" fmla="*/ 755848 h 982887"/>
              <a:gd name="connsiteX6" fmla="*/ 270006 w 1670507"/>
              <a:gd name="connsiteY6" fmla="*/ 982888 h 982887"/>
              <a:gd name="connsiteX7" fmla="*/ 0 w 1670507"/>
              <a:gd name="connsiteY7" fmla="*/ 982888 h 982887"/>
              <a:gd name="connsiteX8" fmla="*/ 273864 w 1670507"/>
              <a:gd name="connsiteY8" fmla="*/ 174984 h 982887"/>
              <a:gd name="connsiteX9" fmla="*/ 815198 w 1670507"/>
              <a:gd name="connsiteY9" fmla="*/ 0 h 982887"/>
              <a:gd name="connsiteX10" fmla="*/ 1063271 w 1670507"/>
              <a:gd name="connsiteY10" fmla="*/ 0 h 982887"/>
              <a:gd name="connsiteX11" fmla="*/ 1545097 w 1670507"/>
              <a:gd name="connsiteY11" fmla="*/ 262502 h 982887"/>
              <a:gd name="connsiteX12" fmla="*/ 1670508 w 1670507"/>
              <a:gd name="connsiteY12" fmla="*/ 982888 h 982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0507" h="982887">
                <a:moveTo>
                  <a:pt x="1670508" y="982888"/>
                </a:moveTo>
                <a:lnTo>
                  <a:pt x="1421218" y="982888"/>
                </a:lnTo>
                <a:cubicBezTo>
                  <a:pt x="1404835" y="863555"/>
                  <a:pt x="1384700" y="727310"/>
                  <a:pt x="1384700" y="727310"/>
                </a:cubicBezTo>
                <a:cubicBezTo>
                  <a:pt x="1384700" y="727310"/>
                  <a:pt x="1374606" y="839720"/>
                  <a:pt x="1362345" y="982888"/>
                </a:cubicBezTo>
                <a:lnTo>
                  <a:pt x="364870" y="982888"/>
                </a:lnTo>
                <a:cubicBezTo>
                  <a:pt x="355780" y="854147"/>
                  <a:pt x="344841" y="757857"/>
                  <a:pt x="340877" y="755848"/>
                </a:cubicBezTo>
                <a:cubicBezTo>
                  <a:pt x="335116" y="752994"/>
                  <a:pt x="299548" y="867201"/>
                  <a:pt x="270006" y="982888"/>
                </a:cubicBezTo>
                <a:lnTo>
                  <a:pt x="0" y="982888"/>
                </a:lnTo>
                <a:cubicBezTo>
                  <a:pt x="69444" y="683709"/>
                  <a:pt x="198977" y="203733"/>
                  <a:pt x="273864" y="174984"/>
                </a:cubicBezTo>
                <a:cubicBezTo>
                  <a:pt x="380461" y="133973"/>
                  <a:pt x="815198" y="0"/>
                  <a:pt x="815198" y="0"/>
                </a:cubicBezTo>
                <a:lnTo>
                  <a:pt x="1063271" y="0"/>
                </a:lnTo>
                <a:cubicBezTo>
                  <a:pt x="1063271" y="0"/>
                  <a:pt x="1504139" y="125781"/>
                  <a:pt x="1545097" y="262502"/>
                </a:cubicBezTo>
                <a:cubicBezTo>
                  <a:pt x="1577757" y="371529"/>
                  <a:pt x="1649685" y="730850"/>
                  <a:pt x="1670508" y="982888"/>
                </a:cubicBezTo>
                <a:close/>
              </a:path>
            </a:pathLst>
          </a:custGeom>
          <a:gradFill flip="none" rotWithShape="1">
            <a:gsLst>
              <a:gs pos="37000">
                <a:srgbClr val="3E79DA"/>
              </a:gs>
              <a:gs pos="98000">
                <a:srgbClr val="042BBC"/>
              </a:gs>
            </a:gsLst>
            <a:lin ang="2700000" scaled="1"/>
            <a:tileRect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90" name="任意多边形: 形状 489"/>
          <p:cNvSpPr/>
          <p:nvPr/>
        </p:nvSpPr>
        <p:spPr>
          <a:xfrm>
            <a:off x="9191966" y="1664613"/>
            <a:ext cx="477243" cy="1028833"/>
          </a:xfrm>
          <a:custGeom>
            <a:avLst/>
            <a:gdLst>
              <a:gd name="connsiteX0" fmla="*/ 277207 w 477243"/>
              <a:gd name="connsiteY0" fmla="*/ 2185 h 1028833"/>
              <a:gd name="connsiteX1" fmla="*/ 473593 w 477243"/>
              <a:gd name="connsiteY1" fmla="*/ 401143 h 1028833"/>
              <a:gd name="connsiteX2" fmla="*/ 421029 w 477243"/>
              <a:gd name="connsiteY2" fmla="*/ 606032 h 1028833"/>
              <a:gd name="connsiteX3" fmla="*/ 384452 w 477243"/>
              <a:gd name="connsiteY3" fmla="*/ 661236 h 1028833"/>
              <a:gd name="connsiteX4" fmla="*/ 383968 w 477243"/>
              <a:gd name="connsiteY4" fmla="*/ 705276 h 1028833"/>
              <a:gd name="connsiteX5" fmla="*/ 393421 w 477243"/>
              <a:gd name="connsiteY5" fmla="*/ 808028 h 1028833"/>
              <a:gd name="connsiteX6" fmla="*/ 393405 w 477243"/>
              <a:gd name="connsiteY6" fmla="*/ 808082 h 1028833"/>
              <a:gd name="connsiteX7" fmla="*/ 393421 w 477243"/>
              <a:gd name="connsiteY7" fmla="*/ 808082 h 1028833"/>
              <a:gd name="connsiteX8" fmla="*/ 226946 w 477243"/>
              <a:gd name="connsiteY8" fmla="*/ 1028833 h 1028833"/>
              <a:gd name="connsiteX9" fmla="*/ 76855 w 477243"/>
              <a:gd name="connsiteY9" fmla="*/ 828482 h 1028833"/>
              <a:gd name="connsiteX10" fmla="*/ 76897 w 477243"/>
              <a:gd name="connsiteY10" fmla="*/ 828456 h 1028833"/>
              <a:gd name="connsiteX11" fmla="*/ 76855 w 477243"/>
              <a:gd name="connsiteY11" fmla="*/ 828428 h 1028833"/>
              <a:gd name="connsiteX12" fmla="*/ 98838 w 477243"/>
              <a:gd name="connsiteY12" fmla="*/ 667498 h 1028833"/>
              <a:gd name="connsiteX13" fmla="*/ 98833 w 477243"/>
              <a:gd name="connsiteY13" fmla="*/ 665463 h 1028833"/>
              <a:gd name="connsiteX14" fmla="*/ 72616 w 477243"/>
              <a:gd name="connsiteY14" fmla="*/ 629896 h 1028833"/>
              <a:gd name="connsiteX15" fmla="*/ 12 w 477243"/>
              <a:gd name="connsiteY15" fmla="*/ 297612 h 1028833"/>
              <a:gd name="connsiteX16" fmla="*/ 277207 w 477243"/>
              <a:gd name="connsiteY16" fmla="*/ 2185 h 1028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77243" h="1028833">
                <a:moveTo>
                  <a:pt x="277207" y="2185"/>
                </a:moveTo>
                <a:cubicBezTo>
                  <a:pt x="277207" y="2185"/>
                  <a:pt x="508844" y="38704"/>
                  <a:pt x="473593" y="401143"/>
                </a:cubicBezTo>
                <a:cubicBezTo>
                  <a:pt x="464767" y="491753"/>
                  <a:pt x="445372" y="557854"/>
                  <a:pt x="421029" y="606032"/>
                </a:cubicBezTo>
                <a:lnTo>
                  <a:pt x="384452" y="661236"/>
                </a:lnTo>
                <a:lnTo>
                  <a:pt x="383968" y="705276"/>
                </a:lnTo>
                <a:cubicBezTo>
                  <a:pt x="384186" y="746578"/>
                  <a:pt x="386208" y="791909"/>
                  <a:pt x="393421" y="808028"/>
                </a:cubicBezTo>
                <a:lnTo>
                  <a:pt x="393405" y="808082"/>
                </a:lnTo>
                <a:lnTo>
                  <a:pt x="393421" y="808082"/>
                </a:lnTo>
                <a:cubicBezTo>
                  <a:pt x="393421" y="808082"/>
                  <a:pt x="445689" y="819233"/>
                  <a:pt x="226946" y="1028833"/>
                </a:cubicBezTo>
                <a:cubicBezTo>
                  <a:pt x="226946" y="1028833"/>
                  <a:pt x="71781" y="857232"/>
                  <a:pt x="76855" y="828482"/>
                </a:cubicBezTo>
                <a:lnTo>
                  <a:pt x="76897" y="828456"/>
                </a:lnTo>
                <a:lnTo>
                  <a:pt x="76855" y="828428"/>
                </a:lnTo>
                <a:cubicBezTo>
                  <a:pt x="76855" y="828428"/>
                  <a:pt x="93889" y="737283"/>
                  <a:pt x="98838" y="667498"/>
                </a:cubicBezTo>
                <a:lnTo>
                  <a:pt x="98833" y="665463"/>
                </a:lnTo>
                <a:lnTo>
                  <a:pt x="72616" y="629896"/>
                </a:lnTo>
                <a:cubicBezTo>
                  <a:pt x="36035" y="566283"/>
                  <a:pt x="5601" y="463552"/>
                  <a:pt x="12" y="297612"/>
                </a:cubicBezTo>
                <a:cubicBezTo>
                  <a:pt x="12" y="297559"/>
                  <a:pt x="-6488" y="-29683"/>
                  <a:pt x="277207" y="2185"/>
                </a:cubicBezTo>
                <a:close/>
              </a:path>
            </a:pathLst>
          </a:custGeom>
          <a:gradFill flip="none" rotWithShape="1">
            <a:gsLst>
              <a:gs pos="0">
                <a:srgbClr val="E7C4AF"/>
              </a:gs>
              <a:gs pos="85000">
                <a:srgbClr val="D4956E"/>
              </a:gs>
            </a:gsLst>
            <a:lin ang="2700000" scaled="1"/>
            <a:tileRect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384" name="任意多边形: 形状 383"/>
          <p:cNvSpPr/>
          <p:nvPr/>
        </p:nvSpPr>
        <p:spPr>
          <a:xfrm>
            <a:off x="9655657" y="1951379"/>
            <a:ext cx="49348" cy="174278"/>
          </a:xfrm>
          <a:custGeom>
            <a:avLst/>
            <a:gdLst>
              <a:gd name="connsiteX0" fmla="*/ 13495 w 49348"/>
              <a:gd name="connsiteY0" fmla="*/ 11956 h 174278"/>
              <a:gd name="connsiteX1" fmla="*/ 48165 w 49348"/>
              <a:gd name="connsiteY1" fmla="*/ 12273 h 174278"/>
              <a:gd name="connsiteX2" fmla="*/ 11962 w 49348"/>
              <a:gd name="connsiteY2" fmla="*/ 167755 h 174278"/>
              <a:gd name="connsiteX3" fmla="*/ 1235 w 49348"/>
              <a:gd name="connsiteY3" fmla="*/ 172512 h 174278"/>
              <a:gd name="connsiteX4" fmla="*/ 13495 w 49348"/>
              <a:gd name="connsiteY4" fmla="*/ 11956 h 174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348" h="174278">
                <a:moveTo>
                  <a:pt x="13495" y="11956"/>
                </a:moveTo>
                <a:cubicBezTo>
                  <a:pt x="13495" y="11956"/>
                  <a:pt x="38863" y="-15155"/>
                  <a:pt x="48165" y="12273"/>
                </a:cubicBezTo>
                <a:cubicBezTo>
                  <a:pt x="57465" y="39702"/>
                  <a:pt x="8792" y="162259"/>
                  <a:pt x="11962" y="167755"/>
                </a:cubicBezTo>
                <a:cubicBezTo>
                  <a:pt x="11962" y="167755"/>
                  <a:pt x="7365" y="178378"/>
                  <a:pt x="1235" y="172512"/>
                </a:cubicBezTo>
                <a:cubicBezTo>
                  <a:pt x="-4843" y="166698"/>
                  <a:pt x="13495" y="11956"/>
                  <a:pt x="13495" y="11956"/>
                </a:cubicBezTo>
                <a:close/>
              </a:path>
            </a:pathLst>
          </a:custGeom>
          <a:solidFill>
            <a:srgbClr val="DBA686"/>
          </a:soli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385" name="任意多边形: 形状 384"/>
          <p:cNvSpPr/>
          <p:nvPr/>
        </p:nvSpPr>
        <p:spPr>
          <a:xfrm>
            <a:off x="9158579" y="1946382"/>
            <a:ext cx="46636" cy="174875"/>
          </a:xfrm>
          <a:custGeom>
            <a:avLst/>
            <a:gdLst>
              <a:gd name="connsiteX0" fmla="*/ 36041 w 46636"/>
              <a:gd name="connsiteY0" fmla="*/ 12356 h 174875"/>
              <a:gd name="connsiteX1" fmla="*/ 1373 w 46636"/>
              <a:gd name="connsiteY1" fmla="*/ 12038 h 174875"/>
              <a:gd name="connsiteX2" fmla="*/ 34562 w 46636"/>
              <a:gd name="connsiteY2" fmla="*/ 168208 h 174875"/>
              <a:gd name="connsiteX3" fmla="*/ 45185 w 46636"/>
              <a:gd name="connsiteY3" fmla="*/ 173175 h 174875"/>
              <a:gd name="connsiteX4" fmla="*/ 36041 w 46636"/>
              <a:gd name="connsiteY4" fmla="*/ 12356 h 174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636" h="174875">
                <a:moveTo>
                  <a:pt x="36041" y="12356"/>
                </a:moveTo>
                <a:cubicBezTo>
                  <a:pt x="36041" y="12356"/>
                  <a:pt x="11203" y="-15232"/>
                  <a:pt x="1373" y="12038"/>
                </a:cubicBezTo>
                <a:cubicBezTo>
                  <a:pt x="-8457" y="39256"/>
                  <a:pt x="37839" y="162764"/>
                  <a:pt x="34562" y="168208"/>
                </a:cubicBezTo>
                <a:cubicBezTo>
                  <a:pt x="34562" y="168208"/>
                  <a:pt x="39001" y="178936"/>
                  <a:pt x="45185" y="173175"/>
                </a:cubicBezTo>
                <a:cubicBezTo>
                  <a:pt x="51315" y="167468"/>
                  <a:pt x="36041" y="12356"/>
                  <a:pt x="36041" y="12356"/>
                </a:cubicBezTo>
                <a:close/>
              </a:path>
            </a:pathLst>
          </a:custGeom>
          <a:solidFill>
            <a:srgbClr val="DBA686"/>
          </a:soli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386" name="任意多边形: 形状 385"/>
          <p:cNvSpPr/>
          <p:nvPr/>
        </p:nvSpPr>
        <p:spPr>
          <a:xfrm>
            <a:off x="9165238" y="1612593"/>
            <a:ext cx="534999" cy="471291"/>
          </a:xfrm>
          <a:custGeom>
            <a:avLst/>
            <a:gdLst>
              <a:gd name="connsiteX0" fmla="*/ 503808 w 534999"/>
              <a:gd name="connsiteY0" fmla="*/ 406340 h 471291"/>
              <a:gd name="connsiteX1" fmla="*/ 470619 w 534999"/>
              <a:gd name="connsiteY1" fmla="*/ 450680 h 471291"/>
              <a:gd name="connsiteX2" fmla="*/ 466233 w 534999"/>
              <a:gd name="connsiteY2" fmla="*/ 338217 h 471291"/>
              <a:gd name="connsiteX3" fmla="*/ 448317 w 534999"/>
              <a:gd name="connsiteY3" fmla="*/ 265444 h 471291"/>
              <a:gd name="connsiteX4" fmla="*/ 77633 w 534999"/>
              <a:gd name="connsiteY4" fmla="*/ 281351 h 471291"/>
              <a:gd name="connsiteX5" fmla="*/ 68702 w 534999"/>
              <a:gd name="connsiteY5" fmla="*/ 357454 h 471291"/>
              <a:gd name="connsiteX6" fmla="*/ 60351 w 534999"/>
              <a:gd name="connsiteY6" fmla="*/ 471291 h 471291"/>
              <a:gd name="connsiteX7" fmla="*/ 33082 w 534999"/>
              <a:gd name="connsiteY7" fmla="*/ 440533 h 471291"/>
              <a:gd name="connsiteX8" fmla="*/ 1636 w 534999"/>
              <a:gd name="connsiteY8" fmla="*/ 132634 h 471291"/>
              <a:gd name="connsiteX9" fmla="*/ 397212 w 534999"/>
              <a:gd name="connsiteY9" fmla="*/ 32538 h 471291"/>
              <a:gd name="connsiteX10" fmla="*/ 529176 w 534999"/>
              <a:gd name="connsiteY10" fmla="*/ 85123 h 471291"/>
              <a:gd name="connsiteX11" fmla="*/ 503808 w 534999"/>
              <a:gd name="connsiteY11" fmla="*/ 406340 h 47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34999" h="471291">
                <a:moveTo>
                  <a:pt x="503808" y="406340"/>
                </a:moveTo>
                <a:lnTo>
                  <a:pt x="470619" y="450680"/>
                </a:lnTo>
                <a:cubicBezTo>
                  <a:pt x="470619" y="450680"/>
                  <a:pt x="471571" y="353490"/>
                  <a:pt x="466233" y="338217"/>
                </a:cubicBezTo>
                <a:cubicBezTo>
                  <a:pt x="460895" y="322997"/>
                  <a:pt x="452756" y="276437"/>
                  <a:pt x="448317" y="265444"/>
                </a:cubicBezTo>
                <a:cubicBezTo>
                  <a:pt x="443878" y="254451"/>
                  <a:pt x="249393" y="199964"/>
                  <a:pt x="77633" y="281351"/>
                </a:cubicBezTo>
                <a:cubicBezTo>
                  <a:pt x="77633" y="281351"/>
                  <a:pt x="85191" y="351218"/>
                  <a:pt x="68702" y="357454"/>
                </a:cubicBezTo>
                <a:cubicBezTo>
                  <a:pt x="52266" y="363690"/>
                  <a:pt x="60351" y="471291"/>
                  <a:pt x="60351" y="471291"/>
                </a:cubicBezTo>
                <a:lnTo>
                  <a:pt x="33082" y="440533"/>
                </a:lnTo>
                <a:cubicBezTo>
                  <a:pt x="33082" y="440533"/>
                  <a:pt x="-8669" y="161701"/>
                  <a:pt x="1636" y="132634"/>
                </a:cubicBezTo>
                <a:cubicBezTo>
                  <a:pt x="11942" y="103567"/>
                  <a:pt x="44814" y="-71152"/>
                  <a:pt x="397212" y="32538"/>
                </a:cubicBezTo>
                <a:cubicBezTo>
                  <a:pt x="397212" y="32538"/>
                  <a:pt x="507085" y="9284"/>
                  <a:pt x="529176" y="85123"/>
                </a:cubicBezTo>
                <a:cubicBezTo>
                  <a:pt x="551162" y="161014"/>
                  <a:pt x="503808" y="406340"/>
                  <a:pt x="503808" y="406340"/>
                </a:cubicBezTo>
                <a:close/>
              </a:path>
            </a:pathLst>
          </a:custGeom>
          <a:gradFill>
            <a:gsLst>
              <a:gs pos="14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13500000" scaled="1"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388" name="任意多边形: 形状 387"/>
          <p:cNvSpPr/>
          <p:nvPr/>
        </p:nvSpPr>
        <p:spPr>
          <a:xfrm>
            <a:off x="9418965" y="2441409"/>
            <a:ext cx="236710" cy="354089"/>
          </a:xfrm>
          <a:custGeom>
            <a:avLst/>
            <a:gdLst>
              <a:gd name="connsiteX0" fmla="*/ 0 w 236710"/>
              <a:gd name="connsiteY0" fmla="*/ 252037 h 354089"/>
              <a:gd name="connsiteX1" fmla="*/ 59666 w 236710"/>
              <a:gd name="connsiteY1" fmla="*/ 354089 h 354089"/>
              <a:gd name="connsiteX2" fmla="*/ 236711 w 236710"/>
              <a:gd name="connsiteY2" fmla="*/ 53430 h 354089"/>
              <a:gd name="connsiteX3" fmla="*/ 160080 w 236710"/>
              <a:gd name="connsiteY3" fmla="*/ 0 h 354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710" h="354089">
                <a:moveTo>
                  <a:pt x="0" y="252037"/>
                </a:moveTo>
                <a:lnTo>
                  <a:pt x="59666" y="354089"/>
                </a:lnTo>
                <a:lnTo>
                  <a:pt x="236711" y="53430"/>
                </a:lnTo>
                <a:lnTo>
                  <a:pt x="160080" y="0"/>
                </a:lnTo>
                <a:close/>
              </a:path>
            </a:pathLst>
          </a:custGeom>
          <a:gradFill flip="none" rotWithShape="1">
            <a:gsLst>
              <a:gs pos="11000">
                <a:schemeClr val="accent1">
                  <a:lumMod val="40000"/>
                  <a:lumOff val="60000"/>
                </a:schemeClr>
              </a:gs>
              <a:gs pos="88000">
                <a:schemeClr val="accent1">
                  <a:lumMod val="60000"/>
                  <a:lumOff val="40000"/>
                </a:schemeClr>
              </a:gs>
            </a:gsLst>
            <a:lin ang="5400000" scaled="1"/>
            <a:tileRect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389" name="任意多边形: 形状 388"/>
          <p:cNvSpPr/>
          <p:nvPr/>
        </p:nvSpPr>
        <p:spPr>
          <a:xfrm>
            <a:off x="9191978" y="2462971"/>
            <a:ext cx="226987" cy="332526"/>
          </a:xfrm>
          <a:custGeom>
            <a:avLst/>
            <a:gdLst>
              <a:gd name="connsiteX0" fmla="*/ 226987 w 226987"/>
              <a:gd name="connsiteY0" fmla="*/ 230475 h 332526"/>
              <a:gd name="connsiteX1" fmla="*/ 82128 w 226987"/>
              <a:gd name="connsiteY1" fmla="*/ 0 h 332526"/>
              <a:gd name="connsiteX2" fmla="*/ 0 w 226987"/>
              <a:gd name="connsiteY2" fmla="*/ 52743 h 332526"/>
              <a:gd name="connsiteX3" fmla="*/ 147238 w 226987"/>
              <a:gd name="connsiteY3" fmla="*/ 332527 h 332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87" h="332526">
                <a:moveTo>
                  <a:pt x="226987" y="230475"/>
                </a:moveTo>
                <a:lnTo>
                  <a:pt x="82128" y="0"/>
                </a:lnTo>
                <a:lnTo>
                  <a:pt x="0" y="52743"/>
                </a:lnTo>
                <a:lnTo>
                  <a:pt x="147238" y="332527"/>
                </a:lnTo>
                <a:close/>
              </a:path>
            </a:pathLst>
          </a:custGeom>
          <a:gradFill flip="none" rotWithShape="1">
            <a:gsLst>
              <a:gs pos="11000">
                <a:schemeClr val="accent1">
                  <a:lumMod val="40000"/>
                  <a:lumOff val="60000"/>
                </a:schemeClr>
              </a:gs>
              <a:gs pos="88000">
                <a:schemeClr val="accent1">
                  <a:lumMod val="20000"/>
                  <a:lumOff val="80000"/>
                </a:schemeClr>
              </a:gs>
            </a:gsLst>
            <a:lin ang="16200000" scaled="1"/>
            <a:tileRect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391" name="任意多边形: 形状 390"/>
          <p:cNvSpPr/>
          <p:nvPr/>
        </p:nvSpPr>
        <p:spPr>
          <a:xfrm>
            <a:off x="9312262" y="2346967"/>
            <a:ext cx="245008" cy="84454"/>
          </a:xfrm>
          <a:custGeom>
            <a:avLst/>
            <a:gdLst>
              <a:gd name="connsiteX0" fmla="*/ 0 w 245008"/>
              <a:gd name="connsiteY0" fmla="*/ 8456 h 84454"/>
              <a:gd name="connsiteX1" fmla="*/ 132757 w 245008"/>
              <a:gd name="connsiteY1" fmla="*/ 51105 h 84454"/>
              <a:gd name="connsiteX2" fmla="*/ 245008 w 245008"/>
              <a:gd name="connsiteY2" fmla="*/ 0 h 84454"/>
              <a:gd name="connsiteX3" fmla="*/ 124460 w 245008"/>
              <a:gd name="connsiteY3" fmla="*/ 84030 h 84454"/>
              <a:gd name="connsiteX4" fmla="*/ 0 w 245008"/>
              <a:gd name="connsiteY4" fmla="*/ 8456 h 84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008" h="84454">
                <a:moveTo>
                  <a:pt x="0" y="8456"/>
                </a:moveTo>
                <a:cubicBezTo>
                  <a:pt x="0" y="8456"/>
                  <a:pt x="55016" y="66643"/>
                  <a:pt x="132757" y="51105"/>
                </a:cubicBezTo>
                <a:cubicBezTo>
                  <a:pt x="210498" y="35567"/>
                  <a:pt x="245008" y="0"/>
                  <a:pt x="245008" y="0"/>
                </a:cubicBezTo>
                <a:cubicBezTo>
                  <a:pt x="245008" y="0"/>
                  <a:pt x="214303" y="76948"/>
                  <a:pt x="124460" y="84030"/>
                </a:cubicBezTo>
                <a:cubicBezTo>
                  <a:pt x="34616" y="91059"/>
                  <a:pt x="0" y="8456"/>
                  <a:pt x="0" y="8456"/>
                </a:cubicBezTo>
                <a:close/>
              </a:path>
            </a:pathLst>
          </a:custGeom>
          <a:gradFill flip="none" rotWithShape="1">
            <a:gsLst>
              <a:gs pos="0">
                <a:srgbClr val="DBA585">
                  <a:alpha val="0"/>
                </a:srgbClr>
              </a:gs>
              <a:gs pos="75000">
                <a:srgbClr val="CB7D4D"/>
              </a:gs>
            </a:gsLst>
            <a:lin ang="0" scaled="1"/>
            <a:tileRect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393" name="任意多边形: 形状 392"/>
          <p:cNvSpPr/>
          <p:nvPr/>
        </p:nvSpPr>
        <p:spPr>
          <a:xfrm>
            <a:off x="6593100" y="1389739"/>
            <a:ext cx="37770" cy="133786"/>
          </a:xfrm>
          <a:custGeom>
            <a:avLst/>
            <a:gdLst>
              <a:gd name="connsiteX0" fmla="*/ 35062 w 37770"/>
              <a:gd name="connsiteY0" fmla="*/ 133786 h 133786"/>
              <a:gd name="connsiteX1" fmla="*/ 34533 w 37770"/>
              <a:gd name="connsiteY1" fmla="*/ 133734 h 133786"/>
              <a:gd name="connsiteX2" fmla="*/ 19418 w 37770"/>
              <a:gd name="connsiteY2" fmla="*/ 102394 h 133786"/>
              <a:gd name="connsiteX3" fmla="*/ 17093 w 37770"/>
              <a:gd name="connsiteY3" fmla="*/ 94995 h 133786"/>
              <a:gd name="connsiteX4" fmla="*/ 1344 w 37770"/>
              <a:gd name="connsiteY4" fmla="*/ 9961 h 133786"/>
              <a:gd name="connsiteX5" fmla="*/ 10011 w 37770"/>
              <a:gd name="connsiteY5" fmla="*/ 184 h 133786"/>
              <a:gd name="connsiteX6" fmla="*/ 28244 w 37770"/>
              <a:gd name="connsiteY6" fmla="*/ 9485 h 133786"/>
              <a:gd name="connsiteX7" fmla="*/ 28455 w 37770"/>
              <a:gd name="connsiteY7" fmla="*/ 9697 h 133786"/>
              <a:gd name="connsiteX8" fmla="*/ 28508 w 37770"/>
              <a:gd name="connsiteY8" fmla="*/ 10014 h 133786"/>
              <a:gd name="connsiteX9" fmla="*/ 36647 w 37770"/>
              <a:gd name="connsiteY9" fmla="*/ 133099 h 133786"/>
              <a:gd name="connsiteX10" fmla="*/ 35062 w 37770"/>
              <a:gd name="connsiteY10" fmla="*/ 133786 h 133786"/>
              <a:gd name="connsiteX11" fmla="*/ 11914 w 37770"/>
              <a:gd name="connsiteY11" fmla="*/ 1875 h 133786"/>
              <a:gd name="connsiteX12" fmla="*/ 10381 w 37770"/>
              <a:gd name="connsiteY12" fmla="*/ 2034 h 133786"/>
              <a:gd name="connsiteX13" fmla="*/ 3140 w 37770"/>
              <a:gd name="connsiteY13" fmla="*/ 10542 h 133786"/>
              <a:gd name="connsiteX14" fmla="*/ 18890 w 37770"/>
              <a:gd name="connsiteY14" fmla="*/ 94414 h 133786"/>
              <a:gd name="connsiteX15" fmla="*/ 21215 w 37770"/>
              <a:gd name="connsiteY15" fmla="*/ 101813 h 133786"/>
              <a:gd name="connsiteX16" fmla="*/ 34956 w 37770"/>
              <a:gd name="connsiteY16" fmla="*/ 131831 h 133786"/>
              <a:gd name="connsiteX17" fmla="*/ 35220 w 37770"/>
              <a:gd name="connsiteY17" fmla="*/ 131725 h 133786"/>
              <a:gd name="connsiteX18" fmla="*/ 26553 w 37770"/>
              <a:gd name="connsiteY18" fmla="*/ 10490 h 133786"/>
              <a:gd name="connsiteX19" fmla="*/ 11914 w 37770"/>
              <a:gd name="connsiteY19" fmla="*/ 1875 h 133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7770" h="133786">
                <a:moveTo>
                  <a:pt x="35062" y="133786"/>
                </a:moveTo>
                <a:cubicBezTo>
                  <a:pt x="34903" y="133786"/>
                  <a:pt x="34692" y="133786"/>
                  <a:pt x="34533" y="133734"/>
                </a:cubicBezTo>
                <a:cubicBezTo>
                  <a:pt x="29301" y="132465"/>
                  <a:pt x="21003" y="107415"/>
                  <a:pt x="19418" y="102394"/>
                </a:cubicBezTo>
                <a:cubicBezTo>
                  <a:pt x="19048" y="101020"/>
                  <a:pt x="18203" y="98483"/>
                  <a:pt x="17093" y="94995"/>
                </a:cubicBezTo>
                <a:cubicBezTo>
                  <a:pt x="10592" y="74965"/>
                  <a:pt x="-4575" y="27983"/>
                  <a:pt x="1344" y="9961"/>
                </a:cubicBezTo>
                <a:cubicBezTo>
                  <a:pt x="3193" y="4306"/>
                  <a:pt x="6153" y="977"/>
                  <a:pt x="10011" y="184"/>
                </a:cubicBezTo>
                <a:cubicBezTo>
                  <a:pt x="18361" y="-1507"/>
                  <a:pt x="27821" y="9010"/>
                  <a:pt x="28244" y="9485"/>
                </a:cubicBezTo>
                <a:lnTo>
                  <a:pt x="28455" y="9697"/>
                </a:lnTo>
                <a:lnTo>
                  <a:pt x="28508" y="10014"/>
                </a:lnTo>
                <a:cubicBezTo>
                  <a:pt x="30622" y="29779"/>
                  <a:pt x="41192" y="128554"/>
                  <a:pt x="36647" y="133099"/>
                </a:cubicBezTo>
                <a:cubicBezTo>
                  <a:pt x="36171" y="133522"/>
                  <a:pt x="35643" y="133786"/>
                  <a:pt x="35062" y="133786"/>
                </a:cubicBezTo>
                <a:close/>
                <a:moveTo>
                  <a:pt x="11914" y="1875"/>
                </a:moveTo>
                <a:cubicBezTo>
                  <a:pt x="11385" y="1875"/>
                  <a:pt x="10857" y="1928"/>
                  <a:pt x="10381" y="2034"/>
                </a:cubicBezTo>
                <a:cubicBezTo>
                  <a:pt x="7210" y="2668"/>
                  <a:pt x="4779" y="5575"/>
                  <a:pt x="3140" y="10542"/>
                </a:cubicBezTo>
                <a:cubicBezTo>
                  <a:pt x="-2567" y="27930"/>
                  <a:pt x="13023" y="76234"/>
                  <a:pt x="18890" y="94414"/>
                </a:cubicBezTo>
                <a:cubicBezTo>
                  <a:pt x="19999" y="97902"/>
                  <a:pt x="20845" y="100439"/>
                  <a:pt x="21215" y="101813"/>
                </a:cubicBezTo>
                <a:cubicBezTo>
                  <a:pt x="25073" y="113810"/>
                  <a:pt x="31890" y="131091"/>
                  <a:pt x="34956" y="131831"/>
                </a:cubicBezTo>
                <a:cubicBezTo>
                  <a:pt x="35009" y="131831"/>
                  <a:pt x="35114" y="131884"/>
                  <a:pt x="35220" y="131725"/>
                </a:cubicBezTo>
                <a:cubicBezTo>
                  <a:pt x="38127" y="127815"/>
                  <a:pt x="31468" y="55411"/>
                  <a:pt x="26553" y="10490"/>
                </a:cubicBezTo>
                <a:cubicBezTo>
                  <a:pt x="25337" y="9168"/>
                  <a:pt x="18256" y="1875"/>
                  <a:pt x="11914" y="1875"/>
                </a:cubicBezTo>
                <a:close/>
              </a:path>
            </a:pathLst>
          </a:custGeom>
          <a:solidFill>
            <a:srgbClr val="DBA585"/>
          </a:soli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394" name="任意多边形: 形状 393"/>
          <p:cNvSpPr/>
          <p:nvPr/>
        </p:nvSpPr>
        <p:spPr>
          <a:xfrm>
            <a:off x="6531976" y="1129162"/>
            <a:ext cx="652252" cy="865301"/>
          </a:xfrm>
          <a:custGeom>
            <a:avLst/>
            <a:gdLst>
              <a:gd name="connsiteX0" fmla="*/ 268421 w 652252"/>
              <a:gd name="connsiteY0" fmla="*/ 426 h 865301"/>
              <a:gd name="connsiteX1" fmla="*/ 441871 w 652252"/>
              <a:gd name="connsiteY1" fmla="*/ 110193 h 865301"/>
              <a:gd name="connsiteX2" fmla="*/ 536472 w 652252"/>
              <a:gd name="connsiteY2" fmla="*/ 338343 h 865301"/>
              <a:gd name="connsiteX3" fmla="*/ 646186 w 652252"/>
              <a:gd name="connsiteY3" fmla="*/ 691639 h 865301"/>
              <a:gd name="connsiteX4" fmla="*/ 587999 w 652252"/>
              <a:gd name="connsiteY4" fmla="*/ 865301 h 865301"/>
              <a:gd name="connsiteX5" fmla="*/ 295902 w 652252"/>
              <a:gd name="connsiteY5" fmla="*/ 808013 h 865301"/>
              <a:gd name="connsiteX6" fmla="*/ 0 w 652252"/>
              <a:gd name="connsiteY6" fmla="*/ 808964 h 865301"/>
              <a:gd name="connsiteX7" fmla="*/ 90002 w 652252"/>
              <a:gd name="connsiteY7" fmla="*/ 628009 h 865301"/>
              <a:gd name="connsiteX8" fmla="*/ 36254 w 652252"/>
              <a:gd name="connsiteY8" fmla="*/ 165579 h 865301"/>
              <a:gd name="connsiteX9" fmla="*/ 268421 w 652252"/>
              <a:gd name="connsiteY9" fmla="*/ 426 h 865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2252" h="865301">
                <a:moveTo>
                  <a:pt x="268421" y="426"/>
                </a:moveTo>
                <a:cubicBezTo>
                  <a:pt x="268421" y="426"/>
                  <a:pt x="395946" y="-12945"/>
                  <a:pt x="441871" y="110193"/>
                </a:cubicBezTo>
                <a:cubicBezTo>
                  <a:pt x="487797" y="233332"/>
                  <a:pt x="531081" y="273656"/>
                  <a:pt x="536472" y="338343"/>
                </a:cubicBezTo>
                <a:cubicBezTo>
                  <a:pt x="558404" y="599999"/>
                  <a:pt x="680591" y="540808"/>
                  <a:pt x="646186" y="691639"/>
                </a:cubicBezTo>
                <a:cubicBezTo>
                  <a:pt x="611834" y="842471"/>
                  <a:pt x="587999" y="865301"/>
                  <a:pt x="587999" y="865301"/>
                </a:cubicBezTo>
                <a:lnTo>
                  <a:pt x="295902" y="808013"/>
                </a:lnTo>
                <a:lnTo>
                  <a:pt x="0" y="808964"/>
                </a:lnTo>
                <a:cubicBezTo>
                  <a:pt x="0" y="808964"/>
                  <a:pt x="115792" y="751147"/>
                  <a:pt x="90002" y="628009"/>
                </a:cubicBezTo>
                <a:cubicBezTo>
                  <a:pt x="64211" y="504870"/>
                  <a:pt x="0" y="303040"/>
                  <a:pt x="36254" y="165579"/>
                </a:cubicBezTo>
                <a:cubicBezTo>
                  <a:pt x="72562" y="28119"/>
                  <a:pt x="192212" y="10943"/>
                  <a:pt x="268421" y="426"/>
                </a:cubicBezTo>
                <a:close/>
              </a:path>
            </a:pathLst>
          </a:custGeom>
          <a:solidFill>
            <a:srgbClr val="1F2531"/>
          </a:soli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395" name="任意多边形: 形状 394"/>
          <p:cNvSpPr/>
          <p:nvPr/>
        </p:nvSpPr>
        <p:spPr>
          <a:xfrm>
            <a:off x="6953429" y="1389729"/>
            <a:ext cx="37775" cy="133796"/>
          </a:xfrm>
          <a:custGeom>
            <a:avLst/>
            <a:gdLst>
              <a:gd name="connsiteX0" fmla="*/ 2661 w 37775"/>
              <a:gd name="connsiteY0" fmla="*/ 133797 h 133796"/>
              <a:gd name="connsiteX1" fmla="*/ 1128 w 37775"/>
              <a:gd name="connsiteY1" fmla="*/ 133110 h 133796"/>
              <a:gd name="connsiteX2" fmla="*/ 9267 w 37775"/>
              <a:gd name="connsiteY2" fmla="*/ 10024 h 133796"/>
              <a:gd name="connsiteX3" fmla="*/ 9320 w 37775"/>
              <a:gd name="connsiteY3" fmla="*/ 9707 h 133796"/>
              <a:gd name="connsiteX4" fmla="*/ 9531 w 37775"/>
              <a:gd name="connsiteY4" fmla="*/ 9496 h 133796"/>
              <a:gd name="connsiteX5" fmla="*/ 27764 w 37775"/>
              <a:gd name="connsiteY5" fmla="*/ 194 h 133796"/>
              <a:gd name="connsiteX6" fmla="*/ 36431 w 37775"/>
              <a:gd name="connsiteY6" fmla="*/ 9971 h 133796"/>
              <a:gd name="connsiteX7" fmla="*/ 20682 w 37775"/>
              <a:gd name="connsiteY7" fmla="*/ 95005 h 133796"/>
              <a:gd name="connsiteX8" fmla="*/ 18357 w 37775"/>
              <a:gd name="connsiteY8" fmla="*/ 102351 h 133796"/>
              <a:gd name="connsiteX9" fmla="*/ 3242 w 37775"/>
              <a:gd name="connsiteY9" fmla="*/ 133744 h 133796"/>
              <a:gd name="connsiteX10" fmla="*/ 2661 w 37775"/>
              <a:gd name="connsiteY10" fmla="*/ 133797 h 133796"/>
              <a:gd name="connsiteX11" fmla="*/ 11169 w 37775"/>
              <a:gd name="connsiteY11" fmla="*/ 10553 h 133796"/>
              <a:gd name="connsiteX12" fmla="*/ 2555 w 37775"/>
              <a:gd name="connsiteY12" fmla="*/ 131788 h 133796"/>
              <a:gd name="connsiteX13" fmla="*/ 2819 w 37775"/>
              <a:gd name="connsiteY13" fmla="*/ 131841 h 133796"/>
              <a:gd name="connsiteX14" fmla="*/ 16560 w 37775"/>
              <a:gd name="connsiteY14" fmla="*/ 101770 h 133796"/>
              <a:gd name="connsiteX15" fmla="*/ 18885 w 37775"/>
              <a:gd name="connsiteY15" fmla="*/ 94371 h 133796"/>
              <a:gd name="connsiteX16" fmla="*/ 34634 w 37775"/>
              <a:gd name="connsiteY16" fmla="*/ 10500 h 133796"/>
              <a:gd name="connsiteX17" fmla="*/ 27394 w 37775"/>
              <a:gd name="connsiteY17" fmla="*/ 1991 h 133796"/>
              <a:gd name="connsiteX18" fmla="*/ 11169 w 37775"/>
              <a:gd name="connsiteY18" fmla="*/ 10553 h 133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7775" h="133796">
                <a:moveTo>
                  <a:pt x="2661" y="133797"/>
                </a:moveTo>
                <a:cubicBezTo>
                  <a:pt x="2079" y="133797"/>
                  <a:pt x="1551" y="133585"/>
                  <a:pt x="1128" y="133110"/>
                </a:cubicBezTo>
                <a:cubicBezTo>
                  <a:pt x="-3417" y="128565"/>
                  <a:pt x="7100" y="29790"/>
                  <a:pt x="9267" y="10024"/>
                </a:cubicBezTo>
                <a:lnTo>
                  <a:pt x="9320" y="9707"/>
                </a:lnTo>
                <a:lnTo>
                  <a:pt x="9531" y="9496"/>
                </a:lnTo>
                <a:cubicBezTo>
                  <a:pt x="9954" y="9020"/>
                  <a:pt x="19414" y="-1550"/>
                  <a:pt x="27764" y="194"/>
                </a:cubicBezTo>
                <a:cubicBezTo>
                  <a:pt x="31622" y="987"/>
                  <a:pt x="34581" y="4264"/>
                  <a:pt x="36431" y="9971"/>
                </a:cubicBezTo>
                <a:cubicBezTo>
                  <a:pt x="42350" y="27993"/>
                  <a:pt x="27183" y="74923"/>
                  <a:pt x="20682" y="95005"/>
                </a:cubicBezTo>
                <a:cubicBezTo>
                  <a:pt x="19572" y="98493"/>
                  <a:pt x="18727" y="101030"/>
                  <a:pt x="18357" y="102351"/>
                </a:cubicBezTo>
                <a:cubicBezTo>
                  <a:pt x="16718" y="107425"/>
                  <a:pt x="8474" y="132475"/>
                  <a:pt x="3242" y="133744"/>
                </a:cubicBezTo>
                <a:cubicBezTo>
                  <a:pt x="3031" y="133744"/>
                  <a:pt x="2872" y="133797"/>
                  <a:pt x="2661" y="133797"/>
                </a:cubicBezTo>
                <a:close/>
                <a:moveTo>
                  <a:pt x="11169" y="10553"/>
                </a:moveTo>
                <a:cubicBezTo>
                  <a:pt x="6254" y="55474"/>
                  <a:pt x="-405" y="127825"/>
                  <a:pt x="2555" y="131788"/>
                </a:cubicBezTo>
                <a:cubicBezTo>
                  <a:pt x="2661" y="131894"/>
                  <a:pt x="2713" y="131894"/>
                  <a:pt x="2819" y="131841"/>
                </a:cubicBezTo>
                <a:cubicBezTo>
                  <a:pt x="5884" y="131101"/>
                  <a:pt x="12702" y="113820"/>
                  <a:pt x="16560" y="101770"/>
                </a:cubicBezTo>
                <a:cubicBezTo>
                  <a:pt x="16930" y="100449"/>
                  <a:pt x="17775" y="97912"/>
                  <a:pt x="18885" y="94371"/>
                </a:cubicBezTo>
                <a:cubicBezTo>
                  <a:pt x="24751" y="76191"/>
                  <a:pt x="40342" y="27940"/>
                  <a:pt x="34634" y="10500"/>
                </a:cubicBezTo>
                <a:cubicBezTo>
                  <a:pt x="32996" y="5532"/>
                  <a:pt x="30565" y="2678"/>
                  <a:pt x="27394" y="1991"/>
                </a:cubicBezTo>
                <a:cubicBezTo>
                  <a:pt x="20735" y="670"/>
                  <a:pt x="12543" y="9073"/>
                  <a:pt x="11169" y="10553"/>
                </a:cubicBezTo>
                <a:close/>
              </a:path>
            </a:pathLst>
          </a:custGeom>
          <a:solidFill>
            <a:srgbClr val="DBA585"/>
          </a:soli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396" name="任意多边形: 形状 395"/>
          <p:cNvSpPr/>
          <p:nvPr/>
        </p:nvSpPr>
        <p:spPr>
          <a:xfrm>
            <a:off x="6208539" y="1790070"/>
            <a:ext cx="1191430" cy="515992"/>
          </a:xfrm>
          <a:custGeom>
            <a:avLst/>
            <a:gdLst>
              <a:gd name="connsiteX0" fmla="*/ 1191431 w 1191430"/>
              <a:gd name="connsiteY0" fmla="*/ 515992 h 515992"/>
              <a:gd name="connsiteX1" fmla="*/ 1009365 w 1191430"/>
              <a:gd name="connsiteY1" fmla="*/ 515992 h 515992"/>
              <a:gd name="connsiteX2" fmla="*/ 940979 w 1191430"/>
              <a:gd name="connsiteY2" fmla="*/ 393383 h 515992"/>
              <a:gd name="connsiteX3" fmla="*/ 897378 w 1191430"/>
              <a:gd name="connsiteY3" fmla="*/ 515992 h 515992"/>
              <a:gd name="connsiteX4" fmla="*/ 284592 w 1191430"/>
              <a:gd name="connsiteY4" fmla="*/ 515992 h 515992"/>
              <a:gd name="connsiteX5" fmla="*/ 276612 w 1191430"/>
              <a:gd name="connsiteY5" fmla="*/ 387781 h 515992"/>
              <a:gd name="connsiteX6" fmla="*/ 205847 w 1191430"/>
              <a:gd name="connsiteY6" fmla="*/ 515992 h 515992"/>
              <a:gd name="connsiteX7" fmla="*/ 0 w 1191430"/>
              <a:gd name="connsiteY7" fmla="*/ 515992 h 515992"/>
              <a:gd name="connsiteX8" fmla="*/ 180268 w 1191430"/>
              <a:gd name="connsiteY8" fmla="*/ 203126 h 515992"/>
              <a:gd name="connsiteX9" fmla="*/ 499688 w 1191430"/>
              <a:gd name="connsiteY9" fmla="*/ 17308 h 515992"/>
              <a:gd name="connsiteX10" fmla="*/ 689364 w 1191430"/>
              <a:gd name="connsiteY10" fmla="*/ 15987 h 515992"/>
              <a:gd name="connsiteX11" fmla="*/ 928348 w 1191430"/>
              <a:gd name="connsiteY11" fmla="*/ 83898 h 515992"/>
              <a:gd name="connsiteX12" fmla="*/ 1191431 w 1191430"/>
              <a:gd name="connsiteY12" fmla="*/ 515992 h 51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91430" h="515992">
                <a:moveTo>
                  <a:pt x="1191431" y="515992"/>
                </a:moveTo>
                <a:lnTo>
                  <a:pt x="1009365" y="515992"/>
                </a:lnTo>
                <a:cubicBezTo>
                  <a:pt x="971631" y="447183"/>
                  <a:pt x="940979" y="393383"/>
                  <a:pt x="940979" y="393383"/>
                </a:cubicBezTo>
                <a:cubicBezTo>
                  <a:pt x="940979" y="393383"/>
                  <a:pt x="916456" y="438146"/>
                  <a:pt x="897378" y="515992"/>
                </a:cubicBezTo>
                <a:lnTo>
                  <a:pt x="284592" y="515992"/>
                </a:lnTo>
                <a:cubicBezTo>
                  <a:pt x="275238" y="467424"/>
                  <a:pt x="274657" y="420917"/>
                  <a:pt x="276612" y="387781"/>
                </a:cubicBezTo>
                <a:cubicBezTo>
                  <a:pt x="276612" y="387781"/>
                  <a:pt x="243846" y="446971"/>
                  <a:pt x="205847" y="515992"/>
                </a:cubicBezTo>
                <a:lnTo>
                  <a:pt x="0" y="515992"/>
                </a:lnTo>
                <a:cubicBezTo>
                  <a:pt x="54646" y="413677"/>
                  <a:pt x="156962" y="227436"/>
                  <a:pt x="180268" y="203126"/>
                </a:cubicBezTo>
                <a:cubicBezTo>
                  <a:pt x="209494" y="172526"/>
                  <a:pt x="378822" y="55465"/>
                  <a:pt x="499688" y="17308"/>
                </a:cubicBezTo>
                <a:cubicBezTo>
                  <a:pt x="620607" y="-20849"/>
                  <a:pt x="689364" y="15987"/>
                  <a:pt x="689364" y="15987"/>
                </a:cubicBezTo>
                <a:cubicBezTo>
                  <a:pt x="689364" y="15987"/>
                  <a:pt x="813559" y="38395"/>
                  <a:pt x="928348" y="83898"/>
                </a:cubicBezTo>
                <a:cubicBezTo>
                  <a:pt x="973534" y="101814"/>
                  <a:pt x="1098205" y="332078"/>
                  <a:pt x="1191431" y="515992"/>
                </a:cubicBezTo>
                <a:close/>
              </a:path>
            </a:pathLst>
          </a:custGeom>
          <a:gradFill>
            <a:gsLst>
              <a:gs pos="0">
                <a:srgbClr val="4C719A"/>
              </a:gs>
              <a:gs pos="72000">
                <a:srgbClr val="0E1E38"/>
              </a:gs>
            </a:gsLst>
            <a:lin ang="2700000" scaled="1"/>
          </a:gra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398" name="任意多边形: 形状 397"/>
          <p:cNvSpPr/>
          <p:nvPr/>
        </p:nvSpPr>
        <p:spPr>
          <a:xfrm>
            <a:off x="6700027" y="1649083"/>
            <a:ext cx="213448" cy="257063"/>
          </a:xfrm>
          <a:custGeom>
            <a:avLst/>
            <a:gdLst>
              <a:gd name="connsiteX0" fmla="*/ 192221 w 213448"/>
              <a:gd name="connsiteY0" fmla="*/ 11321 h 257063"/>
              <a:gd name="connsiteX1" fmla="*/ 206755 w 213448"/>
              <a:gd name="connsiteY1" fmla="*/ 179857 h 257063"/>
              <a:gd name="connsiteX2" fmla="*/ 89958 w 213448"/>
              <a:gd name="connsiteY2" fmla="*/ 253423 h 257063"/>
              <a:gd name="connsiteX3" fmla="*/ 62 w 213448"/>
              <a:gd name="connsiteY3" fmla="*/ 181284 h 257063"/>
              <a:gd name="connsiteX4" fmla="*/ 18982 w 213448"/>
              <a:gd name="connsiteY4" fmla="*/ 37217 h 257063"/>
              <a:gd name="connsiteX5" fmla="*/ 192221 w 213448"/>
              <a:gd name="connsiteY5" fmla="*/ 11321 h 25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448" h="257063">
                <a:moveTo>
                  <a:pt x="192221" y="11321"/>
                </a:moveTo>
                <a:cubicBezTo>
                  <a:pt x="192221" y="11321"/>
                  <a:pt x="181757" y="141013"/>
                  <a:pt x="206755" y="179857"/>
                </a:cubicBezTo>
                <a:cubicBezTo>
                  <a:pt x="231752" y="218701"/>
                  <a:pt x="185404" y="271445"/>
                  <a:pt x="89958" y="253423"/>
                </a:cubicBezTo>
                <a:cubicBezTo>
                  <a:pt x="-5540" y="235402"/>
                  <a:pt x="62" y="181284"/>
                  <a:pt x="62" y="181284"/>
                </a:cubicBezTo>
                <a:cubicBezTo>
                  <a:pt x="62" y="181284"/>
                  <a:pt x="26803" y="101270"/>
                  <a:pt x="18982" y="37217"/>
                </a:cubicBezTo>
                <a:cubicBezTo>
                  <a:pt x="11054" y="-26941"/>
                  <a:pt x="192221" y="11321"/>
                  <a:pt x="192221" y="11321"/>
                </a:cubicBezTo>
                <a:close/>
              </a:path>
            </a:pathLst>
          </a:custGeom>
          <a:gradFill flip="none" rotWithShape="1">
            <a:gsLst>
              <a:gs pos="24000">
                <a:srgbClr val="DBA585"/>
              </a:gs>
              <a:gs pos="100000">
                <a:srgbClr val="A25B30"/>
              </a:gs>
            </a:gsLst>
            <a:lin ang="2700000" scaled="1"/>
            <a:tileRect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00" name="任意多边形: 形状 399"/>
          <p:cNvSpPr/>
          <p:nvPr/>
        </p:nvSpPr>
        <p:spPr>
          <a:xfrm>
            <a:off x="6675930" y="1793852"/>
            <a:ext cx="275615" cy="371790"/>
          </a:xfrm>
          <a:custGeom>
            <a:avLst/>
            <a:gdLst>
              <a:gd name="connsiteX0" fmla="*/ 275615 w 275615"/>
              <a:gd name="connsiteY0" fmla="*/ 23620 h 371790"/>
              <a:gd name="connsiteX1" fmla="*/ 87314 w 275615"/>
              <a:gd name="connsiteY1" fmla="*/ 371791 h 371790"/>
              <a:gd name="connsiteX2" fmla="*/ 324 w 275615"/>
              <a:gd name="connsiteY2" fmla="*/ 24942 h 371790"/>
              <a:gd name="connsiteX3" fmla="*/ 275615 w 275615"/>
              <a:gd name="connsiteY3" fmla="*/ 23620 h 371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615" h="371790">
                <a:moveTo>
                  <a:pt x="275615" y="23620"/>
                </a:moveTo>
                <a:cubicBezTo>
                  <a:pt x="275615" y="23620"/>
                  <a:pt x="158501" y="320263"/>
                  <a:pt x="87314" y="371791"/>
                </a:cubicBezTo>
                <a:cubicBezTo>
                  <a:pt x="87314" y="371791"/>
                  <a:pt x="-6176" y="69229"/>
                  <a:pt x="324" y="24942"/>
                </a:cubicBezTo>
                <a:cubicBezTo>
                  <a:pt x="324" y="24942"/>
                  <a:pt x="141378" y="-30286"/>
                  <a:pt x="275615" y="23620"/>
                </a:cubicBezTo>
                <a:close/>
              </a:path>
            </a:pathLst>
          </a:custGeom>
          <a:gradFill flip="none" rotWithShape="1">
            <a:gsLst>
              <a:gs pos="24000">
                <a:srgbClr val="DBA585"/>
              </a:gs>
              <a:gs pos="100000">
                <a:srgbClr val="A25B30"/>
              </a:gs>
            </a:gsLst>
            <a:lin ang="2700000" scaled="1"/>
            <a:tileRect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01" name="任意多边形: 形状 400"/>
          <p:cNvSpPr/>
          <p:nvPr/>
        </p:nvSpPr>
        <p:spPr>
          <a:xfrm>
            <a:off x="6540480" y="1745756"/>
            <a:ext cx="195158" cy="351880"/>
          </a:xfrm>
          <a:custGeom>
            <a:avLst/>
            <a:gdLst>
              <a:gd name="connsiteX0" fmla="*/ 163573 w 195158"/>
              <a:gd name="connsiteY0" fmla="*/ 0 h 351880"/>
              <a:gd name="connsiteX1" fmla="*/ 8989 w 195158"/>
              <a:gd name="connsiteY1" fmla="*/ 301663 h 351880"/>
              <a:gd name="connsiteX2" fmla="*/ 192164 w 195158"/>
              <a:gd name="connsiteY2" fmla="*/ 236288 h 351880"/>
              <a:gd name="connsiteX3" fmla="*/ 163573 w 195158"/>
              <a:gd name="connsiteY3" fmla="*/ 0 h 35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158" h="351880">
                <a:moveTo>
                  <a:pt x="163573" y="0"/>
                </a:moveTo>
                <a:cubicBezTo>
                  <a:pt x="163573" y="0"/>
                  <a:pt x="-45234" y="185765"/>
                  <a:pt x="8989" y="301663"/>
                </a:cubicBezTo>
                <a:cubicBezTo>
                  <a:pt x="55232" y="400544"/>
                  <a:pt x="219223" y="339926"/>
                  <a:pt x="192164" y="236288"/>
                </a:cubicBezTo>
                <a:cubicBezTo>
                  <a:pt x="165052" y="132598"/>
                  <a:pt x="163573" y="0"/>
                  <a:pt x="163573" y="0"/>
                </a:cubicBezTo>
                <a:close/>
              </a:path>
            </a:pathLst>
          </a:custGeom>
          <a:solidFill>
            <a:srgbClr val="1F2531"/>
          </a:soli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02" name="任意多边形: 形状 401"/>
          <p:cNvSpPr/>
          <p:nvPr/>
        </p:nvSpPr>
        <p:spPr>
          <a:xfrm>
            <a:off x="6731323" y="1677105"/>
            <a:ext cx="142005" cy="46496"/>
          </a:xfrm>
          <a:custGeom>
            <a:avLst/>
            <a:gdLst>
              <a:gd name="connsiteX0" fmla="*/ 0 w 142005"/>
              <a:gd name="connsiteY0" fmla="*/ 16225 h 46496"/>
              <a:gd name="connsiteX1" fmla="*/ 142006 w 142005"/>
              <a:gd name="connsiteY1" fmla="*/ 0 h 46496"/>
              <a:gd name="connsiteX2" fmla="*/ 71029 w 142005"/>
              <a:gd name="connsiteY2" fmla="*/ 45873 h 46496"/>
              <a:gd name="connsiteX3" fmla="*/ 0 w 142005"/>
              <a:gd name="connsiteY3" fmla="*/ 16225 h 46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005" h="46496">
                <a:moveTo>
                  <a:pt x="0" y="16225"/>
                </a:moveTo>
                <a:cubicBezTo>
                  <a:pt x="0" y="16225"/>
                  <a:pt x="71928" y="50207"/>
                  <a:pt x="142006" y="0"/>
                </a:cubicBezTo>
                <a:cubicBezTo>
                  <a:pt x="142006" y="0"/>
                  <a:pt x="122557" y="40165"/>
                  <a:pt x="71029" y="45873"/>
                </a:cubicBezTo>
                <a:cubicBezTo>
                  <a:pt x="19448" y="51581"/>
                  <a:pt x="0" y="16225"/>
                  <a:pt x="0" y="16225"/>
                </a:cubicBezTo>
                <a:close/>
              </a:path>
            </a:pathLst>
          </a:custGeom>
          <a:gradFill flip="none" rotWithShape="1">
            <a:gsLst>
              <a:gs pos="0">
                <a:srgbClr val="9E6304">
                  <a:alpha val="0"/>
                </a:srgbClr>
              </a:gs>
              <a:gs pos="75000">
                <a:srgbClr val="8B4E29"/>
              </a:gs>
            </a:gsLst>
            <a:lin ang="0" scaled="1"/>
            <a:tileRect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04" name="任意多边形: 形状 403"/>
          <p:cNvSpPr/>
          <p:nvPr/>
        </p:nvSpPr>
        <p:spPr>
          <a:xfrm>
            <a:off x="8309398" y="1007137"/>
            <a:ext cx="274973" cy="499899"/>
          </a:xfrm>
          <a:custGeom>
            <a:avLst/>
            <a:gdLst>
              <a:gd name="connsiteX0" fmla="*/ 274974 w 274973"/>
              <a:gd name="connsiteY0" fmla="*/ 0 h 499899"/>
              <a:gd name="connsiteX1" fmla="*/ 191314 w 274973"/>
              <a:gd name="connsiteY1" fmla="*/ 319314 h 499899"/>
              <a:gd name="connsiteX2" fmla="*/ 155482 w 274973"/>
              <a:gd name="connsiteY2" fmla="*/ 402446 h 499899"/>
              <a:gd name="connsiteX3" fmla="*/ 155059 w 274973"/>
              <a:gd name="connsiteY3" fmla="*/ 403239 h 499899"/>
              <a:gd name="connsiteX4" fmla="*/ 148559 w 274973"/>
              <a:gd name="connsiteY4" fmla="*/ 424431 h 499899"/>
              <a:gd name="connsiteX5" fmla="*/ 139680 w 274973"/>
              <a:gd name="connsiteY5" fmla="*/ 489066 h 499899"/>
              <a:gd name="connsiteX6" fmla="*/ 137091 w 274973"/>
              <a:gd name="connsiteY6" fmla="*/ 499900 h 499899"/>
              <a:gd name="connsiteX7" fmla="*/ 0 w 274973"/>
              <a:gd name="connsiteY7" fmla="*/ 499900 h 499899"/>
              <a:gd name="connsiteX8" fmla="*/ 52585 w 274973"/>
              <a:gd name="connsiteY8" fmla="*/ 343255 h 499899"/>
              <a:gd name="connsiteX9" fmla="*/ 79855 w 274973"/>
              <a:gd name="connsiteY9" fmla="*/ 260018 h 499899"/>
              <a:gd name="connsiteX10" fmla="*/ 145811 w 274973"/>
              <a:gd name="connsiteY10" fmla="*/ 79432 h 499899"/>
              <a:gd name="connsiteX11" fmla="*/ 221966 w 274973"/>
              <a:gd name="connsiteY11" fmla="*/ 22197 h 499899"/>
              <a:gd name="connsiteX12" fmla="*/ 274974 w 274973"/>
              <a:gd name="connsiteY12" fmla="*/ 0 h 499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4973" h="499899">
                <a:moveTo>
                  <a:pt x="274974" y="0"/>
                </a:moveTo>
                <a:cubicBezTo>
                  <a:pt x="274974" y="0"/>
                  <a:pt x="205742" y="260599"/>
                  <a:pt x="191314" y="319314"/>
                </a:cubicBezTo>
                <a:cubicBezTo>
                  <a:pt x="186980" y="336966"/>
                  <a:pt x="173134" y="367566"/>
                  <a:pt x="155482" y="402446"/>
                </a:cubicBezTo>
                <a:cubicBezTo>
                  <a:pt x="155376" y="402710"/>
                  <a:pt x="155271" y="402922"/>
                  <a:pt x="155059" y="403239"/>
                </a:cubicBezTo>
                <a:cubicBezTo>
                  <a:pt x="151254" y="410902"/>
                  <a:pt x="149457" y="417878"/>
                  <a:pt x="148559" y="424431"/>
                </a:cubicBezTo>
                <a:cubicBezTo>
                  <a:pt x="145758" y="446152"/>
                  <a:pt x="154108" y="463275"/>
                  <a:pt x="139680" y="489066"/>
                </a:cubicBezTo>
                <a:lnTo>
                  <a:pt x="137091" y="499900"/>
                </a:lnTo>
                <a:lnTo>
                  <a:pt x="0" y="499900"/>
                </a:lnTo>
                <a:cubicBezTo>
                  <a:pt x="16013" y="452388"/>
                  <a:pt x="36307" y="391929"/>
                  <a:pt x="52585" y="343255"/>
                </a:cubicBezTo>
                <a:cubicBezTo>
                  <a:pt x="66220" y="302138"/>
                  <a:pt x="77001" y="269478"/>
                  <a:pt x="79855" y="260018"/>
                </a:cubicBezTo>
                <a:cubicBezTo>
                  <a:pt x="88311" y="231743"/>
                  <a:pt x="119386" y="140209"/>
                  <a:pt x="145811" y="79432"/>
                </a:cubicBezTo>
                <a:cubicBezTo>
                  <a:pt x="155059" y="58240"/>
                  <a:pt x="190521" y="37311"/>
                  <a:pt x="221966" y="22197"/>
                </a:cubicBezTo>
                <a:cubicBezTo>
                  <a:pt x="250082" y="8773"/>
                  <a:pt x="274974" y="0"/>
                  <a:pt x="274974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3500000" scaled="1"/>
            <a:tileRect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05" name="任意多边形: 形状 404"/>
          <p:cNvSpPr/>
          <p:nvPr/>
        </p:nvSpPr>
        <p:spPr>
          <a:xfrm>
            <a:off x="8489448" y="357391"/>
            <a:ext cx="457517" cy="797934"/>
          </a:xfrm>
          <a:custGeom>
            <a:avLst/>
            <a:gdLst>
              <a:gd name="connsiteX0" fmla="*/ 3230 w 457517"/>
              <a:gd name="connsiteY0" fmla="*/ 277477 h 797934"/>
              <a:gd name="connsiteX1" fmla="*/ 193646 w 457517"/>
              <a:gd name="connsiteY1" fmla="*/ 72 h 797934"/>
              <a:gd name="connsiteX2" fmla="*/ 420421 w 457517"/>
              <a:gd name="connsiteY2" fmla="*/ 283766 h 797934"/>
              <a:gd name="connsiteX3" fmla="*/ 427714 w 457517"/>
              <a:gd name="connsiteY3" fmla="*/ 604983 h 797934"/>
              <a:gd name="connsiteX4" fmla="*/ 340091 w 457517"/>
              <a:gd name="connsiteY4" fmla="*/ 797935 h 797934"/>
              <a:gd name="connsiteX5" fmla="*/ 193646 w 457517"/>
              <a:gd name="connsiteY5" fmla="*/ 596633 h 797934"/>
              <a:gd name="connsiteX6" fmla="*/ 3230 w 457517"/>
              <a:gd name="connsiteY6" fmla="*/ 277477 h 7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7517" h="797934">
                <a:moveTo>
                  <a:pt x="3230" y="277477"/>
                </a:moveTo>
                <a:cubicBezTo>
                  <a:pt x="3230" y="277477"/>
                  <a:pt x="-40476" y="-5160"/>
                  <a:pt x="193646" y="72"/>
                </a:cubicBezTo>
                <a:cubicBezTo>
                  <a:pt x="427714" y="5304"/>
                  <a:pt x="424596" y="145037"/>
                  <a:pt x="420421" y="283766"/>
                </a:cubicBezTo>
                <a:cubicBezTo>
                  <a:pt x="416246" y="422495"/>
                  <a:pt x="326561" y="412031"/>
                  <a:pt x="427714" y="604983"/>
                </a:cubicBezTo>
                <a:cubicBezTo>
                  <a:pt x="528867" y="797935"/>
                  <a:pt x="340091" y="797935"/>
                  <a:pt x="340091" y="797935"/>
                </a:cubicBezTo>
                <a:lnTo>
                  <a:pt x="193646" y="596633"/>
                </a:lnTo>
                <a:lnTo>
                  <a:pt x="3230" y="277477"/>
                </a:lnTo>
                <a:close/>
              </a:path>
            </a:pathLst>
          </a:custGeom>
          <a:gradFill>
            <a:gsLst>
              <a:gs pos="0">
                <a:srgbClr val="EECAA2"/>
              </a:gs>
              <a:gs pos="98000">
                <a:srgbClr val="DD9647"/>
              </a:gs>
            </a:gsLst>
            <a:lin ang="2700000" scaled="1"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91" name="任意多边形: 形状 490"/>
          <p:cNvSpPr/>
          <p:nvPr/>
        </p:nvSpPr>
        <p:spPr>
          <a:xfrm>
            <a:off x="8492156" y="381280"/>
            <a:ext cx="368658" cy="727679"/>
          </a:xfrm>
          <a:custGeom>
            <a:avLst/>
            <a:gdLst>
              <a:gd name="connsiteX0" fmla="*/ 235520 w 368658"/>
              <a:gd name="connsiteY0" fmla="*/ 779 h 727679"/>
              <a:gd name="connsiteX1" fmla="*/ 367665 w 368658"/>
              <a:gd name="connsiteY1" fmla="*/ 160732 h 727679"/>
              <a:gd name="connsiteX2" fmla="*/ 269073 w 368658"/>
              <a:gd name="connsiteY2" fmla="*/ 415356 h 727679"/>
              <a:gd name="connsiteX3" fmla="*/ 260217 w 368658"/>
              <a:gd name="connsiteY3" fmla="*/ 424086 h 727679"/>
              <a:gd name="connsiteX4" fmla="*/ 251925 w 368658"/>
              <a:gd name="connsiteY4" fmla="*/ 481717 h 727679"/>
              <a:gd name="connsiteX5" fmla="*/ 243592 w 368658"/>
              <a:gd name="connsiteY5" fmla="*/ 558531 h 727679"/>
              <a:gd name="connsiteX6" fmla="*/ 243453 w 368658"/>
              <a:gd name="connsiteY6" fmla="*/ 560023 h 727679"/>
              <a:gd name="connsiteX7" fmla="*/ 246907 w 368658"/>
              <a:gd name="connsiteY7" fmla="*/ 560729 h 727679"/>
              <a:gd name="connsiteX8" fmla="*/ 285960 w 368658"/>
              <a:gd name="connsiteY8" fmla="*/ 575280 h 727679"/>
              <a:gd name="connsiteX9" fmla="*/ 16430 w 368658"/>
              <a:gd name="connsiteY9" fmla="*/ 725107 h 727679"/>
              <a:gd name="connsiteX10" fmla="*/ 73023 w 368658"/>
              <a:gd name="connsiteY10" fmla="*/ 578380 h 727679"/>
              <a:gd name="connsiteX11" fmla="*/ 75755 w 368658"/>
              <a:gd name="connsiteY11" fmla="*/ 574098 h 727679"/>
              <a:gd name="connsiteX12" fmla="*/ 78137 w 368658"/>
              <a:gd name="connsiteY12" fmla="*/ 566019 h 727679"/>
              <a:gd name="connsiteX13" fmla="*/ 80746 w 368658"/>
              <a:gd name="connsiteY13" fmla="*/ 533054 h 727679"/>
              <a:gd name="connsiteX14" fmla="*/ 78633 w 368658"/>
              <a:gd name="connsiteY14" fmla="*/ 493946 h 727679"/>
              <a:gd name="connsiteX15" fmla="*/ 78400 w 368658"/>
              <a:gd name="connsiteY15" fmla="*/ 492219 h 727679"/>
              <a:gd name="connsiteX16" fmla="*/ 61974 w 368658"/>
              <a:gd name="connsiteY16" fmla="*/ 488298 h 727679"/>
              <a:gd name="connsiteX17" fmla="*/ 522 w 368658"/>
              <a:gd name="connsiteY17" fmla="*/ 253587 h 727679"/>
              <a:gd name="connsiteX18" fmla="*/ 165305 w 368658"/>
              <a:gd name="connsiteY18" fmla="*/ 3294 h 727679"/>
              <a:gd name="connsiteX19" fmla="*/ 235520 w 368658"/>
              <a:gd name="connsiteY19" fmla="*/ 779 h 727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8658" h="727679">
                <a:moveTo>
                  <a:pt x="235520" y="779"/>
                </a:moveTo>
                <a:cubicBezTo>
                  <a:pt x="377127" y="11459"/>
                  <a:pt x="370393" y="128824"/>
                  <a:pt x="367665" y="160732"/>
                </a:cubicBezTo>
                <a:cubicBezTo>
                  <a:pt x="365287" y="188121"/>
                  <a:pt x="340048" y="327553"/>
                  <a:pt x="269073" y="415356"/>
                </a:cubicBezTo>
                <a:lnTo>
                  <a:pt x="260217" y="424086"/>
                </a:lnTo>
                <a:lnTo>
                  <a:pt x="251925" y="481717"/>
                </a:lnTo>
                <a:cubicBezTo>
                  <a:pt x="247912" y="514353"/>
                  <a:pt x="244865" y="545165"/>
                  <a:pt x="243592" y="558531"/>
                </a:cubicBezTo>
                <a:lnTo>
                  <a:pt x="243453" y="560023"/>
                </a:lnTo>
                <a:lnTo>
                  <a:pt x="246907" y="560729"/>
                </a:lnTo>
                <a:cubicBezTo>
                  <a:pt x="271025" y="567603"/>
                  <a:pt x="285980" y="575280"/>
                  <a:pt x="285960" y="575280"/>
                </a:cubicBezTo>
                <a:cubicBezTo>
                  <a:pt x="214773" y="708724"/>
                  <a:pt x="47399" y="737368"/>
                  <a:pt x="16430" y="725107"/>
                </a:cubicBezTo>
                <a:cubicBezTo>
                  <a:pt x="-10622" y="714332"/>
                  <a:pt x="55956" y="605436"/>
                  <a:pt x="73023" y="578380"/>
                </a:cubicBezTo>
                <a:lnTo>
                  <a:pt x="75755" y="574098"/>
                </a:lnTo>
                <a:lnTo>
                  <a:pt x="78137" y="566019"/>
                </a:lnTo>
                <a:cubicBezTo>
                  <a:pt x="79954" y="554934"/>
                  <a:pt x="80667" y="543571"/>
                  <a:pt x="80746" y="533054"/>
                </a:cubicBezTo>
                <a:cubicBezTo>
                  <a:pt x="80905" y="516459"/>
                  <a:pt x="79584" y="501979"/>
                  <a:pt x="78633" y="493946"/>
                </a:cubicBezTo>
                <a:lnTo>
                  <a:pt x="78400" y="492219"/>
                </a:lnTo>
                <a:lnTo>
                  <a:pt x="61974" y="488298"/>
                </a:lnTo>
                <a:cubicBezTo>
                  <a:pt x="14300" y="465900"/>
                  <a:pt x="-3375" y="394364"/>
                  <a:pt x="522" y="253587"/>
                </a:cubicBezTo>
                <a:cubicBezTo>
                  <a:pt x="6811" y="28345"/>
                  <a:pt x="165305" y="3294"/>
                  <a:pt x="165305" y="3294"/>
                </a:cubicBezTo>
                <a:cubicBezTo>
                  <a:pt x="192034" y="-95"/>
                  <a:pt x="215290" y="-747"/>
                  <a:pt x="235520" y="77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rgbClr val="E7C4AF"/>
              </a:gs>
            </a:gsLst>
            <a:lin ang="2700000" scaled="1"/>
            <a:tileRect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07" name="任意多边形: 形状 406"/>
          <p:cNvSpPr/>
          <p:nvPr/>
        </p:nvSpPr>
        <p:spPr>
          <a:xfrm>
            <a:off x="8345564" y="931827"/>
            <a:ext cx="590361" cy="575156"/>
          </a:xfrm>
          <a:custGeom>
            <a:avLst/>
            <a:gdLst>
              <a:gd name="connsiteX0" fmla="*/ 590360 w 590361"/>
              <a:gd name="connsiteY0" fmla="*/ 236341 h 575156"/>
              <a:gd name="connsiteX1" fmla="*/ 488044 w 590361"/>
              <a:gd name="connsiteY1" fmla="*/ 556554 h 575156"/>
              <a:gd name="connsiteX2" fmla="*/ 482918 w 590361"/>
              <a:gd name="connsiteY2" fmla="*/ 575157 h 575156"/>
              <a:gd name="connsiteX3" fmla="*/ 50294 w 590361"/>
              <a:gd name="connsiteY3" fmla="*/ 575157 h 575156"/>
              <a:gd name="connsiteX4" fmla="*/ 44904 w 590361"/>
              <a:gd name="connsiteY4" fmla="*/ 512689 h 575156"/>
              <a:gd name="connsiteX5" fmla="*/ 35 w 590361"/>
              <a:gd name="connsiteY5" fmla="*/ 336649 h 575156"/>
              <a:gd name="connsiteX6" fmla="*/ 52461 w 590361"/>
              <a:gd name="connsiteY6" fmla="*/ 209811 h 575156"/>
              <a:gd name="connsiteX7" fmla="*/ 81053 w 590361"/>
              <a:gd name="connsiteY7" fmla="*/ 166739 h 575156"/>
              <a:gd name="connsiteX8" fmla="*/ 159428 w 590361"/>
              <a:gd name="connsiteY8" fmla="*/ 64106 h 575156"/>
              <a:gd name="connsiteX9" fmla="*/ 190979 w 590361"/>
              <a:gd name="connsiteY9" fmla="*/ 38950 h 575156"/>
              <a:gd name="connsiteX10" fmla="*/ 191031 w 590361"/>
              <a:gd name="connsiteY10" fmla="*/ 38897 h 575156"/>
              <a:gd name="connsiteX11" fmla="*/ 223534 w 590361"/>
              <a:gd name="connsiteY11" fmla="*/ 21774 h 575156"/>
              <a:gd name="connsiteX12" fmla="*/ 359779 w 590361"/>
              <a:gd name="connsiteY12" fmla="*/ 0 h 575156"/>
              <a:gd name="connsiteX13" fmla="*/ 493593 w 590361"/>
              <a:gd name="connsiteY13" fmla="*/ 42174 h 575156"/>
              <a:gd name="connsiteX14" fmla="*/ 590360 w 590361"/>
              <a:gd name="connsiteY14" fmla="*/ 236341 h 575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90361" h="575156">
                <a:moveTo>
                  <a:pt x="590360" y="236341"/>
                </a:moveTo>
                <a:cubicBezTo>
                  <a:pt x="590888" y="313871"/>
                  <a:pt x="501784" y="499318"/>
                  <a:pt x="488044" y="556554"/>
                </a:cubicBezTo>
                <a:cubicBezTo>
                  <a:pt x="486405" y="563213"/>
                  <a:pt x="484661" y="569396"/>
                  <a:pt x="482918" y="575157"/>
                </a:cubicBezTo>
                <a:lnTo>
                  <a:pt x="50294" y="575157"/>
                </a:lnTo>
                <a:cubicBezTo>
                  <a:pt x="48075" y="548468"/>
                  <a:pt x="45961" y="525585"/>
                  <a:pt x="44904" y="512689"/>
                </a:cubicBezTo>
                <a:cubicBezTo>
                  <a:pt x="41469" y="470357"/>
                  <a:pt x="-1392" y="379140"/>
                  <a:pt x="35" y="336649"/>
                </a:cubicBezTo>
                <a:cubicBezTo>
                  <a:pt x="1515" y="293365"/>
                  <a:pt x="22760" y="256001"/>
                  <a:pt x="52461" y="209811"/>
                </a:cubicBezTo>
                <a:cubicBezTo>
                  <a:pt x="61710" y="195489"/>
                  <a:pt x="71381" y="180903"/>
                  <a:pt x="81053" y="166739"/>
                </a:cubicBezTo>
                <a:cubicBezTo>
                  <a:pt x="112551" y="120549"/>
                  <a:pt x="143996" y="78587"/>
                  <a:pt x="159428" y="64106"/>
                </a:cubicBezTo>
                <a:cubicBezTo>
                  <a:pt x="170949" y="53378"/>
                  <a:pt x="181625" y="45186"/>
                  <a:pt x="190979" y="38950"/>
                </a:cubicBezTo>
                <a:cubicBezTo>
                  <a:pt x="191031" y="38897"/>
                  <a:pt x="191031" y="38897"/>
                  <a:pt x="191031" y="38897"/>
                </a:cubicBezTo>
                <a:cubicBezTo>
                  <a:pt x="210480" y="25949"/>
                  <a:pt x="223534" y="21774"/>
                  <a:pt x="223534" y="21774"/>
                </a:cubicBezTo>
                <a:lnTo>
                  <a:pt x="359779" y="0"/>
                </a:lnTo>
                <a:cubicBezTo>
                  <a:pt x="359779" y="0"/>
                  <a:pt x="444707" y="30758"/>
                  <a:pt x="493593" y="42174"/>
                </a:cubicBezTo>
                <a:cubicBezTo>
                  <a:pt x="493593" y="42174"/>
                  <a:pt x="588880" y="56126"/>
                  <a:pt x="590360" y="236341"/>
                </a:cubicBezTo>
                <a:close/>
              </a:path>
            </a:pathLst>
          </a:custGeom>
          <a:gradFill>
            <a:gsLst>
              <a:gs pos="0">
                <a:srgbClr val="9BB3CD"/>
              </a:gs>
              <a:gs pos="72000">
                <a:srgbClr val="4C719A"/>
              </a:gs>
            </a:gsLst>
            <a:lin ang="2700000" scaled="1"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08" name="任意多边形: 形状 407"/>
          <p:cNvSpPr/>
          <p:nvPr/>
        </p:nvSpPr>
        <p:spPr>
          <a:xfrm>
            <a:off x="8384708" y="970776"/>
            <a:ext cx="151887" cy="239353"/>
          </a:xfrm>
          <a:custGeom>
            <a:avLst/>
            <a:gdLst>
              <a:gd name="connsiteX0" fmla="*/ 151888 w 151887"/>
              <a:gd name="connsiteY0" fmla="*/ 0 h 239353"/>
              <a:gd name="connsiteX1" fmla="*/ 72879 w 151887"/>
              <a:gd name="connsiteY1" fmla="*/ 124460 h 239353"/>
              <a:gd name="connsiteX2" fmla="*/ 0 w 151887"/>
              <a:gd name="connsiteY2" fmla="*/ 239354 h 239353"/>
              <a:gd name="connsiteX3" fmla="*/ 13212 w 151887"/>
              <a:gd name="connsiteY3" fmla="*/ 170967 h 239353"/>
              <a:gd name="connsiteX4" fmla="*/ 18286 w 151887"/>
              <a:gd name="connsiteY4" fmla="*/ 138623 h 239353"/>
              <a:gd name="connsiteX5" fmla="*/ 20558 w 151887"/>
              <a:gd name="connsiteY5" fmla="*/ 128053 h 239353"/>
              <a:gd name="connsiteX6" fmla="*/ 20558 w 151887"/>
              <a:gd name="connsiteY6" fmla="*/ 128053 h 239353"/>
              <a:gd name="connsiteX7" fmla="*/ 151730 w 151887"/>
              <a:gd name="connsiteY7" fmla="*/ 106 h 239353"/>
              <a:gd name="connsiteX8" fmla="*/ 151888 w 151887"/>
              <a:gd name="connsiteY8" fmla="*/ 0 h 239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1887" h="239353">
                <a:moveTo>
                  <a:pt x="151888" y="0"/>
                </a:moveTo>
                <a:lnTo>
                  <a:pt x="72879" y="124460"/>
                </a:lnTo>
                <a:lnTo>
                  <a:pt x="0" y="239354"/>
                </a:lnTo>
                <a:cubicBezTo>
                  <a:pt x="158" y="238719"/>
                  <a:pt x="5021" y="221332"/>
                  <a:pt x="13212" y="170967"/>
                </a:cubicBezTo>
                <a:cubicBezTo>
                  <a:pt x="14798" y="161401"/>
                  <a:pt x="16489" y="150673"/>
                  <a:pt x="18286" y="138623"/>
                </a:cubicBezTo>
                <a:cubicBezTo>
                  <a:pt x="18814" y="135082"/>
                  <a:pt x="19554" y="131541"/>
                  <a:pt x="20558" y="128053"/>
                </a:cubicBezTo>
                <a:cubicBezTo>
                  <a:pt x="20558" y="128053"/>
                  <a:pt x="20558" y="128053"/>
                  <a:pt x="20558" y="128053"/>
                </a:cubicBezTo>
                <a:cubicBezTo>
                  <a:pt x="51739" y="56126"/>
                  <a:pt x="148242" y="1903"/>
                  <a:pt x="151730" y="106"/>
                </a:cubicBezTo>
                <a:cubicBezTo>
                  <a:pt x="151888" y="0"/>
                  <a:pt x="151888" y="0"/>
                  <a:pt x="151888" y="0"/>
                </a:cubicBezTo>
                <a:close/>
              </a:path>
            </a:pathLst>
          </a:custGeom>
          <a:solidFill>
            <a:srgbClr val="C75454"/>
          </a:soli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10" name="任意多边形: 形状 409"/>
          <p:cNvSpPr/>
          <p:nvPr/>
        </p:nvSpPr>
        <p:spPr>
          <a:xfrm>
            <a:off x="8492678" y="377498"/>
            <a:ext cx="380807" cy="447203"/>
          </a:xfrm>
          <a:custGeom>
            <a:avLst/>
            <a:gdLst>
              <a:gd name="connsiteX0" fmla="*/ 100149 w 380807"/>
              <a:gd name="connsiteY0" fmla="*/ 168741 h 447203"/>
              <a:gd name="connsiteX1" fmla="*/ 255525 w 380807"/>
              <a:gd name="connsiteY1" fmla="*/ 353343 h 447203"/>
              <a:gd name="connsiteX2" fmla="*/ 292044 w 380807"/>
              <a:gd name="connsiteY2" fmla="*/ 447203 h 447203"/>
              <a:gd name="connsiteX3" fmla="*/ 301557 w 380807"/>
              <a:gd name="connsiteY3" fmla="*/ 12308 h 447203"/>
              <a:gd name="connsiteX4" fmla="*/ 0 w 380807"/>
              <a:gd name="connsiteY4" fmla="*/ 257422 h 447203"/>
              <a:gd name="connsiteX5" fmla="*/ 100149 w 380807"/>
              <a:gd name="connsiteY5" fmla="*/ 168741 h 447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0807" h="447203">
                <a:moveTo>
                  <a:pt x="100149" y="168741"/>
                </a:moveTo>
                <a:cubicBezTo>
                  <a:pt x="100149" y="168741"/>
                  <a:pt x="181484" y="301181"/>
                  <a:pt x="255525" y="353343"/>
                </a:cubicBezTo>
                <a:cubicBezTo>
                  <a:pt x="329567" y="405505"/>
                  <a:pt x="292044" y="447203"/>
                  <a:pt x="292044" y="447203"/>
                </a:cubicBezTo>
                <a:cubicBezTo>
                  <a:pt x="292044" y="447203"/>
                  <a:pt x="485260" y="40476"/>
                  <a:pt x="301557" y="12308"/>
                </a:cubicBezTo>
                <a:cubicBezTo>
                  <a:pt x="117854" y="-15861"/>
                  <a:pt x="5232" y="-17922"/>
                  <a:pt x="0" y="257422"/>
                </a:cubicBezTo>
                <a:cubicBezTo>
                  <a:pt x="0" y="257369"/>
                  <a:pt x="83449" y="166627"/>
                  <a:pt x="100149" y="168741"/>
                </a:cubicBezTo>
                <a:close/>
              </a:path>
            </a:pathLst>
          </a:custGeom>
          <a:gradFill>
            <a:gsLst>
              <a:gs pos="0">
                <a:srgbClr val="EECAA2"/>
              </a:gs>
              <a:gs pos="98000">
                <a:srgbClr val="DD9647"/>
              </a:gs>
            </a:gsLst>
            <a:lin ang="2700000" scaled="1"/>
          </a:gra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11" name="任意多边形: 形状 410"/>
          <p:cNvSpPr/>
          <p:nvPr/>
        </p:nvSpPr>
        <p:spPr>
          <a:xfrm>
            <a:off x="8570789" y="858578"/>
            <a:ext cx="110507" cy="55702"/>
          </a:xfrm>
          <a:custGeom>
            <a:avLst/>
            <a:gdLst>
              <a:gd name="connsiteX0" fmla="*/ 110507 w 110507"/>
              <a:gd name="connsiteY0" fmla="*/ 0 h 55702"/>
              <a:gd name="connsiteX1" fmla="*/ 2113 w 110507"/>
              <a:gd name="connsiteY1" fmla="*/ 55703 h 55702"/>
              <a:gd name="connsiteX2" fmla="*/ 2113 w 110507"/>
              <a:gd name="connsiteY2" fmla="*/ 55703 h 55702"/>
              <a:gd name="connsiteX3" fmla="*/ 0 w 110507"/>
              <a:gd name="connsiteY3" fmla="*/ 16595 h 55702"/>
              <a:gd name="connsiteX4" fmla="*/ 110507 w 110507"/>
              <a:gd name="connsiteY4" fmla="*/ 0 h 55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507" h="55702">
                <a:moveTo>
                  <a:pt x="110507" y="0"/>
                </a:moveTo>
                <a:cubicBezTo>
                  <a:pt x="80753" y="43918"/>
                  <a:pt x="2113" y="55703"/>
                  <a:pt x="2113" y="55703"/>
                </a:cubicBezTo>
                <a:lnTo>
                  <a:pt x="2113" y="55703"/>
                </a:lnTo>
                <a:cubicBezTo>
                  <a:pt x="2272" y="39108"/>
                  <a:pt x="951" y="24628"/>
                  <a:pt x="0" y="16595"/>
                </a:cubicBezTo>
                <a:cubicBezTo>
                  <a:pt x="50471" y="26319"/>
                  <a:pt x="110507" y="0"/>
                  <a:pt x="110507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76000">
                <a:srgbClr val="DAA482">
                  <a:alpha val="0"/>
                </a:srgbClr>
              </a:gs>
            </a:gsLst>
            <a:lin ang="13500000" scaled="1"/>
            <a:tileRect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12" name="任意多边形: 形状 411"/>
          <p:cNvSpPr/>
          <p:nvPr/>
        </p:nvSpPr>
        <p:spPr>
          <a:xfrm>
            <a:off x="8398025" y="970776"/>
            <a:ext cx="138517" cy="170914"/>
          </a:xfrm>
          <a:custGeom>
            <a:avLst/>
            <a:gdLst>
              <a:gd name="connsiteX0" fmla="*/ 7663 w 138517"/>
              <a:gd name="connsiteY0" fmla="*/ 127102 h 170914"/>
              <a:gd name="connsiteX1" fmla="*/ 7663 w 138517"/>
              <a:gd name="connsiteY1" fmla="*/ 127102 h 170914"/>
              <a:gd name="connsiteX2" fmla="*/ 0 w 138517"/>
              <a:gd name="connsiteY2" fmla="*/ 170914 h 170914"/>
              <a:gd name="connsiteX3" fmla="*/ 28539 w 138517"/>
              <a:gd name="connsiteY3" fmla="*/ 127842 h 170914"/>
              <a:gd name="connsiteX4" fmla="*/ 97031 w 138517"/>
              <a:gd name="connsiteY4" fmla="*/ 35673 h 170914"/>
              <a:gd name="connsiteX5" fmla="*/ 138518 w 138517"/>
              <a:gd name="connsiteY5" fmla="*/ 0 h 170914"/>
              <a:gd name="connsiteX6" fmla="*/ 7663 w 138517"/>
              <a:gd name="connsiteY6" fmla="*/ 127102 h 17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517" h="170914">
                <a:moveTo>
                  <a:pt x="7663" y="127102"/>
                </a:moveTo>
                <a:lnTo>
                  <a:pt x="7663" y="127102"/>
                </a:lnTo>
                <a:cubicBezTo>
                  <a:pt x="7663" y="127102"/>
                  <a:pt x="3435" y="135822"/>
                  <a:pt x="0" y="170914"/>
                </a:cubicBezTo>
                <a:lnTo>
                  <a:pt x="28539" y="127842"/>
                </a:lnTo>
                <a:cubicBezTo>
                  <a:pt x="28539" y="127842"/>
                  <a:pt x="79538" y="54699"/>
                  <a:pt x="97031" y="35673"/>
                </a:cubicBezTo>
                <a:cubicBezTo>
                  <a:pt x="114524" y="16647"/>
                  <a:pt x="138518" y="0"/>
                  <a:pt x="138518" y="0"/>
                </a:cubicBezTo>
                <a:cubicBezTo>
                  <a:pt x="138518" y="0"/>
                  <a:pt x="38157" y="48251"/>
                  <a:pt x="7663" y="127102"/>
                </a:cubicBez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3500000" scaled="1"/>
            <a:tileRect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13" name="任意多边形: 形状 412"/>
          <p:cNvSpPr/>
          <p:nvPr/>
        </p:nvSpPr>
        <p:spPr>
          <a:xfrm>
            <a:off x="8747265" y="975121"/>
            <a:ext cx="205465" cy="231837"/>
          </a:xfrm>
          <a:custGeom>
            <a:avLst/>
            <a:gdLst>
              <a:gd name="connsiteX0" fmla="*/ 44223 w 205465"/>
              <a:gd name="connsiteY0" fmla="*/ 231838 h 231837"/>
              <a:gd name="connsiteX1" fmla="*/ 205466 w 205465"/>
              <a:gd name="connsiteY1" fmla="*/ 180204 h 231837"/>
              <a:gd name="connsiteX2" fmla="*/ 58174 w 205465"/>
              <a:gd name="connsiteY2" fmla="*/ 1574 h 231837"/>
              <a:gd name="connsiteX3" fmla="*/ 44223 w 205465"/>
              <a:gd name="connsiteY3" fmla="*/ 231838 h 231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465" h="231837">
                <a:moveTo>
                  <a:pt x="44223" y="231838"/>
                </a:moveTo>
                <a:cubicBezTo>
                  <a:pt x="44223" y="231838"/>
                  <a:pt x="168682" y="183005"/>
                  <a:pt x="205466" y="180204"/>
                </a:cubicBezTo>
                <a:cubicBezTo>
                  <a:pt x="205466" y="180204"/>
                  <a:pt x="180414" y="-19619"/>
                  <a:pt x="58174" y="1574"/>
                </a:cubicBezTo>
                <a:cubicBezTo>
                  <a:pt x="-64013" y="22714"/>
                  <a:pt x="44223" y="231838"/>
                  <a:pt x="44223" y="231838"/>
                </a:cubicBezTo>
                <a:close/>
              </a:path>
            </a:pathLst>
          </a:custGeom>
          <a:solidFill>
            <a:srgbClr val="C75454"/>
          </a:soli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15" name="任意多边形: 形状 414"/>
          <p:cNvSpPr/>
          <p:nvPr/>
        </p:nvSpPr>
        <p:spPr>
          <a:xfrm>
            <a:off x="8624947" y="941075"/>
            <a:ext cx="327835" cy="565961"/>
          </a:xfrm>
          <a:custGeom>
            <a:avLst/>
            <a:gdLst>
              <a:gd name="connsiteX0" fmla="*/ 327835 w 327835"/>
              <a:gd name="connsiteY0" fmla="*/ 214250 h 565961"/>
              <a:gd name="connsiteX1" fmla="*/ 264469 w 327835"/>
              <a:gd name="connsiteY1" fmla="*/ 524792 h 565961"/>
              <a:gd name="connsiteX2" fmla="*/ 253741 w 327835"/>
              <a:gd name="connsiteY2" fmla="*/ 565961 h 565961"/>
              <a:gd name="connsiteX3" fmla="*/ 382 w 327835"/>
              <a:gd name="connsiteY3" fmla="*/ 565961 h 565961"/>
              <a:gd name="connsiteX4" fmla="*/ 1069 w 327835"/>
              <a:gd name="connsiteY4" fmla="*/ 466499 h 565961"/>
              <a:gd name="connsiteX5" fmla="*/ 110731 w 327835"/>
              <a:gd name="connsiteY5" fmla="*/ 0 h 565961"/>
              <a:gd name="connsiteX6" fmla="*/ 230699 w 327835"/>
              <a:gd name="connsiteY6" fmla="*/ 35620 h 565961"/>
              <a:gd name="connsiteX7" fmla="*/ 323185 w 327835"/>
              <a:gd name="connsiteY7" fmla="*/ 177573 h 565961"/>
              <a:gd name="connsiteX8" fmla="*/ 323290 w 327835"/>
              <a:gd name="connsiteY8" fmla="*/ 178154 h 565961"/>
              <a:gd name="connsiteX9" fmla="*/ 327835 w 327835"/>
              <a:gd name="connsiteY9" fmla="*/ 214250 h 565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7835" h="565961">
                <a:moveTo>
                  <a:pt x="327835" y="214250"/>
                </a:moveTo>
                <a:cubicBezTo>
                  <a:pt x="321494" y="324388"/>
                  <a:pt x="290207" y="428871"/>
                  <a:pt x="264469" y="524792"/>
                </a:cubicBezTo>
                <a:cubicBezTo>
                  <a:pt x="260717" y="538691"/>
                  <a:pt x="257123" y="552432"/>
                  <a:pt x="253741" y="565961"/>
                </a:cubicBezTo>
                <a:lnTo>
                  <a:pt x="382" y="565961"/>
                </a:lnTo>
                <a:cubicBezTo>
                  <a:pt x="-252" y="527963"/>
                  <a:pt x="-146" y="494509"/>
                  <a:pt x="1069" y="466499"/>
                </a:cubicBezTo>
                <a:cubicBezTo>
                  <a:pt x="13859" y="160767"/>
                  <a:pt x="110731" y="0"/>
                  <a:pt x="110731" y="0"/>
                </a:cubicBezTo>
                <a:cubicBezTo>
                  <a:pt x="110731" y="0"/>
                  <a:pt x="141701" y="10411"/>
                  <a:pt x="230699" y="35620"/>
                </a:cubicBezTo>
                <a:cubicBezTo>
                  <a:pt x="291740" y="52849"/>
                  <a:pt x="314782" y="130537"/>
                  <a:pt x="323185" y="177573"/>
                </a:cubicBezTo>
                <a:cubicBezTo>
                  <a:pt x="323185" y="177573"/>
                  <a:pt x="323238" y="177732"/>
                  <a:pt x="323290" y="178154"/>
                </a:cubicBezTo>
                <a:cubicBezTo>
                  <a:pt x="326990" y="199347"/>
                  <a:pt x="327835" y="214250"/>
                  <a:pt x="327835" y="214250"/>
                </a:cubicBezTo>
                <a:close/>
              </a:path>
            </a:pathLst>
          </a:custGeom>
          <a:gradFill>
            <a:gsLst>
              <a:gs pos="0">
                <a:srgbClr val="4C719A"/>
              </a:gs>
              <a:gs pos="72000">
                <a:srgbClr val="0E1E38"/>
              </a:gs>
            </a:gsLst>
            <a:lin ang="2700000" scaled="1"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16" name="任意多边形: 形状 415"/>
          <p:cNvSpPr/>
          <p:nvPr/>
        </p:nvSpPr>
        <p:spPr>
          <a:xfrm>
            <a:off x="8342203" y="953706"/>
            <a:ext cx="226789" cy="553277"/>
          </a:xfrm>
          <a:custGeom>
            <a:avLst/>
            <a:gdLst>
              <a:gd name="connsiteX0" fmla="*/ 226789 w 226789"/>
              <a:gd name="connsiteY0" fmla="*/ 0 h 553277"/>
              <a:gd name="connsiteX1" fmla="*/ 189108 w 226789"/>
              <a:gd name="connsiteY1" fmla="*/ 75574 h 553277"/>
              <a:gd name="connsiteX2" fmla="*/ 118449 w 226789"/>
              <a:gd name="connsiteY2" fmla="*/ 373379 h 553277"/>
              <a:gd name="connsiteX3" fmla="*/ 98155 w 226789"/>
              <a:gd name="connsiteY3" fmla="*/ 553277 h 553277"/>
              <a:gd name="connsiteX4" fmla="*/ 47578 w 226789"/>
              <a:gd name="connsiteY4" fmla="*/ 553277 h 553277"/>
              <a:gd name="connsiteX5" fmla="*/ 19780 w 226789"/>
              <a:gd name="connsiteY5" fmla="*/ 396633 h 553277"/>
              <a:gd name="connsiteX6" fmla="*/ 3079 w 226789"/>
              <a:gd name="connsiteY6" fmla="*/ 342040 h 553277"/>
              <a:gd name="connsiteX7" fmla="*/ 55770 w 226789"/>
              <a:gd name="connsiteY7" fmla="*/ 187984 h 553277"/>
              <a:gd name="connsiteX8" fmla="*/ 226789 w 226789"/>
              <a:gd name="connsiteY8" fmla="*/ 0 h 55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6789" h="553277">
                <a:moveTo>
                  <a:pt x="226789" y="0"/>
                </a:moveTo>
                <a:cubicBezTo>
                  <a:pt x="225785" y="1744"/>
                  <a:pt x="209085" y="29754"/>
                  <a:pt x="189108" y="75574"/>
                </a:cubicBezTo>
                <a:cubicBezTo>
                  <a:pt x="159090" y="144384"/>
                  <a:pt x="121620" y="253359"/>
                  <a:pt x="118449" y="373379"/>
                </a:cubicBezTo>
                <a:cubicBezTo>
                  <a:pt x="117445" y="411906"/>
                  <a:pt x="109781" y="474374"/>
                  <a:pt x="98155" y="553277"/>
                </a:cubicBezTo>
                <a:lnTo>
                  <a:pt x="47578" y="553277"/>
                </a:lnTo>
                <a:cubicBezTo>
                  <a:pt x="42452" y="487269"/>
                  <a:pt x="30402" y="434525"/>
                  <a:pt x="19780" y="396633"/>
                </a:cubicBezTo>
                <a:cubicBezTo>
                  <a:pt x="12856" y="372058"/>
                  <a:pt x="6514" y="353666"/>
                  <a:pt x="3079" y="342040"/>
                </a:cubicBezTo>
                <a:cubicBezTo>
                  <a:pt x="-13040" y="287182"/>
                  <a:pt x="38541" y="214145"/>
                  <a:pt x="55770" y="187984"/>
                </a:cubicBezTo>
                <a:cubicBezTo>
                  <a:pt x="73104" y="161877"/>
                  <a:pt x="114432" y="41856"/>
                  <a:pt x="226789" y="0"/>
                </a:cubicBezTo>
                <a:close/>
              </a:path>
            </a:pathLst>
          </a:custGeom>
          <a:gradFill>
            <a:gsLst>
              <a:gs pos="0">
                <a:srgbClr val="4C719A"/>
              </a:gs>
              <a:gs pos="72000">
                <a:srgbClr val="0E1E38"/>
              </a:gs>
            </a:gsLst>
            <a:lin ang="2700000" scaled="1"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17" name="任意多边形: 形状 416"/>
          <p:cNvSpPr/>
          <p:nvPr/>
        </p:nvSpPr>
        <p:spPr>
          <a:xfrm>
            <a:off x="8741066" y="972742"/>
            <a:ext cx="292417" cy="534241"/>
          </a:xfrm>
          <a:custGeom>
            <a:avLst/>
            <a:gdLst>
              <a:gd name="connsiteX0" fmla="*/ 292417 w 292417"/>
              <a:gd name="connsiteY0" fmla="*/ 534242 h 534241"/>
              <a:gd name="connsiteX1" fmla="*/ 156331 w 292417"/>
              <a:gd name="connsiteY1" fmla="*/ 534242 h 534241"/>
              <a:gd name="connsiteX2" fmla="*/ 148297 w 292417"/>
              <a:gd name="connsiteY2" fmla="*/ 493072 h 534241"/>
              <a:gd name="connsiteX3" fmla="*/ 50421 w 292417"/>
              <a:gd name="connsiteY3" fmla="*/ 234164 h 534241"/>
              <a:gd name="connsiteX4" fmla="*/ 44660 w 292417"/>
              <a:gd name="connsiteY4" fmla="*/ 9661 h 534241"/>
              <a:gd name="connsiteX5" fmla="*/ 207013 w 292417"/>
              <a:gd name="connsiteY5" fmla="*/ 145853 h 534241"/>
              <a:gd name="connsiteX6" fmla="*/ 207118 w 292417"/>
              <a:gd name="connsiteY6" fmla="*/ 146435 h 534241"/>
              <a:gd name="connsiteX7" fmla="*/ 292417 w 292417"/>
              <a:gd name="connsiteY7" fmla="*/ 534242 h 534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417" h="534241">
                <a:moveTo>
                  <a:pt x="292417" y="534242"/>
                </a:moveTo>
                <a:lnTo>
                  <a:pt x="156331" y="534242"/>
                </a:lnTo>
                <a:cubicBezTo>
                  <a:pt x="156331" y="525416"/>
                  <a:pt x="153266" y="510935"/>
                  <a:pt x="148297" y="493072"/>
                </a:cubicBezTo>
                <a:cubicBezTo>
                  <a:pt x="123564" y="405184"/>
                  <a:pt x="50421" y="234164"/>
                  <a:pt x="50421" y="234164"/>
                </a:cubicBezTo>
                <a:cubicBezTo>
                  <a:pt x="50421" y="234164"/>
                  <a:pt x="-59083" y="55270"/>
                  <a:pt x="44660" y="9661"/>
                </a:cubicBezTo>
                <a:cubicBezTo>
                  <a:pt x="148403" y="-35895"/>
                  <a:pt x="193061" y="91472"/>
                  <a:pt x="207013" y="145853"/>
                </a:cubicBezTo>
                <a:cubicBezTo>
                  <a:pt x="207013" y="145853"/>
                  <a:pt x="207066" y="146012"/>
                  <a:pt x="207118" y="146435"/>
                </a:cubicBezTo>
                <a:cubicBezTo>
                  <a:pt x="210554" y="159489"/>
                  <a:pt x="272335" y="394984"/>
                  <a:pt x="292417" y="534242"/>
                </a:cubicBez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3500000" scaled="1"/>
            <a:tileRect/>
          </a:gra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19" name="任意多边形: 形状 418"/>
          <p:cNvSpPr/>
          <p:nvPr/>
        </p:nvSpPr>
        <p:spPr>
          <a:xfrm>
            <a:off x="6801982" y="3970761"/>
            <a:ext cx="186471" cy="223730"/>
          </a:xfrm>
          <a:custGeom>
            <a:avLst/>
            <a:gdLst>
              <a:gd name="connsiteX0" fmla="*/ 12578 w 186471"/>
              <a:gd name="connsiteY0" fmla="*/ 86879 h 223730"/>
              <a:gd name="connsiteX1" fmla="*/ 77054 w 186471"/>
              <a:gd name="connsiteY1" fmla="*/ 67907 h 223730"/>
              <a:gd name="connsiteX2" fmla="*/ 133497 w 186471"/>
              <a:gd name="connsiteY2" fmla="*/ 28481 h 223730"/>
              <a:gd name="connsiteX3" fmla="*/ 186241 w 186471"/>
              <a:gd name="connsiteY3" fmla="*/ 4593 h 223730"/>
              <a:gd name="connsiteX4" fmla="*/ 118171 w 186471"/>
              <a:gd name="connsiteY4" fmla="*/ 75675 h 223730"/>
              <a:gd name="connsiteX5" fmla="*/ 177943 w 186471"/>
              <a:gd name="connsiteY5" fmla="*/ 103421 h 223730"/>
              <a:gd name="connsiteX6" fmla="*/ 113837 w 186471"/>
              <a:gd name="connsiteY6" fmla="*/ 223230 h 223730"/>
              <a:gd name="connsiteX7" fmla="*/ 30600 w 186471"/>
              <a:gd name="connsiteY7" fmla="*/ 172389 h 223730"/>
              <a:gd name="connsiteX8" fmla="*/ 0 w 186471"/>
              <a:gd name="connsiteY8" fmla="*/ 167157 h 223730"/>
              <a:gd name="connsiteX9" fmla="*/ 12578 w 186471"/>
              <a:gd name="connsiteY9" fmla="*/ 86879 h 223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6471" h="223730">
                <a:moveTo>
                  <a:pt x="12578" y="86879"/>
                </a:moveTo>
                <a:cubicBezTo>
                  <a:pt x="12578" y="86879"/>
                  <a:pt x="60142" y="86245"/>
                  <a:pt x="77054" y="67907"/>
                </a:cubicBezTo>
                <a:cubicBezTo>
                  <a:pt x="93966" y="49568"/>
                  <a:pt x="123878" y="33132"/>
                  <a:pt x="133497" y="28481"/>
                </a:cubicBezTo>
                <a:cubicBezTo>
                  <a:pt x="146339" y="22245"/>
                  <a:pt x="181801" y="-12265"/>
                  <a:pt x="186241" y="4593"/>
                </a:cubicBezTo>
                <a:cubicBezTo>
                  <a:pt x="190680" y="21452"/>
                  <a:pt x="129745" y="64154"/>
                  <a:pt x="118171" y="75675"/>
                </a:cubicBezTo>
                <a:cubicBezTo>
                  <a:pt x="106544" y="87197"/>
                  <a:pt x="168800" y="92217"/>
                  <a:pt x="177943" y="103421"/>
                </a:cubicBezTo>
                <a:cubicBezTo>
                  <a:pt x="187033" y="114625"/>
                  <a:pt x="155324" y="232320"/>
                  <a:pt x="113837" y="223230"/>
                </a:cubicBezTo>
                <a:cubicBezTo>
                  <a:pt x="72350" y="214087"/>
                  <a:pt x="38421" y="172337"/>
                  <a:pt x="30600" y="172389"/>
                </a:cubicBezTo>
                <a:cubicBezTo>
                  <a:pt x="22778" y="172495"/>
                  <a:pt x="0" y="167157"/>
                  <a:pt x="0" y="167157"/>
                </a:cubicBezTo>
                <a:lnTo>
                  <a:pt x="12578" y="86879"/>
                </a:lnTo>
                <a:close/>
              </a:path>
            </a:pathLst>
          </a:custGeom>
          <a:solidFill>
            <a:srgbClr val="DBA585"/>
          </a:soli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20" name="任意多边形: 形状 419"/>
          <p:cNvSpPr/>
          <p:nvPr/>
        </p:nvSpPr>
        <p:spPr>
          <a:xfrm>
            <a:off x="6917722" y="4069426"/>
            <a:ext cx="193273" cy="178384"/>
          </a:xfrm>
          <a:custGeom>
            <a:avLst/>
            <a:gdLst>
              <a:gd name="connsiteX0" fmla="*/ 53325 w 193273"/>
              <a:gd name="connsiteY0" fmla="*/ 0 h 178384"/>
              <a:gd name="connsiteX1" fmla="*/ 182171 w 193273"/>
              <a:gd name="connsiteY1" fmla="*/ 48515 h 178384"/>
              <a:gd name="connsiteX2" fmla="*/ 172024 w 193273"/>
              <a:gd name="connsiteY2" fmla="*/ 64106 h 178384"/>
              <a:gd name="connsiteX3" fmla="*/ 50894 w 193273"/>
              <a:gd name="connsiteY3" fmla="*/ 31709 h 178384"/>
              <a:gd name="connsiteX4" fmla="*/ 192212 w 193273"/>
              <a:gd name="connsiteY4" fmla="*/ 113044 h 178384"/>
              <a:gd name="connsiteX5" fmla="*/ 183281 w 193273"/>
              <a:gd name="connsiteY5" fmla="*/ 131964 h 178384"/>
              <a:gd name="connsiteX6" fmla="*/ 37470 w 193273"/>
              <a:gd name="connsiteY6" fmla="*/ 67224 h 178384"/>
              <a:gd name="connsiteX7" fmla="*/ 166739 w 193273"/>
              <a:gd name="connsiteY7" fmla="*/ 144806 h 178384"/>
              <a:gd name="connsiteX8" fmla="*/ 151254 w 193273"/>
              <a:gd name="connsiteY8" fmla="*/ 160925 h 178384"/>
              <a:gd name="connsiteX9" fmla="*/ 19924 w 193273"/>
              <a:gd name="connsiteY9" fmla="*/ 100413 h 178384"/>
              <a:gd name="connsiteX10" fmla="*/ 106438 w 193273"/>
              <a:gd name="connsiteY10" fmla="*/ 167426 h 178384"/>
              <a:gd name="connsiteX11" fmla="*/ 78851 w 193273"/>
              <a:gd name="connsiteY11" fmla="*/ 171020 h 178384"/>
              <a:gd name="connsiteX12" fmla="*/ 0 w 193273"/>
              <a:gd name="connsiteY12" fmla="*/ 125041 h 178384"/>
              <a:gd name="connsiteX13" fmla="*/ 53325 w 193273"/>
              <a:gd name="connsiteY13" fmla="*/ 0 h 178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3273" h="178384">
                <a:moveTo>
                  <a:pt x="53325" y="0"/>
                </a:moveTo>
                <a:cubicBezTo>
                  <a:pt x="53325" y="0"/>
                  <a:pt x="177097" y="37787"/>
                  <a:pt x="182171" y="48515"/>
                </a:cubicBezTo>
                <a:cubicBezTo>
                  <a:pt x="187244" y="59244"/>
                  <a:pt x="183809" y="67066"/>
                  <a:pt x="172024" y="64106"/>
                </a:cubicBezTo>
                <a:cubicBezTo>
                  <a:pt x="160239" y="61146"/>
                  <a:pt x="50894" y="31709"/>
                  <a:pt x="50894" y="31709"/>
                </a:cubicBezTo>
                <a:cubicBezTo>
                  <a:pt x="50894" y="31709"/>
                  <a:pt x="186134" y="105645"/>
                  <a:pt x="192212" y="113044"/>
                </a:cubicBezTo>
                <a:cubicBezTo>
                  <a:pt x="195753" y="117378"/>
                  <a:pt x="189834" y="132810"/>
                  <a:pt x="183281" y="131964"/>
                </a:cubicBezTo>
                <a:cubicBezTo>
                  <a:pt x="176727" y="131066"/>
                  <a:pt x="37470" y="67224"/>
                  <a:pt x="37470" y="67224"/>
                </a:cubicBezTo>
                <a:cubicBezTo>
                  <a:pt x="37470" y="67224"/>
                  <a:pt x="163621" y="136562"/>
                  <a:pt x="166739" y="144806"/>
                </a:cubicBezTo>
                <a:cubicBezTo>
                  <a:pt x="169487" y="151994"/>
                  <a:pt x="161031" y="165259"/>
                  <a:pt x="151254" y="160925"/>
                </a:cubicBezTo>
                <a:cubicBezTo>
                  <a:pt x="141477" y="156592"/>
                  <a:pt x="19924" y="100413"/>
                  <a:pt x="19924" y="100413"/>
                </a:cubicBezTo>
                <a:cubicBezTo>
                  <a:pt x="19924" y="100413"/>
                  <a:pt x="107812" y="157966"/>
                  <a:pt x="106438" y="167426"/>
                </a:cubicBezTo>
                <a:cubicBezTo>
                  <a:pt x="105592" y="173239"/>
                  <a:pt x="100995" y="186769"/>
                  <a:pt x="78851" y="171020"/>
                </a:cubicBezTo>
                <a:cubicBezTo>
                  <a:pt x="56760" y="155271"/>
                  <a:pt x="0" y="125041"/>
                  <a:pt x="0" y="125041"/>
                </a:cubicBezTo>
                <a:lnTo>
                  <a:pt x="53325" y="0"/>
                </a:lnTo>
                <a:close/>
              </a:path>
            </a:pathLst>
          </a:custGeom>
          <a:solidFill>
            <a:srgbClr val="DBA585"/>
          </a:soli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21" name="任意多边形: 形状 420"/>
          <p:cNvSpPr/>
          <p:nvPr/>
        </p:nvSpPr>
        <p:spPr>
          <a:xfrm>
            <a:off x="6417777" y="6134617"/>
            <a:ext cx="342824" cy="190450"/>
          </a:xfrm>
          <a:custGeom>
            <a:avLst/>
            <a:gdLst>
              <a:gd name="connsiteX0" fmla="*/ 136448 w 342824"/>
              <a:gd name="connsiteY0" fmla="*/ 10827 h 190450"/>
              <a:gd name="connsiteX1" fmla="*/ 231841 w 342824"/>
              <a:gd name="connsiteY1" fmla="*/ 83072 h 190450"/>
              <a:gd name="connsiteX2" fmla="*/ 342824 w 342824"/>
              <a:gd name="connsiteY2" fmla="*/ 151459 h 190450"/>
              <a:gd name="connsiteX3" fmla="*/ 118056 w 342824"/>
              <a:gd name="connsiteY3" fmla="*/ 172123 h 190450"/>
              <a:gd name="connsiteX4" fmla="*/ 2740 w 342824"/>
              <a:gd name="connsiteY4" fmla="*/ 108757 h 190450"/>
              <a:gd name="connsiteX5" fmla="*/ 14737 w 342824"/>
              <a:gd name="connsiteY5" fmla="*/ 3217 h 190450"/>
              <a:gd name="connsiteX6" fmla="*/ 136448 w 342824"/>
              <a:gd name="connsiteY6" fmla="*/ 10827 h 1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824" h="190450">
                <a:moveTo>
                  <a:pt x="136448" y="10827"/>
                </a:moveTo>
                <a:cubicBezTo>
                  <a:pt x="136448" y="10827"/>
                  <a:pt x="176138" y="70230"/>
                  <a:pt x="231841" y="83072"/>
                </a:cubicBezTo>
                <a:cubicBezTo>
                  <a:pt x="287544" y="95914"/>
                  <a:pt x="342348" y="116315"/>
                  <a:pt x="342824" y="151459"/>
                </a:cubicBezTo>
                <a:cubicBezTo>
                  <a:pt x="343247" y="186604"/>
                  <a:pt x="181793" y="207585"/>
                  <a:pt x="118056" y="172123"/>
                </a:cubicBezTo>
                <a:cubicBezTo>
                  <a:pt x="22928" y="119274"/>
                  <a:pt x="13257" y="135181"/>
                  <a:pt x="2740" y="108757"/>
                </a:cubicBezTo>
                <a:cubicBezTo>
                  <a:pt x="-7777" y="82332"/>
                  <a:pt x="15424" y="11620"/>
                  <a:pt x="14737" y="3217"/>
                </a:cubicBezTo>
                <a:cubicBezTo>
                  <a:pt x="13838" y="-7141"/>
                  <a:pt x="136448" y="10827"/>
                  <a:pt x="136448" y="10827"/>
                </a:cubicBezTo>
                <a:close/>
              </a:path>
            </a:pathLst>
          </a:custGeom>
          <a:gradFill>
            <a:gsLst>
              <a:gs pos="5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2700000" scaled="1"/>
          </a:gra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22" name="任意多边形: 形状 421"/>
          <p:cNvSpPr/>
          <p:nvPr/>
        </p:nvSpPr>
        <p:spPr>
          <a:xfrm>
            <a:off x="6432378" y="6098885"/>
            <a:ext cx="121952" cy="51829"/>
          </a:xfrm>
          <a:custGeom>
            <a:avLst/>
            <a:gdLst>
              <a:gd name="connsiteX0" fmla="*/ 115664 w 121952"/>
              <a:gd name="connsiteY0" fmla="*/ 17282 h 51829"/>
              <a:gd name="connsiteX1" fmla="*/ 121847 w 121952"/>
              <a:gd name="connsiteY1" fmla="*/ 46560 h 51829"/>
              <a:gd name="connsiteX2" fmla="*/ 83 w 121952"/>
              <a:gd name="connsiteY2" fmla="*/ 39003 h 51829"/>
              <a:gd name="connsiteX3" fmla="*/ 7482 w 121952"/>
              <a:gd name="connsiteY3" fmla="*/ 0 h 51829"/>
              <a:gd name="connsiteX4" fmla="*/ 115664 w 121952"/>
              <a:gd name="connsiteY4" fmla="*/ 17282 h 51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52" h="51829">
                <a:moveTo>
                  <a:pt x="115664" y="17282"/>
                </a:moveTo>
                <a:cubicBezTo>
                  <a:pt x="115664" y="17282"/>
                  <a:pt x="122905" y="45978"/>
                  <a:pt x="121847" y="46560"/>
                </a:cubicBezTo>
                <a:cubicBezTo>
                  <a:pt x="120738" y="47194"/>
                  <a:pt x="-3669" y="61992"/>
                  <a:pt x="83" y="39003"/>
                </a:cubicBezTo>
                <a:cubicBezTo>
                  <a:pt x="3149" y="20347"/>
                  <a:pt x="7482" y="0"/>
                  <a:pt x="7482" y="0"/>
                </a:cubicBezTo>
                <a:lnTo>
                  <a:pt x="115664" y="17282"/>
                </a:lnTo>
                <a:close/>
              </a:path>
            </a:pathLst>
          </a:custGeom>
          <a:gradFill>
            <a:gsLst>
              <a:gs pos="5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50000"/>
                </a:schemeClr>
              </a:gs>
            </a:gsLst>
            <a:lin ang="2700000" scaled="1"/>
          </a:gra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23" name="任意多边形: 形状 422"/>
          <p:cNvSpPr/>
          <p:nvPr/>
        </p:nvSpPr>
        <p:spPr>
          <a:xfrm>
            <a:off x="5636845" y="6126747"/>
            <a:ext cx="305033" cy="209964"/>
          </a:xfrm>
          <a:custGeom>
            <a:avLst/>
            <a:gdLst>
              <a:gd name="connsiteX0" fmla="*/ 136059 w 305033"/>
              <a:gd name="connsiteY0" fmla="*/ 14734 h 209964"/>
              <a:gd name="connsiteX1" fmla="*/ 212743 w 305033"/>
              <a:gd name="connsiteY1" fmla="*/ 90890 h 209964"/>
              <a:gd name="connsiteX2" fmla="*/ 305018 w 305033"/>
              <a:gd name="connsiteY2" fmla="*/ 169582 h 209964"/>
              <a:gd name="connsiteX3" fmla="*/ 87279 w 305033"/>
              <a:gd name="connsiteY3" fmla="*/ 172806 h 209964"/>
              <a:gd name="connsiteX4" fmla="*/ 2034 w 305033"/>
              <a:gd name="connsiteY4" fmla="*/ 104948 h 209964"/>
              <a:gd name="connsiteX5" fmla="*/ 17730 w 305033"/>
              <a:gd name="connsiteY5" fmla="*/ 2632 h 209964"/>
              <a:gd name="connsiteX6" fmla="*/ 136059 w 305033"/>
              <a:gd name="connsiteY6" fmla="*/ 14734 h 209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5033" h="209964">
                <a:moveTo>
                  <a:pt x="136059" y="14734"/>
                </a:moveTo>
                <a:cubicBezTo>
                  <a:pt x="136059" y="14734"/>
                  <a:pt x="164386" y="71547"/>
                  <a:pt x="212743" y="90890"/>
                </a:cubicBezTo>
                <a:cubicBezTo>
                  <a:pt x="264483" y="111554"/>
                  <a:pt x="305969" y="135336"/>
                  <a:pt x="305018" y="169582"/>
                </a:cubicBezTo>
                <a:cubicBezTo>
                  <a:pt x="304067" y="203828"/>
                  <a:pt x="178603" y="238550"/>
                  <a:pt x="87279" y="172806"/>
                </a:cubicBezTo>
                <a:cubicBezTo>
                  <a:pt x="29568" y="131266"/>
                  <a:pt x="11335" y="131055"/>
                  <a:pt x="2034" y="104948"/>
                </a:cubicBezTo>
                <a:cubicBezTo>
                  <a:pt x="-7215" y="78787"/>
                  <a:pt x="18100" y="10823"/>
                  <a:pt x="17730" y="2632"/>
                </a:cubicBezTo>
                <a:cubicBezTo>
                  <a:pt x="17360" y="-7462"/>
                  <a:pt x="136059" y="14734"/>
                  <a:pt x="136059" y="14734"/>
                </a:cubicBezTo>
                <a:close/>
              </a:path>
            </a:pathLst>
          </a:custGeom>
          <a:gradFill>
            <a:gsLst>
              <a:gs pos="5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2700000" scaled="1"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24" name="任意多边形: 形状 423"/>
          <p:cNvSpPr/>
          <p:nvPr/>
        </p:nvSpPr>
        <p:spPr>
          <a:xfrm>
            <a:off x="5654570" y="6089900"/>
            <a:ext cx="119760" cy="54215"/>
          </a:xfrm>
          <a:custGeom>
            <a:avLst/>
            <a:gdLst>
              <a:gd name="connsiteX0" fmla="*/ 119761 w 119760"/>
              <a:gd name="connsiteY0" fmla="*/ 22091 h 54215"/>
              <a:gd name="connsiteX1" fmla="*/ 118334 w 119760"/>
              <a:gd name="connsiteY1" fmla="*/ 51581 h 54215"/>
              <a:gd name="connsiteX2" fmla="*/ 58 w 119760"/>
              <a:gd name="connsiteY2" fmla="*/ 39532 h 54215"/>
              <a:gd name="connsiteX3" fmla="*/ 11737 w 119760"/>
              <a:gd name="connsiteY3" fmla="*/ 0 h 54215"/>
              <a:gd name="connsiteX4" fmla="*/ 119761 w 119760"/>
              <a:gd name="connsiteY4" fmla="*/ 22091 h 54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760" h="54215">
                <a:moveTo>
                  <a:pt x="119761" y="22091"/>
                </a:moveTo>
                <a:cubicBezTo>
                  <a:pt x="119761" y="22091"/>
                  <a:pt x="119391" y="51052"/>
                  <a:pt x="118334" y="51581"/>
                </a:cubicBezTo>
                <a:cubicBezTo>
                  <a:pt x="117277" y="52109"/>
                  <a:pt x="-3008" y="62045"/>
                  <a:pt x="58" y="39532"/>
                </a:cubicBezTo>
                <a:cubicBezTo>
                  <a:pt x="2489" y="21616"/>
                  <a:pt x="11737" y="0"/>
                  <a:pt x="11737" y="0"/>
                </a:cubicBezTo>
                <a:lnTo>
                  <a:pt x="119761" y="22091"/>
                </a:lnTo>
                <a:close/>
              </a:path>
            </a:pathLst>
          </a:custGeom>
          <a:gradFill>
            <a:gsLst>
              <a:gs pos="5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50000"/>
                </a:schemeClr>
              </a:gs>
            </a:gsLst>
            <a:lin ang="2700000" scaled="1"/>
          </a:gra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25" name="任意多边形: 形状 424"/>
          <p:cNvSpPr/>
          <p:nvPr/>
        </p:nvSpPr>
        <p:spPr>
          <a:xfrm>
            <a:off x="5607872" y="4244211"/>
            <a:ext cx="981193" cy="1894607"/>
          </a:xfrm>
          <a:custGeom>
            <a:avLst/>
            <a:gdLst>
              <a:gd name="connsiteX0" fmla="*/ 607379 w 981193"/>
              <a:gd name="connsiteY0" fmla="*/ 132057 h 1894607"/>
              <a:gd name="connsiteX1" fmla="*/ 825435 w 981193"/>
              <a:gd name="connsiteY1" fmla="*/ 877018 h 1894607"/>
              <a:gd name="connsiteX2" fmla="*/ 907192 w 981193"/>
              <a:gd name="connsiteY2" fmla="*/ 1278883 h 1894607"/>
              <a:gd name="connsiteX3" fmla="*/ 981023 w 981193"/>
              <a:gd name="connsiteY3" fmla="*/ 1872749 h 1894607"/>
              <a:gd name="connsiteX4" fmla="*/ 795205 w 981193"/>
              <a:gd name="connsiteY4" fmla="*/ 1891299 h 1894607"/>
              <a:gd name="connsiteX5" fmla="*/ 607326 w 981193"/>
              <a:gd name="connsiteY5" fmla="*/ 1007820 h 1894607"/>
              <a:gd name="connsiteX6" fmla="*/ 332669 w 981193"/>
              <a:gd name="connsiteY6" fmla="*/ 425317 h 1894607"/>
              <a:gd name="connsiteX7" fmla="*/ 259896 w 981193"/>
              <a:gd name="connsiteY7" fmla="*/ 1085350 h 1894607"/>
              <a:gd name="connsiteX8" fmla="*/ 186277 w 981193"/>
              <a:gd name="connsiteY8" fmla="*/ 1882526 h 1894607"/>
              <a:gd name="connsiteX9" fmla="*/ 28945 w 981193"/>
              <a:gd name="connsiteY9" fmla="*/ 1872749 h 1894607"/>
              <a:gd name="connsiteX10" fmla="*/ 25352 w 981193"/>
              <a:gd name="connsiteY10" fmla="*/ 1100623 h 1894607"/>
              <a:gd name="connsiteX11" fmla="*/ 52146 w 981193"/>
              <a:gd name="connsiteY11" fmla="*/ 50353 h 1894607"/>
              <a:gd name="connsiteX12" fmla="*/ 607379 w 981193"/>
              <a:gd name="connsiteY12" fmla="*/ 132057 h 18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81193" h="1894607">
                <a:moveTo>
                  <a:pt x="607379" y="132057"/>
                </a:moveTo>
                <a:cubicBezTo>
                  <a:pt x="607379" y="132057"/>
                  <a:pt x="765345" y="737127"/>
                  <a:pt x="825435" y="877018"/>
                </a:cubicBezTo>
                <a:cubicBezTo>
                  <a:pt x="881138" y="1006605"/>
                  <a:pt x="899529" y="1187877"/>
                  <a:pt x="907192" y="1278883"/>
                </a:cubicBezTo>
                <a:cubicBezTo>
                  <a:pt x="916864" y="1393407"/>
                  <a:pt x="974311" y="1839295"/>
                  <a:pt x="981023" y="1872749"/>
                </a:cubicBezTo>
                <a:cubicBezTo>
                  <a:pt x="987734" y="1906202"/>
                  <a:pt x="795205" y="1891299"/>
                  <a:pt x="795205" y="1891299"/>
                </a:cubicBezTo>
                <a:cubicBezTo>
                  <a:pt x="795205" y="1891299"/>
                  <a:pt x="662448" y="1120336"/>
                  <a:pt x="607326" y="1007820"/>
                </a:cubicBezTo>
                <a:cubicBezTo>
                  <a:pt x="570543" y="932722"/>
                  <a:pt x="357138" y="394295"/>
                  <a:pt x="332669" y="425317"/>
                </a:cubicBezTo>
                <a:cubicBezTo>
                  <a:pt x="308253" y="456340"/>
                  <a:pt x="277970" y="995823"/>
                  <a:pt x="259896" y="1085350"/>
                </a:cubicBezTo>
                <a:cubicBezTo>
                  <a:pt x="241822" y="1174876"/>
                  <a:pt x="186277" y="1882526"/>
                  <a:pt x="186277" y="1882526"/>
                </a:cubicBezTo>
                <a:cubicBezTo>
                  <a:pt x="186277" y="1882526"/>
                  <a:pt x="62135" y="1900865"/>
                  <a:pt x="28945" y="1872749"/>
                </a:cubicBezTo>
                <a:cubicBezTo>
                  <a:pt x="28945" y="1872749"/>
                  <a:pt x="13831" y="1268525"/>
                  <a:pt x="25352" y="1100623"/>
                </a:cubicBezTo>
                <a:cubicBezTo>
                  <a:pt x="29738" y="1036623"/>
                  <a:pt x="-49641" y="333412"/>
                  <a:pt x="52146" y="50353"/>
                </a:cubicBezTo>
                <a:cubicBezTo>
                  <a:pt x="105999" y="-99210"/>
                  <a:pt x="607379" y="132057"/>
                  <a:pt x="607379" y="132057"/>
                </a:cubicBezTo>
                <a:close/>
              </a:path>
            </a:pathLst>
          </a:custGeom>
          <a:gradFill flip="none" rotWithShape="1">
            <a:gsLst>
              <a:gs pos="0">
                <a:srgbClr val="002146"/>
              </a:gs>
              <a:gs pos="54000">
                <a:srgbClr val="0E1E38"/>
              </a:gs>
            </a:gsLst>
            <a:lin ang="2700000" scaled="1"/>
            <a:tileRect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26" name="任意多边形: 形状 425"/>
          <p:cNvSpPr/>
          <p:nvPr/>
        </p:nvSpPr>
        <p:spPr>
          <a:xfrm>
            <a:off x="5335472" y="3231305"/>
            <a:ext cx="1525965" cy="1068648"/>
          </a:xfrm>
          <a:custGeom>
            <a:avLst/>
            <a:gdLst>
              <a:gd name="connsiteX0" fmla="*/ 0 w 1525965"/>
              <a:gd name="connsiteY0" fmla="*/ 711072 h 1068648"/>
              <a:gd name="connsiteX1" fmla="*/ 33929 w 1525965"/>
              <a:gd name="connsiteY1" fmla="*/ 785483 h 1068648"/>
              <a:gd name="connsiteX2" fmla="*/ 96238 w 1525965"/>
              <a:gd name="connsiteY2" fmla="*/ 655950 h 1068648"/>
              <a:gd name="connsiteX3" fmla="*/ 254416 w 1525965"/>
              <a:gd name="connsiteY3" fmla="*/ 456075 h 1068648"/>
              <a:gd name="connsiteX4" fmla="*/ 254469 w 1525965"/>
              <a:gd name="connsiteY4" fmla="*/ 456392 h 1068648"/>
              <a:gd name="connsiteX5" fmla="*/ 254521 w 1525965"/>
              <a:gd name="connsiteY5" fmla="*/ 456603 h 1068648"/>
              <a:gd name="connsiteX6" fmla="*/ 254574 w 1525965"/>
              <a:gd name="connsiteY6" fmla="*/ 456762 h 1068648"/>
              <a:gd name="connsiteX7" fmla="*/ 254733 w 1525965"/>
              <a:gd name="connsiteY7" fmla="*/ 457343 h 1068648"/>
              <a:gd name="connsiteX8" fmla="*/ 255050 w 1525965"/>
              <a:gd name="connsiteY8" fmla="*/ 458506 h 1068648"/>
              <a:gd name="connsiteX9" fmla="*/ 255261 w 1525965"/>
              <a:gd name="connsiteY9" fmla="*/ 459246 h 1068648"/>
              <a:gd name="connsiteX10" fmla="*/ 255420 w 1525965"/>
              <a:gd name="connsiteY10" fmla="*/ 459774 h 1068648"/>
              <a:gd name="connsiteX11" fmla="*/ 308533 w 1525965"/>
              <a:gd name="connsiteY11" fmla="*/ 737338 h 1068648"/>
              <a:gd name="connsiteX12" fmla="*/ 333848 w 1525965"/>
              <a:gd name="connsiteY12" fmla="*/ 994026 h 1068648"/>
              <a:gd name="connsiteX13" fmla="*/ 333954 w 1525965"/>
              <a:gd name="connsiteY13" fmla="*/ 994026 h 1068648"/>
              <a:gd name="connsiteX14" fmla="*/ 361647 w 1525965"/>
              <a:gd name="connsiteY14" fmla="*/ 997884 h 1068648"/>
              <a:gd name="connsiteX15" fmla="*/ 422846 w 1525965"/>
              <a:gd name="connsiteY15" fmla="*/ 1006498 h 1068648"/>
              <a:gd name="connsiteX16" fmla="*/ 430192 w 1525965"/>
              <a:gd name="connsiteY16" fmla="*/ 1007555 h 1068648"/>
              <a:gd name="connsiteX17" fmla="*/ 448002 w 1525965"/>
              <a:gd name="connsiteY17" fmla="*/ 1010039 h 1068648"/>
              <a:gd name="connsiteX18" fmla="*/ 610302 w 1525965"/>
              <a:gd name="connsiteY18" fmla="*/ 1032870 h 1068648"/>
              <a:gd name="connsiteX19" fmla="*/ 667854 w 1525965"/>
              <a:gd name="connsiteY19" fmla="*/ 1040956 h 1068648"/>
              <a:gd name="connsiteX20" fmla="*/ 675623 w 1525965"/>
              <a:gd name="connsiteY20" fmla="*/ 1042066 h 1068648"/>
              <a:gd name="connsiteX21" fmla="*/ 708495 w 1525965"/>
              <a:gd name="connsiteY21" fmla="*/ 1046716 h 1068648"/>
              <a:gd name="connsiteX22" fmla="*/ 799343 w 1525965"/>
              <a:gd name="connsiteY22" fmla="*/ 1059506 h 1068648"/>
              <a:gd name="connsiteX23" fmla="*/ 822491 w 1525965"/>
              <a:gd name="connsiteY23" fmla="*/ 1062783 h 1068648"/>
              <a:gd name="connsiteX24" fmla="*/ 822703 w 1525965"/>
              <a:gd name="connsiteY24" fmla="*/ 1062835 h 1068648"/>
              <a:gd name="connsiteX25" fmla="*/ 840037 w 1525965"/>
              <a:gd name="connsiteY25" fmla="*/ 1065267 h 1068648"/>
              <a:gd name="connsiteX26" fmla="*/ 864030 w 1525965"/>
              <a:gd name="connsiteY26" fmla="*/ 1068649 h 1068648"/>
              <a:gd name="connsiteX27" fmla="*/ 864030 w 1525965"/>
              <a:gd name="connsiteY27" fmla="*/ 1068649 h 1068648"/>
              <a:gd name="connsiteX28" fmla="*/ 883849 w 1525965"/>
              <a:gd name="connsiteY28" fmla="*/ 967760 h 1068648"/>
              <a:gd name="connsiteX29" fmla="*/ 878511 w 1525965"/>
              <a:gd name="connsiteY29" fmla="*/ 762018 h 1068648"/>
              <a:gd name="connsiteX30" fmla="*/ 878564 w 1525965"/>
              <a:gd name="connsiteY30" fmla="*/ 760856 h 1068648"/>
              <a:gd name="connsiteX31" fmla="*/ 878670 w 1525965"/>
              <a:gd name="connsiteY31" fmla="*/ 757896 h 1068648"/>
              <a:gd name="connsiteX32" fmla="*/ 878722 w 1525965"/>
              <a:gd name="connsiteY32" fmla="*/ 756892 h 1068648"/>
              <a:gd name="connsiteX33" fmla="*/ 878722 w 1525965"/>
              <a:gd name="connsiteY33" fmla="*/ 756733 h 1068648"/>
              <a:gd name="connsiteX34" fmla="*/ 891882 w 1525965"/>
              <a:gd name="connsiteY34" fmla="*/ 643002 h 1068648"/>
              <a:gd name="connsiteX35" fmla="*/ 903139 w 1525965"/>
              <a:gd name="connsiteY35" fmla="*/ 582384 h 1068648"/>
              <a:gd name="connsiteX36" fmla="*/ 903509 w 1525965"/>
              <a:gd name="connsiteY36" fmla="*/ 579583 h 1068648"/>
              <a:gd name="connsiteX37" fmla="*/ 904671 w 1525965"/>
              <a:gd name="connsiteY37" fmla="*/ 568961 h 1068648"/>
              <a:gd name="connsiteX38" fmla="*/ 905517 w 1525965"/>
              <a:gd name="connsiteY38" fmla="*/ 471771 h 1068648"/>
              <a:gd name="connsiteX39" fmla="*/ 905622 w 1525965"/>
              <a:gd name="connsiteY39" fmla="*/ 471982 h 1068648"/>
              <a:gd name="connsiteX40" fmla="*/ 934637 w 1525965"/>
              <a:gd name="connsiteY40" fmla="*/ 572554 h 1068648"/>
              <a:gd name="connsiteX41" fmla="*/ 1013276 w 1525965"/>
              <a:gd name="connsiteY41" fmla="*/ 788602 h 1068648"/>
              <a:gd name="connsiteX42" fmla="*/ 1484373 w 1525965"/>
              <a:gd name="connsiteY42" fmla="*/ 917395 h 1068648"/>
              <a:gd name="connsiteX43" fmla="*/ 1499435 w 1525965"/>
              <a:gd name="connsiteY43" fmla="*/ 917025 h 1068648"/>
              <a:gd name="connsiteX44" fmla="*/ 1500545 w 1525965"/>
              <a:gd name="connsiteY44" fmla="*/ 913431 h 1068648"/>
              <a:gd name="connsiteX45" fmla="*/ 1525648 w 1525965"/>
              <a:gd name="connsiteY45" fmla="*/ 818567 h 1068648"/>
              <a:gd name="connsiteX46" fmla="*/ 1525966 w 1525965"/>
              <a:gd name="connsiteY46" fmla="*/ 817351 h 1068648"/>
              <a:gd name="connsiteX47" fmla="*/ 1511697 w 1525965"/>
              <a:gd name="connsiteY47" fmla="*/ 813071 h 1068648"/>
              <a:gd name="connsiteX48" fmla="*/ 1110519 w 1525965"/>
              <a:gd name="connsiteY48" fmla="*/ 692839 h 1068648"/>
              <a:gd name="connsiteX49" fmla="*/ 927132 w 1525965"/>
              <a:gd name="connsiteY49" fmla="*/ 163978 h 1068648"/>
              <a:gd name="connsiteX50" fmla="*/ 845375 w 1525965"/>
              <a:gd name="connsiteY50" fmla="*/ 123495 h 1068648"/>
              <a:gd name="connsiteX51" fmla="*/ 734762 w 1525965"/>
              <a:gd name="connsiteY51" fmla="*/ 63987 h 1068648"/>
              <a:gd name="connsiteX52" fmla="*/ 683128 w 1525965"/>
              <a:gd name="connsiteY52" fmla="*/ 37457 h 1068648"/>
              <a:gd name="connsiteX53" fmla="*/ 680802 w 1525965"/>
              <a:gd name="connsiteY53" fmla="*/ 36400 h 1068648"/>
              <a:gd name="connsiteX54" fmla="*/ 680802 w 1525965"/>
              <a:gd name="connsiteY54" fmla="*/ 36400 h 1068648"/>
              <a:gd name="connsiteX55" fmla="*/ 638734 w 1525965"/>
              <a:gd name="connsiteY55" fmla="*/ 17216 h 1068648"/>
              <a:gd name="connsiteX56" fmla="*/ 638629 w 1525965"/>
              <a:gd name="connsiteY56" fmla="*/ 17216 h 1068648"/>
              <a:gd name="connsiteX57" fmla="*/ 627689 w 1525965"/>
              <a:gd name="connsiteY57" fmla="*/ 16159 h 1068648"/>
              <a:gd name="connsiteX58" fmla="*/ 446311 w 1525965"/>
              <a:gd name="connsiteY58" fmla="*/ 410 h 1068648"/>
              <a:gd name="connsiteX59" fmla="*/ 438806 w 1525965"/>
              <a:gd name="connsiteY59" fmla="*/ 40 h 1068648"/>
              <a:gd name="connsiteX60" fmla="*/ 435107 w 1525965"/>
              <a:gd name="connsiteY60" fmla="*/ 40 h 1068648"/>
              <a:gd name="connsiteX61" fmla="*/ 378241 w 1525965"/>
              <a:gd name="connsiteY61" fmla="*/ 19488 h 1068648"/>
              <a:gd name="connsiteX62" fmla="*/ 378241 w 1525965"/>
              <a:gd name="connsiteY62" fmla="*/ 19488 h 1068648"/>
              <a:gd name="connsiteX63" fmla="*/ 374859 w 1525965"/>
              <a:gd name="connsiteY63" fmla="*/ 20809 h 1068648"/>
              <a:gd name="connsiteX64" fmla="*/ 370631 w 1525965"/>
              <a:gd name="connsiteY64" fmla="*/ 22395 h 1068648"/>
              <a:gd name="connsiteX65" fmla="*/ 362809 w 1525965"/>
              <a:gd name="connsiteY65" fmla="*/ 25407 h 1068648"/>
              <a:gd name="connsiteX66" fmla="*/ 346532 w 1525965"/>
              <a:gd name="connsiteY66" fmla="*/ 31802 h 1068648"/>
              <a:gd name="connsiteX67" fmla="*/ 340718 w 1525965"/>
              <a:gd name="connsiteY67" fmla="*/ 34075 h 1068648"/>
              <a:gd name="connsiteX68" fmla="*/ 197233 w 1525965"/>
              <a:gd name="connsiteY68" fmla="*/ 98339 h 1068648"/>
              <a:gd name="connsiteX69" fmla="*/ 114788 w 1525965"/>
              <a:gd name="connsiteY69" fmla="*/ 246158 h 1068648"/>
              <a:gd name="connsiteX70" fmla="*/ 264 w 1525965"/>
              <a:gd name="connsiteY70" fmla="*/ 708694 h 1068648"/>
              <a:gd name="connsiteX71" fmla="*/ 0 w 1525965"/>
              <a:gd name="connsiteY71" fmla="*/ 711072 h 1068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525965" h="1068648">
                <a:moveTo>
                  <a:pt x="0" y="711072"/>
                </a:moveTo>
                <a:cubicBezTo>
                  <a:pt x="0" y="717995"/>
                  <a:pt x="13054" y="745688"/>
                  <a:pt x="33929" y="785483"/>
                </a:cubicBezTo>
                <a:cubicBezTo>
                  <a:pt x="64423" y="724496"/>
                  <a:pt x="88417" y="674394"/>
                  <a:pt x="96238" y="655950"/>
                </a:cubicBezTo>
                <a:cubicBezTo>
                  <a:pt x="121923" y="595226"/>
                  <a:pt x="254416" y="456075"/>
                  <a:pt x="254416" y="456075"/>
                </a:cubicBezTo>
                <a:cubicBezTo>
                  <a:pt x="254416" y="456075"/>
                  <a:pt x="254416" y="456180"/>
                  <a:pt x="254469" y="456392"/>
                </a:cubicBezTo>
                <a:cubicBezTo>
                  <a:pt x="254469" y="456445"/>
                  <a:pt x="254469" y="456498"/>
                  <a:pt x="254521" y="456603"/>
                </a:cubicBezTo>
                <a:cubicBezTo>
                  <a:pt x="254521" y="456656"/>
                  <a:pt x="254574" y="456709"/>
                  <a:pt x="254574" y="456762"/>
                </a:cubicBezTo>
                <a:cubicBezTo>
                  <a:pt x="254627" y="456920"/>
                  <a:pt x="254680" y="457132"/>
                  <a:pt x="254733" y="457343"/>
                </a:cubicBezTo>
                <a:cubicBezTo>
                  <a:pt x="254838" y="457660"/>
                  <a:pt x="254944" y="458030"/>
                  <a:pt x="255050" y="458506"/>
                </a:cubicBezTo>
                <a:cubicBezTo>
                  <a:pt x="255103" y="458770"/>
                  <a:pt x="255208" y="458982"/>
                  <a:pt x="255261" y="459246"/>
                </a:cubicBezTo>
                <a:cubicBezTo>
                  <a:pt x="255314" y="459457"/>
                  <a:pt x="255367" y="459616"/>
                  <a:pt x="255420" y="459774"/>
                </a:cubicBezTo>
                <a:cubicBezTo>
                  <a:pt x="262607" y="486674"/>
                  <a:pt x="306948" y="654629"/>
                  <a:pt x="308533" y="737338"/>
                </a:cubicBezTo>
                <a:cubicBezTo>
                  <a:pt x="310330" y="827393"/>
                  <a:pt x="333848" y="994026"/>
                  <a:pt x="333848" y="994026"/>
                </a:cubicBezTo>
                <a:lnTo>
                  <a:pt x="333954" y="994026"/>
                </a:lnTo>
                <a:lnTo>
                  <a:pt x="361647" y="997884"/>
                </a:lnTo>
                <a:lnTo>
                  <a:pt x="422846" y="1006498"/>
                </a:lnTo>
                <a:lnTo>
                  <a:pt x="430192" y="1007555"/>
                </a:lnTo>
                <a:lnTo>
                  <a:pt x="448002" y="1010039"/>
                </a:lnTo>
                <a:lnTo>
                  <a:pt x="610302" y="1032870"/>
                </a:lnTo>
                <a:lnTo>
                  <a:pt x="667854" y="1040956"/>
                </a:lnTo>
                <a:lnTo>
                  <a:pt x="675623" y="1042066"/>
                </a:lnTo>
                <a:lnTo>
                  <a:pt x="708495" y="1046716"/>
                </a:lnTo>
                <a:lnTo>
                  <a:pt x="799343" y="1059506"/>
                </a:lnTo>
                <a:lnTo>
                  <a:pt x="822491" y="1062783"/>
                </a:lnTo>
                <a:lnTo>
                  <a:pt x="822703" y="1062835"/>
                </a:lnTo>
                <a:lnTo>
                  <a:pt x="840037" y="1065267"/>
                </a:lnTo>
                <a:lnTo>
                  <a:pt x="864030" y="1068649"/>
                </a:lnTo>
                <a:cubicBezTo>
                  <a:pt x="864030" y="1068649"/>
                  <a:pt x="864030" y="1068649"/>
                  <a:pt x="864030" y="1068649"/>
                </a:cubicBezTo>
                <a:cubicBezTo>
                  <a:pt x="864664" y="1067750"/>
                  <a:pt x="887390" y="1036728"/>
                  <a:pt x="883849" y="967760"/>
                </a:cubicBezTo>
                <a:cubicBezTo>
                  <a:pt x="881629" y="923261"/>
                  <a:pt x="876238" y="839601"/>
                  <a:pt x="878511" y="762018"/>
                </a:cubicBezTo>
                <a:cubicBezTo>
                  <a:pt x="878511" y="761595"/>
                  <a:pt x="878564" y="761225"/>
                  <a:pt x="878564" y="760856"/>
                </a:cubicBezTo>
                <a:cubicBezTo>
                  <a:pt x="878564" y="759852"/>
                  <a:pt x="878617" y="758900"/>
                  <a:pt x="878670" y="757896"/>
                </a:cubicBezTo>
                <a:cubicBezTo>
                  <a:pt x="878722" y="757526"/>
                  <a:pt x="878722" y="757262"/>
                  <a:pt x="878722" y="756892"/>
                </a:cubicBezTo>
                <a:lnTo>
                  <a:pt x="878722" y="756733"/>
                </a:lnTo>
                <a:cubicBezTo>
                  <a:pt x="880149" y="714084"/>
                  <a:pt x="883902" y="673707"/>
                  <a:pt x="891882" y="643002"/>
                </a:cubicBezTo>
                <a:cubicBezTo>
                  <a:pt x="897220" y="622232"/>
                  <a:pt x="900813" y="601621"/>
                  <a:pt x="903139" y="582384"/>
                </a:cubicBezTo>
                <a:cubicBezTo>
                  <a:pt x="903245" y="581433"/>
                  <a:pt x="903403" y="580482"/>
                  <a:pt x="903509" y="579583"/>
                </a:cubicBezTo>
                <a:cubicBezTo>
                  <a:pt x="903932" y="575989"/>
                  <a:pt x="904301" y="572449"/>
                  <a:pt x="904671" y="568961"/>
                </a:cubicBezTo>
                <a:cubicBezTo>
                  <a:pt x="909851" y="515107"/>
                  <a:pt x="905781" y="474149"/>
                  <a:pt x="905517" y="471771"/>
                </a:cubicBezTo>
                <a:lnTo>
                  <a:pt x="905622" y="471982"/>
                </a:lnTo>
                <a:cubicBezTo>
                  <a:pt x="907261" y="475576"/>
                  <a:pt x="919099" y="518965"/>
                  <a:pt x="934637" y="572554"/>
                </a:cubicBezTo>
                <a:cubicBezTo>
                  <a:pt x="960850" y="663137"/>
                  <a:pt x="997633" y="782894"/>
                  <a:pt x="1013276" y="788602"/>
                </a:cubicBezTo>
                <a:cubicBezTo>
                  <a:pt x="1036054" y="797004"/>
                  <a:pt x="1404783" y="906191"/>
                  <a:pt x="1484373" y="917395"/>
                </a:cubicBezTo>
                <a:cubicBezTo>
                  <a:pt x="1493622" y="918716"/>
                  <a:pt x="1498960" y="918663"/>
                  <a:pt x="1499435" y="917025"/>
                </a:cubicBezTo>
                <a:cubicBezTo>
                  <a:pt x="1499805" y="915862"/>
                  <a:pt x="1500175" y="914647"/>
                  <a:pt x="1500545" y="913431"/>
                </a:cubicBezTo>
                <a:cubicBezTo>
                  <a:pt x="1510217" y="881510"/>
                  <a:pt x="1523535" y="827287"/>
                  <a:pt x="1525648" y="818567"/>
                </a:cubicBezTo>
                <a:cubicBezTo>
                  <a:pt x="1525860" y="817774"/>
                  <a:pt x="1525966" y="817351"/>
                  <a:pt x="1525966" y="817351"/>
                </a:cubicBezTo>
                <a:lnTo>
                  <a:pt x="1511697" y="813071"/>
                </a:lnTo>
                <a:lnTo>
                  <a:pt x="1110519" y="692839"/>
                </a:lnTo>
                <a:lnTo>
                  <a:pt x="927132" y="163978"/>
                </a:lnTo>
                <a:cubicBezTo>
                  <a:pt x="923274" y="160912"/>
                  <a:pt x="878247" y="139086"/>
                  <a:pt x="845375" y="123495"/>
                </a:cubicBezTo>
                <a:cubicBezTo>
                  <a:pt x="811815" y="107535"/>
                  <a:pt x="771386" y="84070"/>
                  <a:pt x="734762" y="63987"/>
                </a:cubicBezTo>
                <a:cubicBezTo>
                  <a:pt x="716106" y="53787"/>
                  <a:pt x="698401" y="44433"/>
                  <a:pt x="683128" y="37457"/>
                </a:cubicBezTo>
                <a:lnTo>
                  <a:pt x="680802" y="36400"/>
                </a:lnTo>
                <a:lnTo>
                  <a:pt x="680802" y="36400"/>
                </a:lnTo>
                <a:cubicBezTo>
                  <a:pt x="655541" y="24826"/>
                  <a:pt x="638734" y="17216"/>
                  <a:pt x="638734" y="17216"/>
                </a:cubicBezTo>
                <a:cubicBezTo>
                  <a:pt x="638734" y="17216"/>
                  <a:pt x="638734" y="17216"/>
                  <a:pt x="638629" y="17216"/>
                </a:cubicBezTo>
                <a:cubicBezTo>
                  <a:pt x="638048" y="17163"/>
                  <a:pt x="634084" y="16793"/>
                  <a:pt x="627689" y="16159"/>
                </a:cubicBezTo>
                <a:cubicBezTo>
                  <a:pt x="592439" y="12829"/>
                  <a:pt x="482988" y="2576"/>
                  <a:pt x="446311" y="410"/>
                </a:cubicBezTo>
                <a:cubicBezTo>
                  <a:pt x="443298" y="198"/>
                  <a:pt x="440762" y="93"/>
                  <a:pt x="438806" y="40"/>
                </a:cubicBezTo>
                <a:cubicBezTo>
                  <a:pt x="437115" y="-13"/>
                  <a:pt x="435900" y="-13"/>
                  <a:pt x="435107" y="40"/>
                </a:cubicBezTo>
                <a:cubicBezTo>
                  <a:pt x="430456" y="304"/>
                  <a:pt x="407890" y="8178"/>
                  <a:pt x="378241" y="19488"/>
                </a:cubicBezTo>
                <a:lnTo>
                  <a:pt x="378241" y="19488"/>
                </a:lnTo>
                <a:cubicBezTo>
                  <a:pt x="377131" y="19911"/>
                  <a:pt x="376022" y="20334"/>
                  <a:pt x="374859" y="20809"/>
                </a:cubicBezTo>
                <a:cubicBezTo>
                  <a:pt x="373485" y="21338"/>
                  <a:pt x="372058" y="21866"/>
                  <a:pt x="370631" y="22395"/>
                </a:cubicBezTo>
                <a:cubicBezTo>
                  <a:pt x="368041" y="23399"/>
                  <a:pt x="365452" y="24403"/>
                  <a:pt x="362809" y="25407"/>
                </a:cubicBezTo>
                <a:cubicBezTo>
                  <a:pt x="357524" y="27468"/>
                  <a:pt x="352028" y="29635"/>
                  <a:pt x="346532" y="31802"/>
                </a:cubicBezTo>
                <a:cubicBezTo>
                  <a:pt x="344629" y="32542"/>
                  <a:pt x="342727" y="33335"/>
                  <a:pt x="340718" y="34075"/>
                </a:cubicBezTo>
                <a:cubicBezTo>
                  <a:pt x="281369" y="57645"/>
                  <a:pt x="213405" y="86712"/>
                  <a:pt x="197233" y="98339"/>
                </a:cubicBezTo>
                <a:cubicBezTo>
                  <a:pt x="186557" y="106002"/>
                  <a:pt x="153315" y="168629"/>
                  <a:pt x="114788" y="246158"/>
                </a:cubicBezTo>
                <a:cubicBezTo>
                  <a:pt x="65163" y="405181"/>
                  <a:pt x="2220" y="648604"/>
                  <a:pt x="264" y="708694"/>
                </a:cubicBezTo>
                <a:cubicBezTo>
                  <a:pt x="53" y="709275"/>
                  <a:pt x="0" y="710226"/>
                  <a:pt x="0" y="711072"/>
                </a:cubicBezTo>
                <a:close/>
              </a:path>
            </a:pathLst>
          </a:custGeom>
          <a:gradFill>
            <a:gsLst>
              <a:gs pos="29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2700000" scaled="1"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27" name="任意多边形: 形状 426"/>
          <p:cNvSpPr/>
          <p:nvPr/>
        </p:nvSpPr>
        <p:spPr>
          <a:xfrm>
            <a:off x="5659976" y="4225261"/>
            <a:ext cx="555275" cy="151007"/>
          </a:xfrm>
          <a:custGeom>
            <a:avLst/>
            <a:gdLst>
              <a:gd name="connsiteX0" fmla="*/ 539526 w 555275"/>
              <a:gd name="connsiteY0" fmla="*/ 74534 h 151007"/>
              <a:gd name="connsiteX1" fmla="*/ 555275 w 555275"/>
              <a:gd name="connsiteY1" fmla="*/ 151007 h 151007"/>
              <a:gd name="connsiteX2" fmla="*/ 148 w 555275"/>
              <a:gd name="connsiteY2" fmla="*/ 69355 h 151007"/>
              <a:gd name="connsiteX3" fmla="*/ 9344 w 555275"/>
              <a:gd name="connsiteY3" fmla="*/ 17 h 151007"/>
              <a:gd name="connsiteX4" fmla="*/ 539526 w 555275"/>
              <a:gd name="connsiteY4" fmla="*/ 74534 h 151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5275" h="151007">
                <a:moveTo>
                  <a:pt x="539526" y="74534"/>
                </a:moveTo>
                <a:cubicBezTo>
                  <a:pt x="539526" y="74534"/>
                  <a:pt x="551734" y="89174"/>
                  <a:pt x="555275" y="151007"/>
                </a:cubicBezTo>
                <a:cubicBezTo>
                  <a:pt x="555275" y="151007"/>
                  <a:pt x="53208" y="92450"/>
                  <a:pt x="148" y="69355"/>
                </a:cubicBezTo>
                <a:cubicBezTo>
                  <a:pt x="148" y="69355"/>
                  <a:pt x="-1913" y="1180"/>
                  <a:pt x="9344" y="17"/>
                </a:cubicBezTo>
                <a:cubicBezTo>
                  <a:pt x="21658" y="-1304"/>
                  <a:pt x="539526" y="74534"/>
                  <a:pt x="539526" y="74534"/>
                </a:cubicBezTo>
                <a:close/>
              </a:path>
            </a:pathLst>
          </a:custGeom>
          <a:solidFill>
            <a:srgbClr val="4C5155"/>
          </a:soli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28" name="任意多边形: 形状 427"/>
          <p:cNvSpPr/>
          <p:nvPr/>
        </p:nvSpPr>
        <p:spPr>
          <a:xfrm>
            <a:off x="5771318" y="3034172"/>
            <a:ext cx="205036" cy="301707"/>
          </a:xfrm>
          <a:custGeom>
            <a:avLst/>
            <a:gdLst>
              <a:gd name="connsiteX0" fmla="*/ 0 w 205036"/>
              <a:gd name="connsiteY0" fmla="*/ 179838 h 301707"/>
              <a:gd name="connsiteX1" fmla="*/ 154108 w 205036"/>
              <a:gd name="connsiteY1" fmla="*/ 301708 h 301707"/>
              <a:gd name="connsiteX2" fmla="*/ 202676 w 205036"/>
              <a:gd name="connsiteY2" fmla="*/ 214031 h 301707"/>
              <a:gd name="connsiteX3" fmla="*/ 193534 w 205036"/>
              <a:gd name="connsiteY3" fmla="*/ 185704 h 301707"/>
              <a:gd name="connsiteX4" fmla="*/ 194379 w 205036"/>
              <a:gd name="connsiteY4" fmla="*/ 149978 h 301707"/>
              <a:gd name="connsiteX5" fmla="*/ 195278 w 205036"/>
              <a:gd name="connsiteY5" fmla="*/ 140835 h 301707"/>
              <a:gd name="connsiteX6" fmla="*/ 145758 w 205036"/>
              <a:gd name="connsiteY6" fmla="*/ 90417 h 301707"/>
              <a:gd name="connsiteX7" fmla="*/ 30600 w 205036"/>
              <a:gd name="connsiteY7" fmla="*/ 5541 h 301707"/>
              <a:gd name="connsiteX8" fmla="*/ 31181 w 205036"/>
              <a:gd name="connsiteY8" fmla="*/ 10192 h 301707"/>
              <a:gd name="connsiteX9" fmla="*/ 0 w 205036"/>
              <a:gd name="connsiteY9" fmla="*/ 179838 h 301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5036" h="301707">
                <a:moveTo>
                  <a:pt x="0" y="179838"/>
                </a:moveTo>
                <a:cubicBezTo>
                  <a:pt x="1586" y="258636"/>
                  <a:pt x="154108" y="301708"/>
                  <a:pt x="154108" y="301708"/>
                </a:cubicBezTo>
                <a:cubicBezTo>
                  <a:pt x="154108" y="301708"/>
                  <a:pt x="217950" y="221694"/>
                  <a:pt x="202676" y="214031"/>
                </a:cubicBezTo>
                <a:cubicBezTo>
                  <a:pt x="196704" y="211019"/>
                  <a:pt x="194274" y="199075"/>
                  <a:pt x="193534" y="185704"/>
                </a:cubicBezTo>
                <a:cubicBezTo>
                  <a:pt x="192847" y="172967"/>
                  <a:pt x="193639" y="158910"/>
                  <a:pt x="194379" y="149978"/>
                </a:cubicBezTo>
                <a:cubicBezTo>
                  <a:pt x="194802" y="144376"/>
                  <a:pt x="195278" y="140835"/>
                  <a:pt x="195278" y="140835"/>
                </a:cubicBezTo>
                <a:cubicBezTo>
                  <a:pt x="195278" y="140835"/>
                  <a:pt x="173504" y="117846"/>
                  <a:pt x="145758" y="90417"/>
                </a:cubicBezTo>
                <a:cubicBezTo>
                  <a:pt x="97295" y="42483"/>
                  <a:pt x="30653" y="-18875"/>
                  <a:pt x="30600" y="5541"/>
                </a:cubicBezTo>
                <a:cubicBezTo>
                  <a:pt x="30600" y="6810"/>
                  <a:pt x="30758" y="8395"/>
                  <a:pt x="31181" y="10192"/>
                </a:cubicBezTo>
                <a:cubicBezTo>
                  <a:pt x="42861" y="65155"/>
                  <a:pt x="0" y="179838"/>
                  <a:pt x="0" y="179838"/>
                </a:cubicBezTo>
                <a:close/>
              </a:path>
            </a:pathLst>
          </a:custGeom>
          <a:gradFill flip="none" rotWithShape="1">
            <a:gsLst>
              <a:gs pos="0">
                <a:srgbClr val="DBA585"/>
              </a:gs>
              <a:gs pos="100000">
                <a:srgbClr val="8B4E29"/>
              </a:gs>
            </a:gsLst>
            <a:lin ang="2700000" scaled="1"/>
            <a:tileRect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29" name="任意多边形: 形状 428"/>
          <p:cNvSpPr/>
          <p:nvPr/>
        </p:nvSpPr>
        <p:spPr>
          <a:xfrm>
            <a:off x="5748857" y="4234421"/>
            <a:ext cx="35144" cy="90002"/>
          </a:xfrm>
          <a:custGeom>
            <a:avLst/>
            <a:gdLst>
              <a:gd name="connsiteX0" fmla="*/ 35145 w 35144"/>
              <a:gd name="connsiteY0" fmla="*/ 2907 h 90002"/>
              <a:gd name="connsiteX1" fmla="*/ 23254 w 35144"/>
              <a:gd name="connsiteY1" fmla="*/ 90002 h 90002"/>
              <a:gd name="connsiteX2" fmla="*/ 0 w 35144"/>
              <a:gd name="connsiteY2" fmla="*/ 85404 h 90002"/>
              <a:gd name="connsiteX3" fmla="*/ 10147 w 35144"/>
              <a:gd name="connsiteY3" fmla="*/ 0 h 90002"/>
              <a:gd name="connsiteX4" fmla="*/ 35145 w 35144"/>
              <a:gd name="connsiteY4" fmla="*/ 2907 h 90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144" h="90002">
                <a:moveTo>
                  <a:pt x="35145" y="2907"/>
                </a:moveTo>
                <a:cubicBezTo>
                  <a:pt x="35145" y="2907"/>
                  <a:pt x="24205" y="72033"/>
                  <a:pt x="23254" y="90002"/>
                </a:cubicBezTo>
                <a:lnTo>
                  <a:pt x="0" y="85404"/>
                </a:lnTo>
                <a:cubicBezTo>
                  <a:pt x="0" y="85404"/>
                  <a:pt x="6395" y="12261"/>
                  <a:pt x="10147" y="0"/>
                </a:cubicBezTo>
                <a:lnTo>
                  <a:pt x="35145" y="2907"/>
                </a:lnTo>
                <a:close/>
              </a:path>
            </a:pathLst>
          </a:custGeom>
          <a:solidFill>
            <a:srgbClr val="393D3F"/>
          </a:soli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30" name="任意多边形: 形状 429"/>
          <p:cNvSpPr/>
          <p:nvPr/>
        </p:nvSpPr>
        <p:spPr>
          <a:xfrm>
            <a:off x="6134180" y="4288485"/>
            <a:ext cx="32449" cy="89790"/>
          </a:xfrm>
          <a:custGeom>
            <a:avLst/>
            <a:gdLst>
              <a:gd name="connsiteX0" fmla="*/ 23412 w 32449"/>
              <a:gd name="connsiteY0" fmla="*/ 3277 h 89790"/>
              <a:gd name="connsiteX1" fmla="*/ 32449 w 32449"/>
              <a:gd name="connsiteY1" fmla="*/ 89791 h 89790"/>
              <a:gd name="connsiteX2" fmla="*/ 7874 w 32449"/>
              <a:gd name="connsiteY2" fmla="*/ 86620 h 89790"/>
              <a:gd name="connsiteX3" fmla="*/ 0 w 32449"/>
              <a:gd name="connsiteY3" fmla="*/ 0 h 89790"/>
              <a:gd name="connsiteX4" fmla="*/ 23412 w 32449"/>
              <a:gd name="connsiteY4" fmla="*/ 3277 h 8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49" h="89790">
                <a:moveTo>
                  <a:pt x="23412" y="3277"/>
                </a:moveTo>
                <a:cubicBezTo>
                  <a:pt x="23412" y="3277"/>
                  <a:pt x="32238" y="66114"/>
                  <a:pt x="32449" y="89791"/>
                </a:cubicBezTo>
                <a:lnTo>
                  <a:pt x="7874" y="86620"/>
                </a:lnTo>
                <a:cubicBezTo>
                  <a:pt x="7874" y="86620"/>
                  <a:pt x="2854" y="8192"/>
                  <a:pt x="0" y="0"/>
                </a:cubicBezTo>
                <a:lnTo>
                  <a:pt x="23412" y="3277"/>
                </a:lnTo>
                <a:close/>
              </a:path>
            </a:pathLst>
          </a:custGeom>
          <a:solidFill>
            <a:srgbClr val="393D3F"/>
          </a:soli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31" name="任意多边形: 形状 430"/>
          <p:cNvSpPr/>
          <p:nvPr/>
        </p:nvSpPr>
        <p:spPr>
          <a:xfrm>
            <a:off x="5830087" y="3098588"/>
            <a:ext cx="150778" cy="121341"/>
          </a:xfrm>
          <a:custGeom>
            <a:avLst/>
            <a:gdLst>
              <a:gd name="connsiteX0" fmla="*/ 0 w 150778"/>
              <a:gd name="connsiteY0" fmla="*/ 0 h 121341"/>
              <a:gd name="connsiteX1" fmla="*/ 0 w 150778"/>
              <a:gd name="connsiteY1" fmla="*/ 0 h 121341"/>
              <a:gd name="connsiteX2" fmla="*/ 17810 w 150778"/>
              <a:gd name="connsiteY2" fmla="*/ 24046 h 121341"/>
              <a:gd name="connsiteX3" fmla="*/ 134765 w 150778"/>
              <a:gd name="connsiteY3" fmla="*/ 121342 h 121341"/>
              <a:gd name="connsiteX4" fmla="*/ 135611 w 150778"/>
              <a:gd name="connsiteY4" fmla="*/ 85616 h 121341"/>
              <a:gd name="connsiteX5" fmla="*/ 150778 w 150778"/>
              <a:gd name="connsiteY5" fmla="*/ 83766 h 121341"/>
              <a:gd name="connsiteX6" fmla="*/ 117589 w 150778"/>
              <a:gd name="connsiteY6" fmla="*/ 35197 h 121341"/>
              <a:gd name="connsiteX7" fmla="*/ 86989 w 150778"/>
              <a:gd name="connsiteY7" fmla="*/ 26055 h 121341"/>
              <a:gd name="connsiteX8" fmla="*/ 0 w 150778"/>
              <a:gd name="connsiteY8" fmla="*/ 0 h 121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778" h="121341">
                <a:moveTo>
                  <a:pt x="0" y="0"/>
                </a:moveTo>
                <a:lnTo>
                  <a:pt x="0" y="0"/>
                </a:lnTo>
                <a:cubicBezTo>
                  <a:pt x="317" y="475"/>
                  <a:pt x="6765" y="10147"/>
                  <a:pt x="17810" y="24046"/>
                </a:cubicBezTo>
                <a:cubicBezTo>
                  <a:pt x="41222" y="53483"/>
                  <a:pt x="85246" y="101893"/>
                  <a:pt x="134765" y="121342"/>
                </a:cubicBezTo>
                <a:cubicBezTo>
                  <a:pt x="134078" y="108605"/>
                  <a:pt x="134871" y="94547"/>
                  <a:pt x="135611" y="85616"/>
                </a:cubicBezTo>
                <a:cubicBezTo>
                  <a:pt x="140684" y="85510"/>
                  <a:pt x="145758" y="84876"/>
                  <a:pt x="150778" y="83766"/>
                </a:cubicBezTo>
                <a:cubicBezTo>
                  <a:pt x="137196" y="60037"/>
                  <a:pt x="117589" y="35197"/>
                  <a:pt x="117589" y="35197"/>
                </a:cubicBezTo>
                <a:lnTo>
                  <a:pt x="86989" y="2605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DBA585">
                  <a:alpha val="0"/>
                </a:srgbClr>
              </a:gs>
              <a:gs pos="75000">
                <a:srgbClr val="8B4E29"/>
              </a:gs>
            </a:gsLst>
            <a:lin ang="10800000" scaled="1"/>
            <a:tileRect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32" name="任意多边形: 形状 431"/>
          <p:cNvSpPr/>
          <p:nvPr/>
        </p:nvSpPr>
        <p:spPr>
          <a:xfrm>
            <a:off x="5748865" y="2776058"/>
            <a:ext cx="334911" cy="408175"/>
          </a:xfrm>
          <a:custGeom>
            <a:avLst/>
            <a:gdLst>
              <a:gd name="connsiteX0" fmla="*/ 51943 w 334911"/>
              <a:gd name="connsiteY0" fmla="*/ 264766 h 408175"/>
              <a:gd name="connsiteX1" fmla="*/ 81222 w 334911"/>
              <a:gd name="connsiteY1" fmla="*/ 322530 h 408175"/>
              <a:gd name="connsiteX2" fmla="*/ 81222 w 334911"/>
              <a:gd name="connsiteY2" fmla="*/ 322530 h 408175"/>
              <a:gd name="connsiteX3" fmla="*/ 99032 w 334911"/>
              <a:gd name="connsiteY3" fmla="*/ 346576 h 408175"/>
              <a:gd name="connsiteX4" fmla="*/ 216832 w 334911"/>
              <a:gd name="connsiteY4" fmla="*/ 408145 h 408175"/>
              <a:gd name="connsiteX5" fmla="*/ 232000 w 334911"/>
              <a:gd name="connsiteY5" fmla="*/ 406295 h 408175"/>
              <a:gd name="connsiteX6" fmla="*/ 284532 w 334911"/>
              <a:gd name="connsiteY6" fmla="*/ 370041 h 408175"/>
              <a:gd name="connsiteX7" fmla="*/ 310798 w 334911"/>
              <a:gd name="connsiteY7" fmla="*/ 31331 h 408175"/>
              <a:gd name="connsiteX8" fmla="*/ 9822 w 334911"/>
              <a:gd name="connsiteY8" fmla="*/ 36087 h 408175"/>
              <a:gd name="connsiteX9" fmla="*/ 51943 w 334911"/>
              <a:gd name="connsiteY9" fmla="*/ 264766 h 40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4911" h="408175">
                <a:moveTo>
                  <a:pt x="51943" y="264766"/>
                </a:moveTo>
                <a:cubicBezTo>
                  <a:pt x="65155" y="293463"/>
                  <a:pt x="77681" y="314285"/>
                  <a:pt x="81222" y="322530"/>
                </a:cubicBezTo>
                <a:lnTo>
                  <a:pt x="81222" y="322530"/>
                </a:lnTo>
                <a:cubicBezTo>
                  <a:pt x="83547" y="327920"/>
                  <a:pt x="89836" y="336640"/>
                  <a:pt x="99032" y="346576"/>
                </a:cubicBezTo>
                <a:cubicBezTo>
                  <a:pt x="124188" y="373635"/>
                  <a:pt x="170906" y="409361"/>
                  <a:pt x="216832" y="408145"/>
                </a:cubicBezTo>
                <a:cubicBezTo>
                  <a:pt x="221906" y="408040"/>
                  <a:pt x="226980" y="407405"/>
                  <a:pt x="232000" y="406295"/>
                </a:cubicBezTo>
                <a:cubicBezTo>
                  <a:pt x="250550" y="402226"/>
                  <a:pt x="272483" y="393612"/>
                  <a:pt x="284532" y="370041"/>
                </a:cubicBezTo>
                <a:cubicBezTo>
                  <a:pt x="379713" y="183695"/>
                  <a:pt x="310798" y="31331"/>
                  <a:pt x="310798" y="31331"/>
                </a:cubicBezTo>
                <a:cubicBezTo>
                  <a:pt x="310798" y="31331"/>
                  <a:pt x="50569" y="-42235"/>
                  <a:pt x="9822" y="36087"/>
                </a:cubicBezTo>
                <a:cubicBezTo>
                  <a:pt x="-18716" y="90998"/>
                  <a:pt x="20973" y="197277"/>
                  <a:pt x="51943" y="264766"/>
                </a:cubicBezTo>
                <a:close/>
              </a:path>
            </a:pathLst>
          </a:custGeom>
          <a:gradFill flip="none" rotWithShape="1">
            <a:gsLst>
              <a:gs pos="0">
                <a:srgbClr val="DBA585"/>
              </a:gs>
              <a:gs pos="100000">
                <a:srgbClr val="8B4E29"/>
              </a:gs>
            </a:gsLst>
            <a:lin ang="2700000" scaled="1"/>
            <a:tileRect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33" name="任意多边形: 形状 432"/>
          <p:cNvSpPr/>
          <p:nvPr/>
        </p:nvSpPr>
        <p:spPr>
          <a:xfrm>
            <a:off x="5709894" y="2646561"/>
            <a:ext cx="381592" cy="376557"/>
          </a:xfrm>
          <a:custGeom>
            <a:avLst/>
            <a:gdLst>
              <a:gd name="connsiteX0" fmla="*/ 349769 w 381592"/>
              <a:gd name="connsiteY0" fmla="*/ 160775 h 376557"/>
              <a:gd name="connsiteX1" fmla="*/ 379946 w 381592"/>
              <a:gd name="connsiteY1" fmla="*/ 113633 h 376557"/>
              <a:gd name="connsiteX2" fmla="*/ 373921 w 381592"/>
              <a:gd name="connsiteY2" fmla="*/ 55816 h 376557"/>
              <a:gd name="connsiteX3" fmla="*/ 227899 w 381592"/>
              <a:gd name="connsiteY3" fmla="*/ 4976 h 376557"/>
              <a:gd name="connsiteX4" fmla="*/ 72206 w 381592"/>
              <a:gd name="connsiteY4" fmla="*/ 18928 h 376557"/>
              <a:gd name="connsiteX5" fmla="*/ 3449 w 381592"/>
              <a:gd name="connsiteY5" fmla="*/ 96087 h 376557"/>
              <a:gd name="connsiteX6" fmla="*/ 83040 w 381592"/>
              <a:gd name="connsiteY6" fmla="*/ 376558 h 376557"/>
              <a:gd name="connsiteX7" fmla="*/ 102647 w 381592"/>
              <a:gd name="connsiteY7" fmla="*/ 271282 h 376557"/>
              <a:gd name="connsiteX8" fmla="*/ 140857 w 381592"/>
              <a:gd name="connsiteY8" fmla="*/ 288247 h 376557"/>
              <a:gd name="connsiteX9" fmla="*/ 182819 w 381592"/>
              <a:gd name="connsiteY9" fmla="*/ 295751 h 376557"/>
              <a:gd name="connsiteX10" fmla="*/ 195556 w 381592"/>
              <a:gd name="connsiteY10" fmla="*/ 153112 h 376557"/>
              <a:gd name="connsiteX11" fmla="*/ 349769 w 381592"/>
              <a:gd name="connsiteY11" fmla="*/ 160775 h 37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1592" h="376557">
                <a:moveTo>
                  <a:pt x="349769" y="160775"/>
                </a:moveTo>
                <a:cubicBezTo>
                  <a:pt x="349769" y="160775"/>
                  <a:pt x="373921" y="159453"/>
                  <a:pt x="379946" y="113633"/>
                </a:cubicBezTo>
                <a:cubicBezTo>
                  <a:pt x="385865" y="68342"/>
                  <a:pt x="373921" y="55816"/>
                  <a:pt x="373921" y="55816"/>
                </a:cubicBezTo>
                <a:cubicBezTo>
                  <a:pt x="373921" y="55816"/>
                  <a:pt x="266479" y="10842"/>
                  <a:pt x="227899" y="4976"/>
                </a:cubicBezTo>
                <a:cubicBezTo>
                  <a:pt x="189319" y="-891"/>
                  <a:pt x="94455" y="-6493"/>
                  <a:pt x="72206" y="18928"/>
                </a:cubicBezTo>
                <a:cubicBezTo>
                  <a:pt x="72206" y="18928"/>
                  <a:pt x="18141" y="6350"/>
                  <a:pt x="3449" y="96087"/>
                </a:cubicBezTo>
                <a:cubicBezTo>
                  <a:pt x="-19910" y="238357"/>
                  <a:pt x="83040" y="376558"/>
                  <a:pt x="83040" y="376558"/>
                </a:cubicBezTo>
                <a:cubicBezTo>
                  <a:pt x="83040" y="376558"/>
                  <a:pt x="82141" y="283596"/>
                  <a:pt x="102647" y="271282"/>
                </a:cubicBezTo>
                <a:cubicBezTo>
                  <a:pt x="123152" y="258968"/>
                  <a:pt x="140857" y="288247"/>
                  <a:pt x="140857" y="288247"/>
                </a:cubicBezTo>
                <a:lnTo>
                  <a:pt x="182819" y="295751"/>
                </a:lnTo>
                <a:cubicBezTo>
                  <a:pt x="182819" y="295751"/>
                  <a:pt x="119136" y="158238"/>
                  <a:pt x="195556" y="153112"/>
                </a:cubicBezTo>
                <a:cubicBezTo>
                  <a:pt x="271870" y="148038"/>
                  <a:pt x="306010" y="168755"/>
                  <a:pt x="349769" y="160775"/>
                </a:cubicBezTo>
                <a:close/>
              </a:path>
            </a:pathLst>
          </a:custGeom>
          <a:solidFill>
            <a:srgbClr val="2C323D"/>
          </a:soli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34" name="任意多边形: 形状 433"/>
          <p:cNvSpPr/>
          <p:nvPr/>
        </p:nvSpPr>
        <p:spPr>
          <a:xfrm>
            <a:off x="5776259" y="2858525"/>
            <a:ext cx="74659" cy="108295"/>
          </a:xfrm>
          <a:custGeom>
            <a:avLst/>
            <a:gdLst>
              <a:gd name="connsiteX0" fmla="*/ 73330 w 74659"/>
              <a:gd name="connsiteY0" fmla="*/ 39236 h 108295"/>
              <a:gd name="connsiteX1" fmla="*/ 239 w 74659"/>
              <a:gd name="connsiteY1" fmla="*/ 25548 h 108295"/>
              <a:gd name="connsiteX2" fmla="*/ 58532 w 74659"/>
              <a:gd name="connsiteY2" fmla="*/ 108257 h 108295"/>
              <a:gd name="connsiteX3" fmla="*/ 73330 w 74659"/>
              <a:gd name="connsiteY3" fmla="*/ 39236 h 108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59" h="108295">
                <a:moveTo>
                  <a:pt x="73330" y="39236"/>
                </a:moveTo>
                <a:cubicBezTo>
                  <a:pt x="69313" y="-1722"/>
                  <a:pt x="-4729" y="-17365"/>
                  <a:pt x="239" y="25548"/>
                </a:cubicBezTo>
                <a:cubicBezTo>
                  <a:pt x="5207" y="68462"/>
                  <a:pt x="41673" y="109737"/>
                  <a:pt x="58532" y="108257"/>
                </a:cubicBezTo>
                <a:cubicBezTo>
                  <a:pt x="75338" y="106830"/>
                  <a:pt x="76342" y="70417"/>
                  <a:pt x="73330" y="39236"/>
                </a:cubicBezTo>
                <a:close/>
              </a:path>
            </a:pathLst>
          </a:custGeom>
          <a:gradFill flip="none" rotWithShape="1">
            <a:gsLst>
              <a:gs pos="0">
                <a:srgbClr val="DBA585"/>
              </a:gs>
              <a:gs pos="100000">
                <a:srgbClr val="8B4E29"/>
              </a:gs>
            </a:gsLst>
            <a:lin ang="2700000" scaled="1"/>
            <a:tileRect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36" name="任意多边形: 形状 435"/>
          <p:cNvSpPr/>
          <p:nvPr/>
        </p:nvSpPr>
        <p:spPr>
          <a:xfrm>
            <a:off x="5263218" y="4006738"/>
            <a:ext cx="685779" cy="588017"/>
          </a:xfrm>
          <a:custGeom>
            <a:avLst/>
            <a:gdLst>
              <a:gd name="connsiteX0" fmla="*/ 655285 w 685779"/>
              <a:gd name="connsiteY0" fmla="*/ 379836 h 588017"/>
              <a:gd name="connsiteX1" fmla="*/ 197506 w 685779"/>
              <a:gd name="connsiteY1" fmla="*/ 583569 h 588017"/>
              <a:gd name="connsiteX2" fmla="*/ 129754 w 685779"/>
              <a:gd name="connsiteY2" fmla="*/ 557567 h 588017"/>
              <a:gd name="connsiteX3" fmla="*/ 4448 w 685779"/>
              <a:gd name="connsiteY3" fmla="*/ 275987 h 588017"/>
              <a:gd name="connsiteX4" fmla="*/ 30450 w 685779"/>
              <a:gd name="connsiteY4" fmla="*/ 208235 h 588017"/>
              <a:gd name="connsiteX5" fmla="*/ 488229 w 685779"/>
              <a:gd name="connsiteY5" fmla="*/ 4448 h 588017"/>
              <a:gd name="connsiteX6" fmla="*/ 556035 w 685779"/>
              <a:gd name="connsiteY6" fmla="*/ 30450 h 588017"/>
              <a:gd name="connsiteX7" fmla="*/ 681340 w 685779"/>
              <a:gd name="connsiteY7" fmla="*/ 312030 h 588017"/>
              <a:gd name="connsiteX8" fmla="*/ 655285 w 685779"/>
              <a:gd name="connsiteY8" fmla="*/ 379836 h 588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779" h="588017">
                <a:moveTo>
                  <a:pt x="655285" y="379836"/>
                </a:moveTo>
                <a:lnTo>
                  <a:pt x="197506" y="583569"/>
                </a:lnTo>
                <a:cubicBezTo>
                  <a:pt x="171610" y="595090"/>
                  <a:pt x="141275" y="583463"/>
                  <a:pt x="129754" y="557567"/>
                </a:cubicBezTo>
                <a:lnTo>
                  <a:pt x="4448" y="275987"/>
                </a:lnTo>
                <a:cubicBezTo>
                  <a:pt x="-7073" y="250091"/>
                  <a:pt x="4554" y="219756"/>
                  <a:pt x="30450" y="208235"/>
                </a:cubicBezTo>
                <a:lnTo>
                  <a:pt x="488229" y="4448"/>
                </a:lnTo>
                <a:cubicBezTo>
                  <a:pt x="514125" y="-7073"/>
                  <a:pt x="544461" y="4554"/>
                  <a:pt x="556035" y="30450"/>
                </a:cubicBezTo>
                <a:lnTo>
                  <a:pt x="681340" y="312030"/>
                </a:lnTo>
                <a:cubicBezTo>
                  <a:pt x="692861" y="337979"/>
                  <a:pt x="681181" y="368314"/>
                  <a:pt x="655285" y="379836"/>
                </a:cubicBezTo>
                <a:close/>
              </a:path>
            </a:pathLst>
          </a:custGeom>
          <a:gradFill>
            <a:gsLst>
              <a:gs pos="38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2700000" scaled="1"/>
          </a:gra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99" name="任意多边形: 形状 498"/>
          <p:cNvSpPr/>
          <p:nvPr/>
        </p:nvSpPr>
        <p:spPr>
          <a:xfrm>
            <a:off x="6016063" y="3267440"/>
            <a:ext cx="835967" cy="1380418"/>
          </a:xfrm>
          <a:custGeom>
            <a:avLst/>
            <a:gdLst>
              <a:gd name="connsiteX0" fmla="*/ 0 w 835967"/>
              <a:gd name="connsiteY0" fmla="*/ 0 h 1380418"/>
              <a:gd name="connsiteX1" fmla="*/ 2325 w 835967"/>
              <a:gd name="connsiteY1" fmla="*/ 1057 h 1380418"/>
              <a:gd name="connsiteX2" fmla="*/ 2465 w 835967"/>
              <a:gd name="connsiteY2" fmla="*/ 1121 h 1380418"/>
              <a:gd name="connsiteX3" fmla="*/ 2483 w 835967"/>
              <a:gd name="connsiteY3" fmla="*/ 1109 h 1380418"/>
              <a:gd name="connsiteX4" fmla="*/ 45131 w 835967"/>
              <a:gd name="connsiteY4" fmla="*/ 20751 h 1380418"/>
              <a:gd name="connsiteX5" fmla="*/ 52638 w 835967"/>
              <a:gd name="connsiteY5" fmla="*/ 24205 h 1380418"/>
              <a:gd name="connsiteX6" fmla="*/ 52640 w 835967"/>
              <a:gd name="connsiteY6" fmla="*/ 24210 h 1380418"/>
              <a:gd name="connsiteX7" fmla="*/ 52743 w 835967"/>
              <a:gd name="connsiteY7" fmla="*/ 24257 h 1380418"/>
              <a:gd name="connsiteX8" fmla="*/ 168800 w 835967"/>
              <a:gd name="connsiteY8" fmla="*/ 78427 h 1380418"/>
              <a:gd name="connsiteX9" fmla="*/ 255208 w 835967"/>
              <a:gd name="connsiteY9" fmla="*/ 123878 h 1380418"/>
              <a:gd name="connsiteX10" fmla="*/ 449957 w 835967"/>
              <a:gd name="connsiteY10" fmla="*/ 633238 h 1380418"/>
              <a:gd name="connsiteX11" fmla="*/ 835967 w 835967"/>
              <a:gd name="connsiteY11" fmla="*/ 759917 h 1380418"/>
              <a:gd name="connsiteX12" fmla="*/ 830999 w 835967"/>
              <a:gd name="connsiteY12" fmla="*/ 776776 h 1380418"/>
              <a:gd name="connsiteX13" fmla="*/ 828092 w 835967"/>
              <a:gd name="connsiteY13" fmla="*/ 786975 h 1380418"/>
              <a:gd name="connsiteX14" fmla="*/ 805103 w 835967"/>
              <a:gd name="connsiteY14" fmla="*/ 874494 h 1380418"/>
              <a:gd name="connsiteX15" fmla="*/ 803729 w 835967"/>
              <a:gd name="connsiteY15" fmla="*/ 881100 h 1380418"/>
              <a:gd name="connsiteX16" fmla="*/ 802566 w 835967"/>
              <a:gd name="connsiteY16" fmla="*/ 887125 h 1380418"/>
              <a:gd name="connsiteX17" fmla="*/ 317411 w 835967"/>
              <a:gd name="connsiteY17" fmla="*/ 761872 h 1380418"/>
              <a:gd name="connsiteX18" fmla="*/ 251773 w 835967"/>
              <a:gd name="connsiteY18" fmla="*/ 621505 h 1380418"/>
              <a:gd name="connsiteX19" fmla="*/ 222917 w 835967"/>
              <a:gd name="connsiteY19" fmla="*/ 543288 h 1380418"/>
              <a:gd name="connsiteX20" fmla="*/ 222388 w 835967"/>
              <a:gd name="connsiteY20" fmla="*/ 541808 h 1380418"/>
              <a:gd name="connsiteX21" fmla="*/ 198131 w 835967"/>
              <a:gd name="connsiteY21" fmla="*/ 720439 h 1380418"/>
              <a:gd name="connsiteX22" fmla="*/ 198131 w 835967"/>
              <a:gd name="connsiteY22" fmla="*/ 720597 h 1380418"/>
              <a:gd name="connsiteX23" fmla="*/ 323595 w 835967"/>
              <a:gd name="connsiteY23" fmla="*/ 1287087 h 1380418"/>
              <a:gd name="connsiteX24" fmla="*/ 313501 w 835967"/>
              <a:gd name="connsiteY24" fmla="*/ 1324768 h 1380418"/>
              <a:gd name="connsiteX25" fmla="*/ 268420 w 835967"/>
              <a:gd name="connsiteY25" fmla="*/ 1366360 h 1380418"/>
              <a:gd name="connsiteX26" fmla="*/ 253199 w 835967"/>
              <a:gd name="connsiteY26" fmla="*/ 1380418 h 1380418"/>
              <a:gd name="connsiteX27" fmla="*/ 174032 w 835967"/>
              <a:gd name="connsiteY27" fmla="*/ 1105867 h 1380418"/>
              <a:gd name="connsiteX28" fmla="*/ 171918 w 835967"/>
              <a:gd name="connsiteY28" fmla="*/ 1096724 h 1380418"/>
              <a:gd name="connsiteX29" fmla="*/ 159392 w 835967"/>
              <a:gd name="connsiteY29" fmla="*/ 1029024 h 1380418"/>
              <a:gd name="connsiteX30" fmla="*/ 159392 w 835967"/>
              <a:gd name="connsiteY30" fmla="*/ 1028813 h 1380418"/>
              <a:gd name="connsiteX31" fmla="*/ 106543 w 835967"/>
              <a:gd name="connsiteY31" fmla="*/ 700462 h 1380418"/>
              <a:gd name="connsiteX32" fmla="*/ 106543 w 835967"/>
              <a:gd name="connsiteY32" fmla="*/ 700454 h 1380418"/>
              <a:gd name="connsiteX33" fmla="*/ 81666 w 835967"/>
              <a:gd name="connsiteY33" fmla="*/ 485155 h 1380418"/>
              <a:gd name="connsiteX34" fmla="*/ 60037 w 835967"/>
              <a:gd name="connsiteY34" fmla="*/ 316619 h 1380418"/>
              <a:gd name="connsiteX35" fmla="*/ 49042 w 835967"/>
              <a:gd name="connsiteY35" fmla="*/ 243784 h 1380418"/>
              <a:gd name="connsiteX36" fmla="*/ 35265 w 835967"/>
              <a:gd name="connsiteY36" fmla="*/ 162703 h 1380418"/>
              <a:gd name="connsiteX37" fmla="*/ 17910 w 835967"/>
              <a:gd name="connsiteY37" fmla="*/ 73546 h 1380418"/>
              <a:gd name="connsiteX38" fmla="*/ 0 w 835967"/>
              <a:gd name="connsiteY38" fmla="*/ 0 h 1380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835967" h="1380418">
                <a:moveTo>
                  <a:pt x="0" y="0"/>
                </a:moveTo>
                <a:lnTo>
                  <a:pt x="2325" y="1057"/>
                </a:lnTo>
                <a:lnTo>
                  <a:pt x="2465" y="1121"/>
                </a:lnTo>
                <a:lnTo>
                  <a:pt x="2483" y="1109"/>
                </a:lnTo>
                <a:lnTo>
                  <a:pt x="45131" y="20751"/>
                </a:lnTo>
                <a:lnTo>
                  <a:pt x="52638" y="24205"/>
                </a:lnTo>
                <a:lnTo>
                  <a:pt x="52640" y="24210"/>
                </a:lnTo>
                <a:lnTo>
                  <a:pt x="52743" y="24257"/>
                </a:lnTo>
                <a:cubicBezTo>
                  <a:pt x="91164" y="41962"/>
                  <a:pt x="134553" y="62097"/>
                  <a:pt x="168800" y="78427"/>
                </a:cubicBezTo>
                <a:cubicBezTo>
                  <a:pt x="201672" y="94071"/>
                  <a:pt x="251403" y="120865"/>
                  <a:pt x="255208" y="123878"/>
                </a:cubicBezTo>
                <a:lnTo>
                  <a:pt x="449957" y="633238"/>
                </a:lnTo>
                <a:lnTo>
                  <a:pt x="835967" y="759917"/>
                </a:lnTo>
                <a:cubicBezTo>
                  <a:pt x="835967" y="759917"/>
                  <a:pt x="834011" y="766470"/>
                  <a:pt x="830999" y="776776"/>
                </a:cubicBezTo>
                <a:cubicBezTo>
                  <a:pt x="830153" y="779841"/>
                  <a:pt x="829149" y="783276"/>
                  <a:pt x="828092" y="786975"/>
                </a:cubicBezTo>
                <a:cubicBezTo>
                  <a:pt x="820958" y="811868"/>
                  <a:pt x="810705" y="848756"/>
                  <a:pt x="805103" y="874494"/>
                </a:cubicBezTo>
                <a:cubicBezTo>
                  <a:pt x="804627" y="876766"/>
                  <a:pt x="804152" y="878986"/>
                  <a:pt x="803729" y="881100"/>
                </a:cubicBezTo>
                <a:cubicBezTo>
                  <a:pt x="803306" y="883214"/>
                  <a:pt x="802883" y="885222"/>
                  <a:pt x="802566" y="887125"/>
                </a:cubicBezTo>
                <a:cubicBezTo>
                  <a:pt x="799290" y="905886"/>
                  <a:pt x="342832" y="771227"/>
                  <a:pt x="317411" y="761872"/>
                </a:cubicBezTo>
                <a:cubicBezTo>
                  <a:pt x="305996" y="757697"/>
                  <a:pt x="278567" y="692217"/>
                  <a:pt x="251773" y="621505"/>
                </a:cubicBezTo>
                <a:cubicBezTo>
                  <a:pt x="241784" y="595186"/>
                  <a:pt x="231849" y="568180"/>
                  <a:pt x="222917" y="543288"/>
                </a:cubicBezTo>
                <a:cubicBezTo>
                  <a:pt x="222758" y="542760"/>
                  <a:pt x="222600" y="542284"/>
                  <a:pt x="222388" y="541808"/>
                </a:cubicBezTo>
                <a:cubicBezTo>
                  <a:pt x="225295" y="555391"/>
                  <a:pt x="205794" y="649938"/>
                  <a:pt x="198131" y="720439"/>
                </a:cubicBezTo>
                <a:cubicBezTo>
                  <a:pt x="198131" y="720491"/>
                  <a:pt x="198131" y="720544"/>
                  <a:pt x="198131" y="720597"/>
                </a:cubicBezTo>
                <a:cubicBezTo>
                  <a:pt x="213668" y="921212"/>
                  <a:pt x="298597" y="1206492"/>
                  <a:pt x="323595" y="1287087"/>
                </a:cubicBezTo>
                <a:cubicBezTo>
                  <a:pt x="327822" y="1300510"/>
                  <a:pt x="323859" y="1315203"/>
                  <a:pt x="313501" y="1324768"/>
                </a:cubicBezTo>
                <a:lnTo>
                  <a:pt x="268420" y="1366360"/>
                </a:lnTo>
                <a:lnTo>
                  <a:pt x="253199" y="1380418"/>
                </a:lnTo>
                <a:cubicBezTo>
                  <a:pt x="253199" y="1380418"/>
                  <a:pt x="200932" y="1219546"/>
                  <a:pt x="174032" y="1105867"/>
                </a:cubicBezTo>
                <a:cubicBezTo>
                  <a:pt x="173292" y="1102749"/>
                  <a:pt x="172605" y="1099737"/>
                  <a:pt x="171918" y="1096724"/>
                </a:cubicBezTo>
                <a:cubicBezTo>
                  <a:pt x="165787" y="1070194"/>
                  <a:pt x="161295" y="1046676"/>
                  <a:pt x="159392" y="1029024"/>
                </a:cubicBezTo>
                <a:cubicBezTo>
                  <a:pt x="159392" y="1028919"/>
                  <a:pt x="159392" y="1028866"/>
                  <a:pt x="159392" y="1028813"/>
                </a:cubicBezTo>
                <a:cubicBezTo>
                  <a:pt x="149827" y="938758"/>
                  <a:pt x="119755" y="818051"/>
                  <a:pt x="106543" y="700462"/>
                </a:cubicBezTo>
                <a:lnTo>
                  <a:pt x="106543" y="700454"/>
                </a:lnTo>
                <a:lnTo>
                  <a:pt x="81666" y="485155"/>
                </a:lnTo>
                <a:cubicBezTo>
                  <a:pt x="73672" y="418697"/>
                  <a:pt x="66220" y="360035"/>
                  <a:pt x="60037" y="316619"/>
                </a:cubicBezTo>
                <a:lnTo>
                  <a:pt x="49042" y="243784"/>
                </a:lnTo>
                <a:lnTo>
                  <a:pt x="35265" y="162703"/>
                </a:lnTo>
                <a:lnTo>
                  <a:pt x="17910" y="73546"/>
                </a:lnTo>
                <a:cubicBezTo>
                  <a:pt x="6937" y="22646"/>
                  <a:pt x="0" y="0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79000">
                <a:srgbClr val="0E1E38"/>
              </a:gs>
            </a:gsLst>
            <a:lin ang="13500000" scaled="1"/>
            <a:tileRect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38" name="任意多边形: 形状 437"/>
          <p:cNvSpPr/>
          <p:nvPr/>
        </p:nvSpPr>
        <p:spPr>
          <a:xfrm>
            <a:off x="5681845" y="3250423"/>
            <a:ext cx="233138" cy="725671"/>
          </a:xfrm>
          <a:custGeom>
            <a:avLst/>
            <a:gdLst>
              <a:gd name="connsiteX0" fmla="*/ 74042 w 233138"/>
              <a:gd name="connsiteY0" fmla="*/ 195595 h 725671"/>
              <a:gd name="connsiteX1" fmla="*/ 148242 w 233138"/>
              <a:gd name="connsiteY1" fmla="*/ 237451 h 725671"/>
              <a:gd name="connsiteX2" fmla="*/ 116532 w 233138"/>
              <a:gd name="connsiteY2" fmla="*/ 269795 h 725671"/>
              <a:gd name="connsiteX3" fmla="*/ 200985 w 233138"/>
              <a:gd name="connsiteY3" fmla="*/ 725671 h 725671"/>
              <a:gd name="connsiteX4" fmla="*/ 231849 w 233138"/>
              <a:gd name="connsiteY4" fmla="*/ 455084 h 725671"/>
              <a:gd name="connsiteX5" fmla="*/ 31709 w 233138"/>
              <a:gd name="connsiteY5" fmla="*/ 0 h 725671"/>
              <a:gd name="connsiteX6" fmla="*/ 0 w 233138"/>
              <a:gd name="connsiteY6" fmla="*/ 12314 h 725671"/>
              <a:gd name="connsiteX7" fmla="*/ 74042 w 233138"/>
              <a:gd name="connsiteY7" fmla="*/ 195595 h 725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3138" h="725671">
                <a:moveTo>
                  <a:pt x="74042" y="195595"/>
                </a:moveTo>
                <a:lnTo>
                  <a:pt x="148242" y="237451"/>
                </a:lnTo>
                <a:lnTo>
                  <a:pt x="116532" y="269795"/>
                </a:lnTo>
                <a:lnTo>
                  <a:pt x="200985" y="725671"/>
                </a:lnTo>
                <a:cubicBezTo>
                  <a:pt x="218161" y="618811"/>
                  <a:pt x="226036" y="517340"/>
                  <a:pt x="231849" y="455084"/>
                </a:cubicBezTo>
                <a:cubicBezTo>
                  <a:pt x="251298" y="247968"/>
                  <a:pt x="44552" y="14322"/>
                  <a:pt x="31709" y="0"/>
                </a:cubicBezTo>
                <a:cubicBezTo>
                  <a:pt x="21774" y="3752"/>
                  <a:pt x="11045" y="7927"/>
                  <a:pt x="0" y="12314"/>
                </a:cubicBezTo>
                <a:lnTo>
                  <a:pt x="74042" y="195595"/>
                </a:lnTo>
                <a:close/>
              </a:path>
            </a:pathLst>
          </a:custGeom>
          <a:solidFill>
            <a:srgbClr val="53575C"/>
          </a:soli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40" name="任意多边形: 形状 439"/>
          <p:cNvSpPr/>
          <p:nvPr/>
        </p:nvSpPr>
        <p:spPr>
          <a:xfrm>
            <a:off x="5709379" y="3214010"/>
            <a:ext cx="216047" cy="243793"/>
          </a:xfrm>
          <a:custGeom>
            <a:avLst/>
            <a:gdLst>
              <a:gd name="connsiteX0" fmla="*/ 0 w 216047"/>
              <a:gd name="connsiteY0" fmla="*/ 38051 h 243793"/>
              <a:gd name="connsiteX1" fmla="*/ 61939 w 216047"/>
              <a:gd name="connsiteY1" fmla="*/ 0 h 243793"/>
              <a:gd name="connsiteX2" fmla="*/ 216047 w 216047"/>
              <a:gd name="connsiteY2" fmla="*/ 121870 h 243793"/>
              <a:gd name="connsiteX3" fmla="*/ 172764 w 216047"/>
              <a:gd name="connsiteY3" fmla="*/ 243793 h 243793"/>
              <a:gd name="connsiteX4" fmla="*/ 0 w 216047"/>
              <a:gd name="connsiteY4" fmla="*/ 38051 h 24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47" h="243793">
                <a:moveTo>
                  <a:pt x="0" y="38051"/>
                </a:moveTo>
                <a:lnTo>
                  <a:pt x="61939" y="0"/>
                </a:lnTo>
                <a:cubicBezTo>
                  <a:pt x="61939" y="0"/>
                  <a:pt x="63683" y="33771"/>
                  <a:pt x="216047" y="121870"/>
                </a:cubicBezTo>
                <a:lnTo>
                  <a:pt x="172764" y="243793"/>
                </a:lnTo>
                <a:lnTo>
                  <a:pt x="0" y="38051"/>
                </a:lnTo>
                <a:close/>
              </a:path>
            </a:pathLst>
          </a:custGeom>
          <a:gradFill>
            <a:gsLst>
              <a:gs pos="29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2700000" scaled="1"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41" name="任意多边形: 形状 440"/>
          <p:cNvSpPr/>
          <p:nvPr/>
        </p:nvSpPr>
        <p:spPr>
          <a:xfrm>
            <a:off x="5925479" y="3231027"/>
            <a:ext cx="90636" cy="215043"/>
          </a:xfrm>
          <a:custGeom>
            <a:avLst/>
            <a:gdLst>
              <a:gd name="connsiteX0" fmla="*/ 40535 w 90636"/>
              <a:gd name="connsiteY0" fmla="*/ 0 h 215043"/>
              <a:gd name="connsiteX1" fmla="*/ 0 w 90636"/>
              <a:gd name="connsiteY1" fmla="*/ 104905 h 215043"/>
              <a:gd name="connsiteX2" fmla="*/ 84506 w 90636"/>
              <a:gd name="connsiteY2" fmla="*/ 215043 h 215043"/>
              <a:gd name="connsiteX3" fmla="*/ 90636 w 90636"/>
              <a:gd name="connsiteY3" fmla="*/ 36466 h 215043"/>
              <a:gd name="connsiteX4" fmla="*/ 40535 w 90636"/>
              <a:gd name="connsiteY4" fmla="*/ 0 h 21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636" h="215043">
                <a:moveTo>
                  <a:pt x="40535" y="0"/>
                </a:moveTo>
                <a:cubicBezTo>
                  <a:pt x="40535" y="0"/>
                  <a:pt x="38157" y="36413"/>
                  <a:pt x="0" y="104905"/>
                </a:cubicBezTo>
                <a:lnTo>
                  <a:pt x="84506" y="215043"/>
                </a:lnTo>
                <a:lnTo>
                  <a:pt x="90636" y="36466"/>
                </a:lnTo>
                <a:lnTo>
                  <a:pt x="40535" y="0"/>
                </a:lnTo>
                <a:close/>
              </a:path>
            </a:pathLst>
          </a:custGeom>
          <a:gradFill>
            <a:gsLst>
              <a:gs pos="29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2700000" scaled="1"/>
          </a:gra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43" name="任意多边形: 形状 442"/>
          <p:cNvSpPr/>
          <p:nvPr/>
        </p:nvSpPr>
        <p:spPr>
          <a:xfrm>
            <a:off x="6002111" y="4089773"/>
            <a:ext cx="11942" cy="190468"/>
          </a:xfrm>
          <a:custGeom>
            <a:avLst/>
            <a:gdLst>
              <a:gd name="connsiteX0" fmla="*/ 7769 w 11942"/>
              <a:gd name="connsiteY0" fmla="*/ 190468 h 190468"/>
              <a:gd name="connsiteX1" fmla="*/ 7822 w 11942"/>
              <a:gd name="connsiteY1" fmla="*/ 0 h 190468"/>
              <a:gd name="connsiteX2" fmla="*/ 0 w 11942"/>
              <a:gd name="connsiteY2" fmla="*/ 476 h 190468"/>
              <a:gd name="connsiteX3" fmla="*/ 53 w 11942"/>
              <a:gd name="connsiteY3" fmla="*/ 188936 h 190468"/>
              <a:gd name="connsiteX4" fmla="*/ 7769 w 11942"/>
              <a:gd name="connsiteY4" fmla="*/ 190468 h 190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42" h="190468">
                <a:moveTo>
                  <a:pt x="7769" y="190468"/>
                </a:moveTo>
                <a:cubicBezTo>
                  <a:pt x="16912" y="144278"/>
                  <a:pt x="8244" y="5813"/>
                  <a:pt x="7822" y="0"/>
                </a:cubicBezTo>
                <a:lnTo>
                  <a:pt x="0" y="476"/>
                </a:lnTo>
                <a:cubicBezTo>
                  <a:pt x="106" y="1902"/>
                  <a:pt x="9037" y="143750"/>
                  <a:pt x="53" y="188936"/>
                </a:cubicBezTo>
                <a:lnTo>
                  <a:pt x="7769" y="190468"/>
                </a:lnTo>
                <a:close/>
              </a:path>
            </a:pathLst>
          </a:custGeom>
          <a:solidFill>
            <a:srgbClr val="A79D97"/>
          </a:soli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44" name="任意多边形: 形状 443"/>
          <p:cNvSpPr/>
          <p:nvPr/>
        </p:nvSpPr>
        <p:spPr>
          <a:xfrm>
            <a:off x="5944135" y="4258943"/>
            <a:ext cx="99937" cy="97717"/>
          </a:xfrm>
          <a:custGeom>
            <a:avLst/>
            <a:gdLst>
              <a:gd name="connsiteX0" fmla="*/ 1638 w 99937"/>
              <a:gd name="connsiteY0" fmla="*/ 0 h 97717"/>
              <a:gd name="connsiteX1" fmla="*/ 99938 w 99937"/>
              <a:gd name="connsiteY1" fmla="*/ 14903 h 97717"/>
              <a:gd name="connsiteX2" fmla="*/ 96714 w 99937"/>
              <a:gd name="connsiteY2" fmla="*/ 97718 h 97717"/>
              <a:gd name="connsiteX3" fmla="*/ 0 w 99937"/>
              <a:gd name="connsiteY3" fmla="*/ 87412 h 97717"/>
              <a:gd name="connsiteX4" fmla="*/ 1638 w 99937"/>
              <a:gd name="connsiteY4" fmla="*/ 0 h 97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937" h="97717">
                <a:moveTo>
                  <a:pt x="1638" y="0"/>
                </a:moveTo>
                <a:cubicBezTo>
                  <a:pt x="1638" y="0"/>
                  <a:pt x="75521" y="8826"/>
                  <a:pt x="99938" y="14903"/>
                </a:cubicBezTo>
                <a:lnTo>
                  <a:pt x="96714" y="97718"/>
                </a:lnTo>
                <a:lnTo>
                  <a:pt x="0" y="87412"/>
                </a:lnTo>
                <a:lnTo>
                  <a:pt x="1638" y="0"/>
                </a:lnTo>
                <a:close/>
              </a:path>
            </a:pathLst>
          </a:custGeom>
          <a:solidFill>
            <a:srgbClr val="6C7279"/>
          </a:soli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45" name="任意多边形: 形状 444"/>
          <p:cNvSpPr/>
          <p:nvPr/>
        </p:nvSpPr>
        <p:spPr>
          <a:xfrm>
            <a:off x="5920934" y="3401360"/>
            <a:ext cx="111457" cy="842890"/>
          </a:xfrm>
          <a:custGeom>
            <a:avLst/>
            <a:gdLst>
              <a:gd name="connsiteX0" fmla="*/ 41011 w 111457"/>
              <a:gd name="connsiteY0" fmla="*/ 9196 h 842890"/>
              <a:gd name="connsiteX1" fmla="*/ 109979 w 111457"/>
              <a:gd name="connsiteY1" fmla="*/ 450169 h 842890"/>
              <a:gd name="connsiteX2" fmla="*/ 73196 w 111457"/>
              <a:gd name="connsiteY2" fmla="*/ 779207 h 842890"/>
              <a:gd name="connsiteX3" fmla="*/ 22408 w 111457"/>
              <a:gd name="connsiteY3" fmla="*/ 842891 h 842890"/>
              <a:gd name="connsiteX4" fmla="*/ 0 w 111457"/>
              <a:gd name="connsiteY4" fmla="*/ 764568 h 842890"/>
              <a:gd name="connsiteX5" fmla="*/ 24152 w 111457"/>
              <a:gd name="connsiteY5" fmla="*/ 157173 h 842890"/>
              <a:gd name="connsiteX6" fmla="*/ 4334 w 111457"/>
              <a:gd name="connsiteY6" fmla="*/ 0 h 842890"/>
              <a:gd name="connsiteX7" fmla="*/ 41011 w 111457"/>
              <a:gd name="connsiteY7" fmla="*/ 9196 h 842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457" h="842890">
                <a:moveTo>
                  <a:pt x="41011" y="9196"/>
                </a:moveTo>
                <a:cubicBezTo>
                  <a:pt x="41011" y="9196"/>
                  <a:pt x="123403" y="217263"/>
                  <a:pt x="109979" y="450169"/>
                </a:cubicBezTo>
                <a:cubicBezTo>
                  <a:pt x="96027" y="691636"/>
                  <a:pt x="73196" y="779207"/>
                  <a:pt x="73196" y="779207"/>
                </a:cubicBezTo>
                <a:lnTo>
                  <a:pt x="22408" y="842891"/>
                </a:lnTo>
                <a:lnTo>
                  <a:pt x="0" y="764568"/>
                </a:lnTo>
                <a:cubicBezTo>
                  <a:pt x="0" y="764568"/>
                  <a:pt x="68175" y="456722"/>
                  <a:pt x="24152" y="157173"/>
                </a:cubicBezTo>
                <a:cubicBezTo>
                  <a:pt x="16172" y="102897"/>
                  <a:pt x="4334" y="0"/>
                  <a:pt x="4334" y="0"/>
                </a:cubicBezTo>
                <a:lnTo>
                  <a:pt x="41011" y="9196"/>
                </a:lnTo>
                <a:close/>
              </a:path>
            </a:pathLst>
          </a:custGeom>
          <a:gradFill flip="none" rotWithShape="1">
            <a:gsLst>
              <a:gs pos="29000">
                <a:srgbClr val="014FA2"/>
              </a:gs>
              <a:gs pos="100000">
                <a:srgbClr val="142B50"/>
              </a:gs>
            </a:gsLst>
            <a:lin ang="16200000" scaled="1"/>
            <a:tileRect/>
          </a:gra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46" name="任意多边形: 形状 445"/>
          <p:cNvSpPr/>
          <p:nvPr/>
        </p:nvSpPr>
        <p:spPr>
          <a:xfrm>
            <a:off x="5633998" y="4392885"/>
            <a:ext cx="159147" cy="141666"/>
          </a:xfrm>
          <a:custGeom>
            <a:avLst/>
            <a:gdLst>
              <a:gd name="connsiteX0" fmla="*/ 80349 w 159147"/>
              <a:gd name="connsiteY0" fmla="*/ 295 h 141666"/>
              <a:gd name="connsiteX1" fmla="*/ 115705 w 159147"/>
              <a:gd name="connsiteY1" fmla="*/ 41517 h 141666"/>
              <a:gd name="connsiteX2" fmla="*/ 159147 w 159147"/>
              <a:gd name="connsiteY2" fmla="*/ 76133 h 141666"/>
              <a:gd name="connsiteX3" fmla="*/ 34635 w 159147"/>
              <a:gd name="connsiteY3" fmla="*/ 141666 h 141666"/>
              <a:gd name="connsiteX4" fmla="*/ 18 w 159147"/>
              <a:gd name="connsiteY4" fmla="*/ 35598 h 141666"/>
              <a:gd name="connsiteX5" fmla="*/ 80349 w 159147"/>
              <a:gd name="connsiteY5" fmla="*/ 295 h 14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9147" h="141666">
                <a:moveTo>
                  <a:pt x="80349" y="295"/>
                </a:moveTo>
                <a:cubicBezTo>
                  <a:pt x="80349" y="295"/>
                  <a:pt x="98054" y="35650"/>
                  <a:pt x="115705" y="41517"/>
                </a:cubicBezTo>
                <a:cubicBezTo>
                  <a:pt x="133357" y="47436"/>
                  <a:pt x="159147" y="76133"/>
                  <a:pt x="159147" y="76133"/>
                </a:cubicBezTo>
                <a:lnTo>
                  <a:pt x="34635" y="141666"/>
                </a:lnTo>
                <a:cubicBezTo>
                  <a:pt x="34635" y="141666"/>
                  <a:pt x="1498" y="76820"/>
                  <a:pt x="18" y="35598"/>
                </a:cubicBezTo>
                <a:cubicBezTo>
                  <a:pt x="-1409" y="-5625"/>
                  <a:pt x="80349" y="295"/>
                  <a:pt x="80349" y="295"/>
                </a:cubicBezTo>
                <a:close/>
              </a:path>
            </a:pathLst>
          </a:custGeom>
          <a:solidFill>
            <a:srgbClr val="DBA585"/>
          </a:soli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47" name="任意多边形: 形状 446"/>
          <p:cNvSpPr/>
          <p:nvPr/>
        </p:nvSpPr>
        <p:spPr>
          <a:xfrm>
            <a:off x="5626776" y="4396509"/>
            <a:ext cx="107653" cy="78058"/>
          </a:xfrm>
          <a:custGeom>
            <a:avLst/>
            <a:gdLst>
              <a:gd name="connsiteX0" fmla="*/ 99409 w 107653"/>
              <a:gd name="connsiteY0" fmla="*/ 0 h 78058"/>
              <a:gd name="connsiteX1" fmla="*/ 107654 w 107653"/>
              <a:gd name="connsiteY1" fmla="*/ 16542 h 78058"/>
              <a:gd name="connsiteX2" fmla="*/ 7293 w 107653"/>
              <a:gd name="connsiteY2" fmla="*/ 78058 h 78058"/>
              <a:gd name="connsiteX3" fmla="*/ 0 w 107653"/>
              <a:gd name="connsiteY3" fmla="*/ 55967 h 78058"/>
              <a:gd name="connsiteX4" fmla="*/ 99409 w 107653"/>
              <a:gd name="connsiteY4" fmla="*/ 0 h 7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53" h="78058">
                <a:moveTo>
                  <a:pt x="99409" y="0"/>
                </a:moveTo>
                <a:lnTo>
                  <a:pt x="107654" y="16542"/>
                </a:lnTo>
                <a:cubicBezTo>
                  <a:pt x="107654" y="16542"/>
                  <a:pt x="28591" y="74359"/>
                  <a:pt x="7293" y="78058"/>
                </a:cubicBezTo>
                <a:lnTo>
                  <a:pt x="0" y="55967"/>
                </a:lnTo>
                <a:lnTo>
                  <a:pt x="99409" y="0"/>
                </a:lnTo>
                <a:close/>
              </a:path>
            </a:pathLst>
          </a:custGeom>
          <a:solidFill>
            <a:srgbClr val="D7C9C2"/>
          </a:soli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98" name="任意多边形: 形状 497"/>
          <p:cNvSpPr/>
          <p:nvPr/>
        </p:nvSpPr>
        <p:spPr>
          <a:xfrm>
            <a:off x="5335472" y="3250318"/>
            <a:ext cx="579459" cy="1346173"/>
          </a:xfrm>
          <a:custGeom>
            <a:avLst/>
            <a:gdLst>
              <a:gd name="connsiteX0" fmla="*/ 254416 w 579459"/>
              <a:gd name="connsiteY0" fmla="*/ 437274 h 1346173"/>
              <a:gd name="connsiteX1" fmla="*/ 182171 w 579459"/>
              <a:gd name="connsiteY1" fmla="*/ 665476 h 1346173"/>
              <a:gd name="connsiteX2" fmla="*/ 194161 w 579459"/>
              <a:gd name="connsiteY2" fmla="*/ 707465 h 1346173"/>
              <a:gd name="connsiteX3" fmla="*/ 223388 w 579459"/>
              <a:gd name="connsiteY3" fmla="*/ 777187 h 1346173"/>
              <a:gd name="connsiteX4" fmla="*/ 238006 w 579459"/>
              <a:gd name="connsiteY4" fmla="*/ 806385 h 1346173"/>
              <a:gd name="connsiteX5" fmla="*/ 253291 w 579459"/>
              <a:gd name="connsiteY5" fmla="*/ 837113 h 1346173"/>
              <a:gd name="connsiteX6" fmla="*/ 253306 w 579459"/>
              <a:gd name="connsiteY6" fmla="*/ 837077 h 1346173"/>
              <a:gd name="connsiteX7" fmla="*/ 277986 w 579459"/>
              <a:gd name="connsiteY7" fmla="*/ 736505 h 1346173"/>
              <a:gd name="connsiteX8" fmla="*/ 255367 w 579459"/>
              <a:gd name="connsiteY8" fmla="*/ 440656 h 1346173"/>
              <a:gd name="connsiteX9" fmla="*/ 255208 w 579459"/>
              <a:gd name="connsiteY9" fmla="*/ 440127 h 1346173"/>
              <a:gd name="connsiteX10" fmla="*/ 254997 w 579459"/>
              <a:gd name="connsiteY10" fmla="*/ 439387 h 1346173"/>
              <a:gd name="connsiteX11" fmla="*/ 254680 w 579459"/>
              <a:gd name="connsiteY11" fmla="*/ 438225 h 1346173"/>
              <a:gd name="connsiteX12" fmla="*/ 254521 w 579459"/>
              <a:gd name="connsiteY12" fmla="*/ 437644 h 1346173"/>
              <a:gd name="connsiteX13" fmla="*/ 254469 w 579459"/>
              <a:gd name="connsiteY13" fmla="*/ 437485 h 1346173"/>
              <a:gd name="connsiteX14" fmla="*/ 254416 w 579459"/>
              <a:gd name="connsiteY14" fmla="*/ 437274 h 1346173"/>
              <a:gd name="connsiteX15" fmla="*/ 378030 w 579459"/>
              <a:gd name="connsiteY15" fmla="*/ 0 h 1346173"/>
              <a:gd name="connsiteX16" fmla="*/ 378347 w 579459"/>
              <a:gd name="connsiteY16" fmla="*/ 317 h 1346173"/>
              <a:gd name="connsiteX17" fmla="*/ 445677 w 579459"/>
              <a:gd name="connsiteY17" fmla="*/ 86408 h 1346173"/>
              <a:gd name="connsiteX18" fmla="*/ 578170 w 579459"/>
              <a:gd name="connsiteY18" fmla="*/ 455084 h 1346173"/>
              <a:gd name="connsiteX19" fmla="*/ 560782 w 579459"/>
              <a:gd name="connsiteY19" fmla="*/ 629116 h 1346173"/>
              <a:gd name="connsiteX20" fmla="*/ 558562 w 579459"/>
              <a:gd name="connsiteY20" fmla="*/ 647084 h 1346173"/>
              <a:gd name="connsiteX21" fmla="*/ 551903 w 579459"/>
              <a:gd name="connsiteY21" fmla="*/ 695758 h 1346173"/>
              <a:gd name="connsiteX22" fmla="*/ 547306 w 579459"/>
              <a:gd name="connsiteY22" fmla="*/ 725671 h 1346173"/>
              <a:gd name="connsiteX23" fmla="*/ 431883 w 579459"/>
              <a:gd name="connsiteY23" fmla="*/ 985055 h 1346173"/>
              <a:gd name="connsiteX24" fmla="*/ 430668 w 579459"/>
              <a:gd name="connsiteY24" fmla="*/ 987222 h 1346173"/>
              <a:gd name="connsiteX25" fmla="*/ 429981 w 579459"/>
              <a:gd name="connsiteY25" fmla="*/ 988437 h 1346173"/>
              <a:gd name="connsiteX26" fmla="*/ 427021 w 579459"/>
              <a:gd name="connsiteY26" fmla="*/ 993881 h 1346173"/>
              <a:gd name="connsiteX27" fmla="*/ 422265 w 579459"/>
              <a:gd name="connsiteY27" fmla="*/ 1002865 h 1346173"/>
              <a:gd name="connsiteX28" fmla="*/ 419569 w 579459"/>
              <a:gd name="connsiteY28" fmla="*/ 1008044 h 1346173"/>
              <a:gd name="connsiteX29" fmla="*/ 393567 w 579459"/>
              <a:gd name="connsiteY29" fmla="*/ 1060047 h 1346173"/>
              <a:gd name="connsiteX30" fmla="*/ 377554 w 579459"/>
              <a:gd name="connsiteY30" fmla="*/ 1094029 h 1346173"/>
              <a:gd name="connsiteX31" fmla="*/ 377477 w 579459"/>
              <a:gd name="connsiteY31" fmla="*/ 1094196 h 1346173"/>
              <a:gd name="connsiteX32" fmla="*/ 389652 w 579459"/>
              <a:gd name="connsiteY32" fmla="*/ 1121298 h 1346173"/>
              <a:gd name="connsiteX33" fmla="*/ 398958 w 579459"/>
              <a:gd name="connsiteY33" fmla="*/ 1146878 h 1346173"/>
              <a:gd name="connsiteX34" fmla="*/ 363093 w 579459"/>
              <a:gd name="connsiteY34" fmla="*/ 1174201 h 1346173"/>
              <a:gd name="connsiteX35" fmla="*/ 334873 w 579459"/>
              <a:gd name="connsiteY35" fmla="*/ 1193091 h 1346173"/>
              <a:gd name="connsiteX36" fmla="*/ 334746 w 579459"/>
              <a:gd name="connsiteY36" fmla="*/ 1193386 h 1346173"/>
              <a:gd name="connsiteX37" fmla="*/ 327347 w 579459"/>
              <a:gd name="connsiteY37" fmla="*/ 1210667 h 1346173"/>
              <a:gd name="connsiteX38" fmla="*/ 314294 w 579459"/>
              <a:gd name="connsiteY38" fmla="*/ 1241267 h 1346173"/>
              <a:gd name="connsiteX39" fmla="*/ 309802 w 579459"/>
              <a:gd name="connsiteY39" fmla="*/ 1251995 h 1346173"/>
              <a:gd name="connsiteX40" fmla="*/ 276982 w 579459"/>
              <a:gd name="connsiteY40" fmla="*/ 1337241 h 1346173"/>
              <a:gd name="connsiteX41" fmla="*/ 273759 w 579459"/>
              <a:gd name="connsiteY41" fmla="*/ 1346173 h 1346173"/>
              <a:gd name="connsiteX42" fmla="*/ 113097 w 579459"/>
              <a:gd name="connsiteY42" fmla="*/ 1257545 h 1346173"/>
              <a:gd name="connsiteX43" fmla="*/ 110032 w 579459"/>
              <a:gd name="connsiteY43" fmla="*/ 1127959 h 1346173"/>
              <a:gd name="connsiteX44" fmla="*/ 148083 w 579459"/>
              <a:gd name="connsiteY44" fmla="*/ 1043083 h 1346173"/>
              <a:gd name="connsiteX45" fmla="*/ 167373 w 579459"/>
              <a:gd name="connsiteY45" fmla="*/ 1006406 h 1346173"/>
              <a:gd name="connsiteX46" fmla="*/ 93913 w 579459"/>
              <a:gd name="connsiteY46" fmla="*/ 876589 h 1346173"/>
              <a:gd name="connsiteX47" fmla="*/ 75103 w 579459"/>
              <a:gd name="connsiteY47" fmla="*/ 842057 h 1346173"/>
              <a:gd name="connsiteX48" fmla="*/ 66114 w 579459"/>
              <a:gd name="connsiteY48" fmla="*/ 826295 h 1346173"/>
              <a:gd name="connsiteX49" fmla="*/ 66425 w 579459"/>
              <a:gd name="connsiteY49" fmla="*/ 826125 h 1346173"/>
              <a:gd name="connsiteX50" fmla="*/ 33929 w 579459"/>
              <a:gd name="connsiteY50" fmla="*/ 766471 h 1346173"/>
              <a:gd name="connsiteX51" fmla="*/ 0 w 579459"/>
              <a:gd name="connsiteY51" fmla="*/ 691901 h 1346173"/>
              <a:gd name="connsiteX52" fmla="*/ 53 w 579459"/>
              <a:gd name="connsiteY52" fmla="*/ 689205 h 1346173"/>
              <a:gd name="connsiteX53" fmla="*/ 80595 w 579459"/>
              <a:gd name="connsiteY53" fmla="*/ 230528 h 1346173"/>
              <a:gd name="connsiteX54" fmla="*/ 134871 w 579459"/>
              <a:gd name="connsiteY54" fmla="*/ 85457 h 1346173"/>
              <a:gd name="connsiteX55" fmla="*/ 340507 w 579459"/>
              <a:gd name="connsiteY55" fmla="*/ 14586 h 1346173"/>
              <a:gd name="connsiteX56" fmla="*/ 346320 w 579459"/>
              <a:gd name="connsiteY56" fmla="*/ 12314 h 1346173"/>
              <a:gd name="connsiteX57" fmla="*/ 362598 w 579459"/>
              <a:gd name="connsiteY57" fmla="*/ 5919 h 1346173"/>
              <a:gd name="connsiteX58" fmla="*/ 370420 w 579459"/>
              <a:gd name="connsiteY58" fmla="*/ 2907 h 1346173"/>
              <a:gd name="connsiteX59" fmla="*/ 374648 w 579459"/>
              <a:gd name="connsiteY59" fmla="*/ 1321 h 1346173"/>
              <a:gd name="connsiteX60" fmla="*/ 378030 w 579459"/>
              <a:gd name="connsiteY60" fmla="*/ 0 h 134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579459" h="1346173">
                <a:moveTo>
                  <a:pt x="254416" y="437274"/>
                </a:moveTo>
                <a:cubicBezTo>
                  <a:pt x="254416" y="437274"/>
                  <a:pt x="176252" y="559408"/>
                  <a:pt x="182171" y="665476"/>
                </a:cubicBezTo>
                <a:cubicBezTo>
                  <a:pt x="182620" y="673720"/>
                  <a:pt x="186954" y="688280"/>
                  <a:pt x="194161" y="707465"/>
                </a:cubicBezTo>
                <a:lnTo>
                  <a:pt x="223388" y="777187"/>
                </a:lnTo>
                <a:lnTo>
                  <a:pt x="238006" y="806385"/>
                </a:lnTo>
                <a:lnTo>
                  <a:pt x="253291" y="837113"/>
                </a:lnTo>
                <a:lnTo>
                  <a:pt x="253306" y="837077"/>
                </a:lnTo>
                <a:cubicBezTo>
                  <a:pt x="268262" y="800611"/>
                  <a:pt x="277986" y="766418"/>
                  <a:pt x="277986" y="736505"/>
                </a:cubicBezTo>
                <a:cubicBezTo>
                  <a:pt x="277986" y="736505"/>
                  <a:pt x="271380" y="503810"/>
                  <a:pt x="255367" y="440656"/>
                </a:cubicBezTo>
                <a:cubicBezTo>
                  <a:pt x="255314" y="440497"/>
                  <a:pt x="255261" y="440339"/>
                  <a:pt x="255208" y="440127"/>
                </a:cubicBezTo>
                <a:cubicBezTo>
                  <a:pt x="255156" y="439863"/>
                  <a:pt x="255050" y="439652"/>
                  <a:pt x="254997" y="439387"/>
                </a:cubicBezTo>
                <a:cubicBezTo>
                  <a:pt x="254891" y="439017"/>
                  <a:pt x="254786" y="438648"/>
                  <a:pt x="254680" y="438225"/>
                </a:cubicBezTo>
                <a:cubicBezTo>
                  <a:pt x="254627" y="438013"/>
                  <a:pt x="254574" y="437802"/>
                  <a:pt x="254521" y="437644"/>
                </a:cubicBezTo>
                <a:cubicBezTo>
                  <a:pt x="254521" y="437591"/>
                  <a:pt x="254469" y="437538"/>
                  <a:pt x="254469" y="437485"/>
                </a:cubicBezTo>
                <a:cubicBezTo>
                  <a:pt x="254416" y="437379"/>
                  <a:pt x="254416" y="437326"/>
                  <a:pt x="254416" y="437274"/>
                </a:cubicBezTo>
                <a:close/>
                <a:moveTo>
                  <a:pt x="378030" y="0"/>
                </a:moveTo>
                <a:cubicBezTo>
                  <a:pt x="378136" y="105"/>
                  <a:pt x="378188" y="211"/>
                  <a:pt x="378347" y="317"/>
                </a:cubicBezTo>
                <a:cubicBezTo>
                  <a:pt x="383790" y="6395"/>
                  <a:pt x="412012" y="38474"/>
                  <a:pt x="445677" y="86408"/>
                </a:cubicBezTo>
                <a:cubicBezTo>
                  <a:pt x="508673" y="176040"/>
                  <a:pt x="590748" y="321111"/>
                  <a:pt x="578170" y="455084"/>
                </a:cubicBezTo>
                <a:cubicBezTo>
                  <a:pt x="574153" y="498103"/>
                  <a:pt x="569132" y="559831"/>
                  <a:pt x="560782" y="629116"/>
                </a:cubicBezTo>
                <a:cubicBezTo>
                  <a:pt x="560042" y="635088"/>
                  <a:pt x="559302" y="641007"/>
                  <a:pt x="558562" y="647084"/>
                </a:cubicBezTo>
                <a:cubicBezTo>
                  <a:pt x="556554" y="662992"/>
                  <a:pt x="554335" y="679270"/>
                  <a:pt x="551903" y="695758"/>
                </a:cubicBezTo>
                <a:cubicBezTo>
                  <a:pt x="550424" y="705694"/>
                  <a:pt x="548944" y="715630"/>
                  <a:pt x="547306" y="725671"/>
                </a:cubicBezTo>
                <a:cubicBezTo>
                  <a:pt x="530605" y="829572"/>
                  <a:pt x="478285" y="900390"/>
                  <a:pt x="431883" y="985055"/>
                </a:cubicBezTo>
                <a:cubicBezTo>
                  <a:pt x="431460" y="985794"/>
                  <a:pt x="431090" y="986534"/>
                  <a:pt x="430668" y="987222"/>
                </a:cubicBezTo>
                <a:cubicBezTo>
                  <a:pt x="430456" y="987644"/>
                  <a:pt x="430192" y="988014"/>
                  <a:pt x="429981" y="988437"/>
                </a:cubicBezTo>
                <a:cubicBezTo>
                  <a:pt x="429029" y="990234"/>
                  <a:pt x="428025" y="992031"/>
                  <a:pt x="427021" y="993881"/>
                </a:cubicBezTo>
                <a:cubicBezTo>
                  <a:pt x="425435" y="996840"/>
                  <a:pt x="423850" y="999852"/>
                  <a:pt x="422265" y="1002865"/>
                </a:cubicBezTo>
                <a:cubicBezTo>
                  <a:pt x="421366" y="1004556"/>
                  <a:pt x="420468" y="1006300"/>
                  <a:pt x="419569" y="1008044"/>
                </a:cubicBezTo>
                <a:cubicBezTo>
                  <a:pt x="410691" y="1025061"/>
                  <a:pt x="402023" y="1042554"/>
                  <a:pt x="393567" y="1060047"/>
                </a:cubicBezTo>
                <a:cubicBezTo>
                  <a:pt x="388124" y="1071357"/>
                  <a:pt x="382786" y="1082720"/>
                  <a:pt x="377554" y="1094029"/>
                </a:cubicBezTo>
                <a:lnTo>
                  <a:pt x="377477" y="1094196"/>
                </a:lnTo>
                <a:lnTo>
                  <a:pt x="389652" y="1121298"/>
                </a:lnTo>
                <a:cubicBezTo>
                  <a:pt x="395121" y="1134210"/>
                  <a:pt x="398463" y="1143199"/>
                  <a:pt x="398958" y="1146878"/>
                </a:cubicBezTo>
                <a:cubicBezTo>
                  <a:pt x="398958" y="1146878"/>
                  <a:pt x="384147" y="1159126"/>
                  <a:pt x="363093" y="1174201"/>
                </a:cubicBezTo>
                <a:lnTo>
                  <a:pt x="334873" y="1193091"/>
                </a:lnTo>
                <a:lnTo>
                  <a:pt x="334746" y="1193386"/>
                </a:lnTo>
                <a:cubicBezTo>
                  <a:pt x="332210" y="1199358"/>
                  <a:pt x="329726" y="1205171"/>
                  <a:pt x="327347" y="1210667"/>
                </a:cubicBezTo>
                <a:cubicBezTo>
                  <a:pt x="322063" y="1222981"/>
                  <a:pt x="317465" y="1233762"/>
                  <a:pt x="314294" y="1241267"/>
                </a:cubicBezTo>
                <a:cubicBezTo>
                  <a:pt x="311916" y="1246869"/>
                  <a:pt x="310330" y="1250727"/>
                  <a:pt x="309802" y="1251995"/>
                </a:cubicBezTo>
                <a:cubicBezTo>
                  <a:pt x="293841" y="1291949"/>
                  <a:pt x="282320" y="1322813"/>
                  <a:pt x="276982" y="1337241"/>
                </a:cubicBezTo>
                <a:cubicBezTo>
                  <a:pt x="274868" y="1343054"/>
                  <a:pt x="273759" y="1346173"/>
                  <a:pt x="273759" y="1346173"/>
                </a:cubicBezTo>
                <a:lnTo>
                  <a:pt x="113097" y="1257545"/>
                </a:lnTo>
                <a:cubicBezTo>
                  <a:pt x="82656" y="1242271"/>
                  <a:pt x="98564" y="1160038"/>
                  <a:pt x="110032" y="1127959"/>
                </a:cubicBezTo>
                <a:cubicBezTo>
                  <a:pt x="119545" y="1101270"/>
                  <a:pt x="132968" y="1072678"/>
                  <a:pt x="148083" y="1043083"/>
                </a:cubicBezTo>
                <a:cubicBezTo>
                  <a:pt x="154320" y="1031033"/>
                  <a:pt x="160767" y="1018772"/>
                  <a:pt x="167373" y="1006406"/>
                </a:cubicBezTo>
                <a:cubicBezTo>
                  <a:pt x="142244" y="962489"/>
                  <a:pt x="116956" y="917897"/>
                  <a:pt x="93913" y="876589"/>
                </a:cubicBezTo>
                <a:lnTo>
                  <a:pt x="75103" y="842057"/>
                </a:lnTo>
                <a:lnTo>
                  <a:pt x="66114" y="826295"/>
                </a:lnTo>
                <a:lnTo>
                  <a:pt x="66425" y="826125"/>
                </a:lnTo>
                <a:lnTo>
                  <a:pt x="33929" y="766471"/>
                </a:lnTo>
                <a:cubicBezTo>
                  <a:pt x="13107" y="726675"/>
                  <a:pt x="0" y="698982"/>
                  <a:pt x="0" y="691901"/>
                </a:cubicBezTo>
                <a:cubicBezTo>
                  <a:pt x="0" y="691055"/>
                  <a:pt x="53" y="690156"/>
                  <a:pt x="53" y="689205"/>
                </a:cubicBezTo>
                <a:cubicBezTo>
                  <a:pt x="1533" y="629327"/>
                  <a:pt x="30970" y="389551"/>
                  <a:pt x="80595" y="230528"/>
                </a:cubicBezTo>
                <a:cubicBezTo>
                  <a:pt x="104694" y="153262"/>
                  <a:pt x="125570" y="92116"/>
                  <a:pt x="134871" y="85457"/>
                </a:cubicBezTo>
                <a:cubicBezTo>
                  <a:pt x="151043" y="73830"/>
                  <a:pt x="279519" y="38527"/>
                  <a:pt x="340507" y="14586"/>
                </a:cubicBezTo>
                <a:cubicBezTo>
                  <a:pt x="342515" y="13846"/>
                  <a:pt x="344418" y="13054"/>
                  <a:pt x="346320" y="12314"/>
                </a:cubicBezTo>
                <a:cubicBezTo>
                  <a:pt x="351817" y="10147"/>
                  <a:pt x="357313" y="7980"/>
                  <a:pt x="362598" y="5919"/>
                </a:cubicBezTo>
                <a:cubicBezTo>
                  <a:pt x="365240" y="4915"/>
                  <a:pt x="367830" y="3911"/>
                  <a:pt x="370420" y="2907"/>
                </a:cubicBezTo>
                <a:cubicBezTo>
                  <a:pt x="371847" y="2378"/>
                  <a:pt x="373273" y="1850"/>
                  <a:pt x="374648" y="1321"/>
                </a:cubicBezTo>
                <a:cubicBezTo>
                  <a:pt x="375810" y="845"/>
                  <a:pt x="376920" y="423"/>
                  <a:pt x="37803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54000">
                <a:srgbClr val="0E1E38"/>
              </a:gs>
            </a:gsLst>
            <a:lin ang="13500000" scaled="1"/>
            <a:tileRect/>
          </a:gra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49" name="任意多边形: 形状 448"/>
          <p:cNvSpPr/>
          <p:nvPr/>
        </p:nvSpPr>
        <p:spPr>
          <a:xfrm>
            <a:off x="6216784" y="3564822"/>
            <a:ext cx="53511" cy="324070"/>
          </a:xfrm>
          <a:custGeom>
            <a:avLst/>
            <a:gdLst>
              <a:gd name="connsiteX0" fmla="*/ 19237 w 53511"/>
              <a:gd name="connsiteY0" fmla="*/ 138835 h 324070"/>
              <a:gd name="connsiteX1" fmla="*/ 21563 w 53511"/>
              <a:gd name="connsiteY1" fmla="*/ 244322 h 324070"/>
              <a:gd name="connsiteX2" fmla="*/ 21563 w 53511"/>
              <a:gd name="connsiteY2" fmla="*/ 244375 h 324070"/>
              <a:gd name="connsiteX3" fmla="*/ 21774 w 53511"/>
              <a:gd name="connsiteY3" fmla="*/ 248655 h 324070"/>
              <a:gd name="connsiteX4" fmla="*/ 22144 w 53511"/>
              <a:gd name="connsiteY4" fmla="*/ 245854 h 324070"/>
              <a:gd name="connsiteX5" fmla="*/ 51000 w 53511"/>
              <a:gd name="connsiteY5" fmla="*/ 324071 h 324070"/>
              <a:gd name="connsiteX6" fmla="*/ 53272 w 53511"/>
              <a:gd name="connsiteY6" fmla="*/ 238825 h 324070"/>
              <a:gd name="connsiteX7" fmla="*/ 0 w 53511"/>
              <a:gd name="connsiteY7" fmla="*/ 0 h 324070"/>
              <a:gd name="connsiteX8" fmla="*/ 19237 w 53511"/>
              <a:gd name="connsiteY8" fmla="*/ 138835 h 324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11" h="324070">
                <a:moveTo>
                  <a:pt x="19237" y="138835"/>
                </a:moveTo>
                <a:cubicBezTo>
                  <a:pt x="21985" y="194696"/>
                  <a:pt x="21563" y="244322"/>
                  <a:pt x="21563" y="244322"/>
                </a:cubicBezTo>
                <a:cubicBezTo>
                  <a:pt x="21563" y="244322"/>
                  <a:pt x="21563" y="244322"/>
                  <a:pt x="21563" y="244375"/>
                </a:cubicBezTo>
                <a:cubicBezTo>
                  <a:pt x="21563" y="244639"/>
                  <a:pt x="21615" y="246171"/>
                  <a:pt x="21774" y="248655"/>
                </a:cubicBezTo>
                <a:cubicBezTo>
                  <a:pt x="21880" y="247704"/>
                  <a:pt x="22038" y="246753"/>
                  <a:pt x="22144" y="245854"/>
                </a:cubicBezTo>
                <a:cubicBezTo>
                  <a:pt x="31075" y="270746"/>
                  <a:pt x="41011" y="297752"/>
                  <a:pt x="51000" y="324071"/>
                </a:cubicBezTo>
                <a:cubicBezTo>
                  <a:pt x="53325" y="293577"/>
                  <a:pt x="53906" y="265144"/>
                  <a:pt x="53272" y="238825"/>
                </a:cubicBezTo>
                <a:cubicBezTo>
                  <a:pt x="49255" y="82128"/>
                  <a:pt x="0" y="0"/>
                  <a:pt x="0" y="0"/>
                </a:cubicBezTo>
                <a:cubicBezTo>
                  <a:pt x="11204" y="27323"/>
                  <a:pt x="16648" y="85880"/>
                  <a:pt x="19237" y="138835"/>
                </a:cubicBezTo>
                <a:close/>
              </a:path>
            </a:pathLst>
          </a:custGeom>
          <a:gradFill>
            <a:gsLst>
              <a:gs pos="0">
                <a:srgbClr val="002146">
                  <a:alpha val="0"/>
                </a:srgbClr>
              </a:gs>
              <a:gs pos="100000">
                <a:srgbClr val="0E1E38"/>
              </a:gs>
            </a:gsLst>
            <a:lin ang="13500000" scaled="1"/>
          </a:gra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88" name="任意多边形: 形状 487"/>
          <p:cNvSpPr/>
          <p:nvPr/>
        </p:nvSpPr>
        <p:spPr>
          <a:xfrm>
            <a:off x="8178873" y="2913351"/>
            <a:ext cx="247842" cy="327382"/>
          </a:xfrm>
          <a:custGeom>
            <a:avLst/>
            <a:gdLst>
              <a:gd name="connsiteX0" fmla="*/ 173649 w 247842"/>
              <a:gd name="connsiteY0" fmla="*/ 1004 h 327382"/>
              <a:gd name="connsiteX1" fmla="*/ 116677 w 247842"/>
              <a:gd name="connsiteY1" fmla="*/ 84242 h 327382"/>
              <a:gd name="connsiteX2" fmla="*/ 100823 w 247842"/>
              <a:gd name="connsiteY2" fmla="*/ 118541 h 327382"/>
              <a:gd name="connsiteX3" fmla="*/ 135439 w 247842"/>
              <a:gd name="connsiteY3" fmla="*/ 84770 h 327382"/>
              <a:gd name="connsiteX4" fmla="*/ 229774 w 247842"/>
              <a:gd name="connsiteY4" fmla="*/ 16436 h 327382"/>
              <a:gd name="connsiteX5" fmla="*/ 227766 w 247842"/>
              <a:gd name="connsiteY5" fmla="*/ 42174 h 327382"/>
              <a:gd name="connsiteX6" fmla="*/ 243938 w 247842"/>
              <a:gd name="connsiteY6" fmla="*/ 39690 h 327382"/>
              <a:gd name="connsiteX7" fmla="*/ 190454 w 247842"/>
              <a:gd name="connsiteY7" fmla="*/ 147027 h 327382"/>
              <a:gd name="connsiteX8" fmla="*/ 223908 w 247842"/>
              <a:gd name="connsiteY8" fmla="*/ 133814 h 327382"/>
              <a:gd name="connsiteX9" fmla="*/ 153216 w 247842"/>
              <a:gd name="connsiteY9" fmla="*/ 242038 h 327382"/>
              <a:gd name="connsiteX10" fmla="*/ 136923 w 247842"/>
              <a:gd name="connsiteY10" fmla="*/ 262882 h 327382"/>
              <a:gd name="connsiteX11" fmla="*/ 129850 w 247842"/>
              <a:gd name="connsiteY11" fmla="*/ 272682 h 327382"/>
              <a:gd name="connsiteX12" fmla="*/ 128255 w 247842"/>
              <a:gd name="connsiteY12" fmla="*/ 273972 h 327382"/>
              <a:gd name="connsiteX13" fmla="*/ 127141 w 247842"/>
              <a:gd name="connsiteY13" fmla="*/ 275397 h 327382"/>
              <a:gd name="connsiteX14" fmla="*/ 125660 w 247842"/>
              <a:gd name="connsiteY14" fmla="*/ 276070 h 327382"/>
              <a:gd name="connsiteX15" fmla="*/ 100311 w 247842"/>
              <a:gd name="connsiteY15" fmla="*/ 296569 h 327382"/>
              <a:gd name="connsiteX16" fmla="*/ 57592 w 247842"/>
              <a:gd name="connsiteY16" fmla="*/ 320213 h 327382"/>
              <a:gd name="connsiteX17" fmla="*/ 779 w 247842"/>
              <a:gd name="connsiteY17" fmla="*/ 273812 h 327382"/>
              <a:gd name="connsiteX18" fmla="*/ 1836 w 247842"/>
              <a:gd name="connsiteY18" fmla="*/ 231585 h 327382"/>
              <a:gd name="connsiteX19" fmla="*/ 12650 w 247842"/>
              <a:gd name="connsiteY19" fmla="*/ 169351 h 327382"/>
              <a:gd name="connsiteX20" fmla="*/ 20032 w 247842"/>
              <a:gd name="connsiteY20" fmla="*/ 161419 h 327382"/>
              <a:gd name="connsiteX21" fmla="*/ 19329 w 247842"/>
              <a:gd name="connsiteY21" fmla="*/ 160133 h 327382"/>
              <a:gd name="connsiteX22" fmla="*/ 85073 w 247842"/>
              <a:gd name="connsiteY22" fmla="*/ 73936 h 327382"/>
              <a:gd name="connsiteX23" fmla="*/ 173649 w 247842"/>
              <a:gd name="connsiteY23" fmla="*/ 1004 h 327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47842" h="327382">
                <a:moveTo>
                  <a:pt x="173649" y="1004"/>
                </a:moveTo>
                <a:cubicBezTo>
                  <a:pt x="188394" y="13371"/>
                  <a:pt x="146643" y="44182"/>
                  <a:pt x="116677" y="84242"/>
                </a:cubicBezTo>
                <a:cubicBezTo>
                  <a:pt x="89090" y="121131"/>
                  <a:pt x="100823" y="118541"/>
                  <a:pt x="100823" y="118541"/>
                </a:cubicBezTo>
                <a:cubicBezTo>
                  <a:pt x="100823" y="118541"/>
                  <a:pt x="97440" y="119122"/>
                  <a:pt x="135439" y="84770"/>
                </a:cubicBezTo>
                <a:cubicBezTo>
                  <a:pt x="176238" y="47882"/>
                  <a:pt x="221688" y="9936"/>
                  <a:pt x="229774" y="16436"/>
                </a:cubicBezTo>
                <a:cubicBezTo>
                  <a:pt x="239763" y="24522"/>
                  <a:pt x="240344" y="26372"/>
                  <a:pt x="227766" y="42174"/>
                </a:cubicBezTo>
                <a:cubicBezTo>
                  <a:pt x="237015" y="34617"/>
                  <a:pt x="240397" y="36096"/>
                  <a:pt x="243938" y="39690"/>
                </a:cubicBezTo>
                <a:cubicBezTo>
                  <a:pt x="262329" y="58134"/>
                  <a:pt x="210907" y="121765"/>
                  <a:pt x="190454" y="147027"/>
                </a:cubicBezTo>
                <a:cubicBezTo>
                  <a:pt x="206256" y="127737"/>
                  <a:pt x="219944" y="115264"/>
                  <a:pt x="223908" y="133814"/>
                </a:cubicBezTo>
                <a:cubicBezTo>
                  <a:pt x="227277" y="149749"/>
                  <a:pt x="184925" y="202455"/>
                  <a:pt x="153216" y="242038"/>
                </a:cubicBezTo>
                <a:lnTo>
                  <a:pt x="136923" y="262882"/>
                </a:lnTo>
                <a:lnTo>
                  <a:pt x="129850" y="272682"/>
                </a:lnTo>
                <a:lnTo>
                  <a:pt x="128255" y="273972"/>
                </a:lnTo>
                <a:lnTo>
                  <a:pt x="127141" y="275397"/>
                </a:lnTo>
                <a:lnTo>
                  <a:pt x="125660" y="276070"/>
                </a:lnTo>
                <a:lnTo>
                  <a:pt x="100311" y="296569"/>
                </a:lnTo>
                <a:cubicBezTo>
                  <a:pt x="88248" y="304599"/>
                  <a:pt x="73989" y="312590"/>
                  <a:pt x="57592" y="320213"/>
                </a:cubicBezTo>
                <a:cubicBezTo>
                  <a:pt x="-8047" y="350760"/>
                  <a:pt x="779" y="273812"/>
                  <a:pt x="779" y="273812"/>
                </a:cubicBezTo>
                <a:cubicBezTo>
                  <a:pt x="779" y="273812"/>
                  <a:pt x="-1546" y="245009"/>
                  <a:pt x="1836" y="231585"/>
                </a:cubicBezTo>
                <a:cubicBezTo>
                  <a:pt x="6236" y="214184"/>
                  <a:pt x="2490" y="188698"/>
                  <a:pt x="12650" y="169351"/>
                </a:cubicBezTo>
                <a:lnTo>
                  <a:pt x="20032" y="161419"/>
                </a:lnTo>
                <a:lnTo>
                  <a:pt x="19329" y="160133"/>
                </a:lnTo>
                <a:cubicBezTo>
                  <a:pt x="19329" y="160133"/>
                  <a:pt x="47656" y="117484"/>
                  <a:pt x="85073" y="73936"/>
                </a:cubicBezTo>
                <a:cubicBezTo>
                  <a:pt x="117893" y="35726"/>
                  <a:pt x="163924" y="-7134"/>
                  <a:pt x="173649" y="1004"/>
                </a:cubicBezTo>
                <a:close/>
              </a:path>
            </a:pathLst>
          </a:custGeom>
          <a:gradFill flip="none" rotWithShape="1">
            <a:gsLst>
              <a:gs pos="0">
                <a:srgbClr val="DBA585"/>
              </a:gs>
              <a:gs pos="100000">
                <a:srgbClr val="8B4E29"/>
              </a:gs>
            </a:gsLst>
            <a:lin ang="10800000" scaled="1"/>
            <a:tileRect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53" name="任意多边形: 形状 452"/>
          <p:cNvSpPr/>
          <p:nvPr/>
        </p:nvSpPr>
        <p:spPr>
          <a:xfrm>
            <a:off x="7058139" y="6124630"/>
            <a:ext cx="472801" cy="181656"/>
          </a:xfrm>
          <a:custGeom>
            <a:avLst/>
            <a:gdLst>
              <a:gd name="connsiteX0" fmla="*/ 158603 w 472801"/>
              <a:gd name="connsiteY0" fmla="*/ 10034 h 181656"/>
              <a:gd name="connsiteX1" fmla="*/ 274607 w 472801"/>
              <a:gd name="connsiteY1" fmla="*/ 74774 h 181656"/>
              <a:gd name="connsiteX2" fmla="*/ 465128 w 472801"/>
              <a:gd name="connsiteY2" fmla="*/ 110500 h 181656"/>
              <a:gd name="connsiteX3" fmla="*/ 450647 w 472801"/>
              <a:gd name="connsiteY3" fmla="*/ 169955 h 181656"/>
              <a:gd name="connsiteX4" fmla="*/ 199666 w 472801"/>
              <a:gd name="connsiteY4" fmla="*/ 176350 h 181656"/>
              <a:gd name="connsiteX5" fmla="*/ 12581 w 472801"/>
              <a:gd name="connsiteY5" fmla="*/ 177459 h 181656"/>
              <a:gd name="connsiteX6" fmla="*/ 13321 w 472801"/>
              <a:gd name="connsiteY6" fmla="*/ 13680 h 181656"/>
              <a:gd name="connsiteX7" fmla="*/ 158603 w 472801"/>
              <a:gd name="connsiteY7" fmla="*/ 10034 h 181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2801" h="181656">
                <a:moveTo>
                  <a:pt x="158603" y="10034"/>
                </a:moveTo>
                <a:cubicBezTo>
                  <a:pt x="158603" y="10034"/>
                  <a:pt x="238458" y="57228"/>
                  <a:pt x="274607" y="74774"/>
                </a:cubicBezTo>
                <a:cubicBezTo>
                  <a:pt x="310755" y="92320"/>
                  <a:pt x="451228" y="97340"/>
                  <a:pt x="465128" y="110500"/>
                </a:cubicBezTo>
                <a:cubicBezTo>
                  <a:pt x="479027" y="123712"/>
                  <a:pt x="473953" y="165674"/>
                  <a:pt x="450647" y="169955"/>
                </a:cubicBezTo>
                <a:cubicBezTo>
                  <a:pt x="427393" y="174236"/>
                  <a:pt x="256638" y="189668"/>
                  <a:pt x="199666" y="176350"/>
                </a:cubicBezTo>
                <a:cubicBezTo>
                  <a:pt x="142695" y="163032"/>
                  <a:pt x="36151" y="185440"/>
                  <a:pt x="12581" y="177459"/>
                </a:cubicBezTo>
                <a:cubicBezTo>
                  <a:pt x="-11043" y="169426"/>
                  <a:pt x="4178" y="42272"/>
                  <a:pt x="13321" y="13680"/>
                </a:cubicBezTo>
                <a:cubicBezTo>
                  <a:pt x="22358" y="-14806"/>
                  <a:pt x="158603" y="10034"/>
                  <a:pt x="158603" y="10034"/>
                </a:cubicBezTo>
                <a:close/>
              </a:path>
            </a:pathLst>
          </a:custGeom>
          <a:gradFill>
            <a:gsLst>
              <a:gs pos="5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2700000" scaled="1"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54" name="任意多边形: 形状 453"/>
          <p:cNvSpPr/>
          <p:nvPr/>
        </p:nvSpPr>
        <p:spPr>
          <a:xfrm>
            <a:off x="7077643" y="6082660"/>
            <a:ext cx="145757" cy="61990"/>
          </a:xfrm>
          <a:custGeom>
            <a:avLst/>
            <a:gdLst>
              <a:gd name="connsiteX0" fmla="*/ 145758 w 145757"/>
              <a:gd name="connsiteY0" fmla="*/ 0 h 61990"/>
              <a:gd name="connsiteX1" fmla="*/ 139099 w 145757"/>
              <a:gd name="connsiteY1" fmla="*/ 52004 h 61990"/>
              <a:gd name="connsiteX2" fmla="*/ 0 w 145757"/>
              <a:gd name="connsiteY2" fmla="*/ 55492 h 61990"/>
              <a:gd name="connsiteX3" fmla="*/ 8033 w 145757"/>
              <a:gd name="connsiteY3" fmla="*/ 1480 h 61990"/>
              <a:gd name="connsiteX4" fmla="*/ 145758 w 145757"/>
              <a:gd name="connsiteY4" fmla="*/ 0 h 61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757" h="61990">
                <a:moveTo>
                  <a:pt x="145758" y="0"/>
                </a:moveTo>
                <a:lnTo>
                  <a:pt x="139099" y="52004"/>
                </a:lnTo>
                <a:cubicBezTo>
                  <a:pt x="139099" y="52004"/>
                  <a:pt x="32344" y="71928"/>
                  <a:pt x="0" y="55492"/>
                </a:cubicBezTo>
                <a:lnTo>
                  <a:pt x="8033" y="1480"/>
                </a:lnTo>
                <a:lnTo>
                  <a:pt x="145758" y="0"/>
                </a:lnTo>
                <a:close/>
              </a:path>
            </a:pathLst>
          </a:custGeom>
          <a:gradFill>
            <a:gsLst>
              <a:gs pos="5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50000"/>
                </a:schemeClr>
              </a:gs>
            </a:gsLst>
            <a:lin ang="2700000" scaled="1"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55" name="任意多边形: 形状 454"/>
          <p:cNvSpPr/>
          <p:nvPr/>
        </p:nvSpPr>
        <p:spPr>
          <a:xfrm>
            <a:off x="7058089" y="4078493"/>
            <a:ext cx="593548" cy="2022981"/>
          </a:xfrm>
          <a:custGeom>
            <a:avLst/>
            <a:gdLst>
              <a:gd name="connsiteX0" fmla="*/ 593548 w 593548"/>
              <a:gd name="connsiteY0" fmla="*/ 227644 h 2022981"/>
              <a:gd name="connsiteX1" fmla="*/ 578222 w 593548"/>
              <a:gd name="connsiteY1" fmla="*/ 423873 h 2022981"/>
              <a:gd name="connsiteX2" fmla="*/ 572990 w 593548"/>
              <a:gd name="connsiteY2" fmla="*/ 478730 h 2022981"/>
              <a:gd name="connsiteX3" fmla="*/ 551586 w 593548"/>
              <a:gd name="connsiteY3" fmla="*/ 691289 h 2022981"/>
              <a:gd name="connsiteX4" fmla="*/ 479183 w 593548"/>
              <a:gd name="connsiteY4" fmla="*/ 1047176 h 2022981"/>
              <a:gd name="connsiteX5" fmla="*/ 479183 w 593548"/>
              <a:gd name="connsiteY5" fmla="*/ 1047228 h 2022981"/>
              <a:gd name="connsiteX6" fmla="*/ 451702 w 593548"/>
              <a:gd name="connsiteY6" fmla="*/ 1135381 h 2022981"/>
              <a:gd name="connsiteX7" fmla="*/ 424854 w 593548"/>
              <a:gd name="connsiteY7" fmla="*/ 1189340 h 2022981"/>
              <a:gd name="connsiteX8" fmla="*/ 207063 w 593548"/>
              <a:gd name="connsiteY8" fmla="*/ 2022982 h 2022981"/>
              <a:gd name="connsiteX9" fmla="*/ 0 w 593548"/>
              <a:gd name="connsiteY9" fmla="*/ 2021396 h 2022981"/>
              <a:gd name="connsiteX10" fmla="*/ 91323 w 593548"/>
              <a:gd name="connsiteY10" fmla="*/ 1385516 h 2022981"/>
              <a:gd name="connsiteX11" fmla="*/ 209071 w 593548"/>
              <a:gd name="connsiteY11" fmla="*/ 909874 h 2022981"/>
              <a:gd name="connsiteX12" fmla="*/ 177520 w 593548"/>
              <a:gd name="connsiteY12" fmla="*/ 546271 h 2022981"/>
              <a:gd name="connsiteX13" fmla="*/ 241521 w 593548"/>
              <a:gd name="connsiteY13" fmla="*/ 7686 h 2022981"/>
              <a:gd name="connsiteX14" fmla="*/ 593548 w 593548"/>
              <a:gd name="connsiteY14" fmla="*/ 227644 h 2022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93548" h="2022981">
                <a:moveTo>
                  <a:pt x="593548" y="227644"/>
                </a:moveTo>
                <a:cubicBezTo>
                  <a:pt x="592386" y="263634"/>
                  <a:pt x="585832" y="341798"/>
                  <a:pt x="578222" y="423873"/>
                </a:cubicBezTo>
                <a:cubicBezTo>
                  <a:pt x="576531" y="442106"/>
                  <a:pt x="574734" y="460550"/>
                  <a:pt x="572990" y="478730"/>
                </a:cubicBezTo>
                <a:cubicBezTo>
                  <a:pt x="562315" y="589132"/>
                  <a:pt x="551586" y="691289"/>
                  <a:pt x="551586" y="691289"/>
                </a:cubicBezTo>
                <a:cubicBezTo>
                  <a:pt x="538110" y="779178"/>
                  <a:pt x="510311" y="931806"/>
                  <a:pt x="479183" y="1047176"/>
                </a:cubicBezTo>
                <a:lnTo>
                  <a:pt x="479183" y="1047228"/>
                </a:lnTo>
                <a:cubicBezTo>
                  <a:pt x="470199" y="1080523"/>
                  <a:pt x="461003" y="1110753"/>
                  <a:pt x="451702" y="1135381"/>
                </a:cubicBezTo>
                <a:cubicBezTo>
                  <a:pt x="442664" y="1159374"/>
                  <a:pt x="433627" y="1178083"/>
                  <a:pt x="424854" y="1189340"/>
                </a:cubicBezTo>
                <a:cubicBezTo>
                  <a:pt x="358687" y="1273846"/>
                  <a:pt x="207063" y="2022982"/>
                  <a:pt x="207063" y="2022982"/>
                </a:cubicBezTo>
                <a:lnTo>
                  <a:pt x="0" y="2021396"/>
                </a:lnTo>
                <a:cubicBezTo>
                  <a:pt x="0" y="2021396"/>
                  <a:pt x="45556" y="1514097"/>
                  <a:pt x="91323" y="1385516"/>
                </a:cubicBezTo>
                <a:cubicBezTo>
                  <a:pt x="142376" y="1241924"/>
                  <a:pt x="231109" y="1048338"/>
                  <a:pt x="209071" y="909874"/>
                </a:cubicBezTo>
                <a:cubicBezTo>
                  <a:pt x="195278" y="822937"/>
                  <a:pt x="177520" y="546271"/>
                  <a:pt x="177520" y="546271"/>
                </a:cubicBezTo>
                <a:cubicBezTo>
                  <a:pt x="177520" y="546271"/>
                  <a:pt x="160239" y="235360"/>
                  <a:pt x="241521" y="7686"/>
                </a:cubicBezTo>
                <a:cubicBezTo>
                  <a:pt x="261762" y="-49127"/>
                  <a:pt x="593548" y="227644"/>
                  <a:pt x="593548" y="227644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71000">
                <a:schemeClr val="tx1">
                  <a:lumMod val="85000"/>
                  <a:lumOff val="15000"/>
                </a:schemeClr>
              </a:gs>
            </a:gsLst>
            <a:lin ang="0" scaled="1"/>
            <a:tileRect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56" name="任意多边形: 形状 455"/>
          <p:cNvSpPr/>
          <p:nvPr/>
        </p:nvSpPr>
        <p:spPr>
          <a:xfrm>
            <a:off x="7638445" y="6142918"/>
            <a:ext cx="472762" cy="184333"/>
          </a:xfrm>
          <a:custGeom>
            <a:avLst/>
            <a:gdLst>
              <a:gd name="connsiteX0" fmla="*/ 160113 w 472762"/>
              <a:gd name="connsiteY0" fmla="*/ 11195 h 184333"/>
              <a:gd name="connsiteX1" fmla="*/ 275324 w 472762"/>
              <a:gd name="connsiteY1" fmla="*/ 77362 h 184333"/>
              <a:gd name="connsiteX2" fmla="*/ 465369 w 472762"/>
              <a:gd name="connsiteY2" fmla="*/ 115413 h 184333"/>
              <a:gd name="connsiteX3" fmla="*/ 450149 w 472762"/>
              <a:gd name="connsiteY3" fmla="*/ 174710 h 184333"/>
              <a:gd name="connsiteX4" fmla="*/ 199115 w 472762"/>
              <a:gd name="connsiteY4" fmla="*/ 178092 h 184333"/>
              <a:gd name="connsiteX5" fmla="*/ 11977 w 472762"/>
              <a:gd name="connsiteY5" fmla="*/ 176929 h 184333"/>
              <a:gd name="connsiteX6" fmla="*/ 14672 w 472762"/>
              <a:gd name="connsiteY6" fmla="*/ 13203 h 184333"/>
              <a:gd name="connsiteX7" fmla="*/ 160113 w 472762"/>
              <a:gd name="connsiteY7" fmla="*/ 11195 h 18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2762" h="184333">
                <a:moveTo>
                  <a:pt x="160113" y="11195"/>
                </a:moveTo>
                <a:cubicBezTo>
                  <a:pt x="160113" y="11195"/>
                  <a:pt x="239386" y="59340"/>
                  <a:pt x="275324" y="77362"/>
                </a:cubicBezTo>
                <a:cubicBezTo>
                  <a:pt x="311261" y="95331"/>
                  <a:pt x="451681" y="102043"/>
                  <a:pt x="465369" y="115413"/>
                </a:cubicBezTo>
                <a:cubicBezTo>
                  <a:pt x="479110" y="128731"/>
                  <a:pt x="473508" y="170693"/>
                  <a:pt x="450149" y="174710"/>
                </a:cubicBezTo>
                <a:cubicBezTo>
                  <a:pt x="426842" y="178727"/>
                  <a:pt x="255928" y="192097"/>
                  <a:pt x="199115" y="178092"/>
                </a:cubicBezTo>
                <a:cubicBezTo>
                  <a:pt x="142302" y="164140"/>
                  <a:pt x="35495" y="185227"/>
                  <a:pt x="11977" y="176929"/>
                </a:cubicBezTo>
                <a:cubicBezTo>
                  <a:pt x="-11541" y="168632"/>
                  <a:pt x="5212" y="41636"/>
                  <a:pt x="14672" y="13203"/>
                </a:cubicBezTo>
                <a:cubicBezTo>
                  <a:pt x="24238" y="-15283"/>
                  <a:pt x="160113" y="11195"/>
                  <a:pt x="160113" y="11195"/>
                </a:cubicBezTo>
                <a:close/>
              </a:path>
            </a:pathLst>
          </a:custGeom>
          <a:gradFill>
            <a:gsLst>
              <a:gs pos="5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2700000" scaled="1"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57" name="任意多边形: 形状 456"/>
          <p:cNvSpPr/>
          <p:nvPr/>
        </p:nvSpPr>
        <p:spPr>
          <a:xfrm>
            <a:off x="7659406" y="6102003"/>
            <a:ext cx="146444" cy="60947"/>
          </a:xfrm>
          <a:custGeom>
            <a:avLst/>
            <a:gdLst>
              <a:gd name="connsiteX0" fmla="*/ 146445 w 146444"/>
              <a:gd name="connsiteY0" fmla="*/ 159 h 60947"/>
              <a:gd name="connsiteX1" fmla="*/ 139152 w 146444"/>
              <a:gd name="connsiteY1" fmla="*/ 52056 h 60947"/>
              <a:gd name="connsiteX2" fmla="*/ 0 w 146444"/>
              <a:gd name="connsiteY2" fmla="*/ 53906 h 60947"/>
              <a:gd name="connsiteX3" fmla="*/ 8667 w 146444"/>
              <a:gd name="connsiteY3" fmla="*/ 0 h 60947"/>
              <a:gd name="connsiteX4" fmla="*/ 146445 w 146444"/>
              <a:gd name="connsiteY4" fmla="*/ 159 h 6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444" h="60947">
                <a:moveTo>
                  <a:pt x="146445" y="159"/>
                </a:moveTo>
                <a:lnTo>
                  <a:pt x="139152" y="52056"/>
                </a:lnTo>
                <a:cubicBezTo>
                  <a:pt x="139152" y="52056"/>
                  <a:pt x="32185" y="70765"/>
                  <a:pt x="0" y="53906"/>
                </a:cubicBezTo>
                <a:lnTo>
                  <a:pt x="8667" y="0"/>
                </a:lnTo>
                <a:lnTo>
                  <a:pt x="146445" y="159"/>
                </a:lnTo>
                <a:close/>
              </a:path>
            </a:pathLst>
          </a:custGeom>
          <a:gradFill>
            <a:gsLst>
              <a:gs pos="5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50000"/>
                </a:schemeClr>
              </a:gs>
            </a:gsLst>
            <a:lin ang="2700000" scaled="1"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58" name="任意多边形: 形状 457"/>
          <p:cNvSpPr/>
          <p:nvPr/>
        </p:nvSpPr>
        <p:spPr>
          <a:xfrm>
            <a:off x="7349248" y="4104004"/>
            <a:ext cx="500890" cy="2021886"/>
          </a:xfrm>
          <a:custGeom>
            <a:avLst/>
            <a:gdLst>
              <a:gd name="connsiteX0" fmla="*/ 209111 w 500890"/>
              <a:gd name="connsiteY0" fmla="*/ 1255310 h 2021886"/>
              <a:gd name="connsiteX1" fmla="*/ 146432 w 500890"/>
              <a:gd name="connsiteY1" fmla="*/ 883834 h 2021886"/>
              <a:gd name="connsiteX2" fmla="*/ 80000 w 500890"/>
              <a:gd name="connsiteY2" fmla="*/ 550990 h 2021886"/>
              <a:gd name="connsiteX3" fmla="*/ 2630 w 500890"/>
              <a:gd name="connsiteY3" fmla="*/ 14148 h 2021886"/>
              <a:gd name="connsiteX4" fmla="*/ 382615 w 500890"/>
              <a:gd name="connsiteY4" fmla="*/ 105313 h 2021886"/>
              <a:gd name="connsiteX5" fmla="*/ 424841 w 500890"/>
              <a:gd name="connsiteY5" fmla="*/ 332723 h 2021886"/>
              <a:gd name="connsiteX6" fmla="*/ 456603 w 500890"/>
              <a:gd name="connsiteY6" fmla="*/ 1105536 h 2021886"/>
              <a:gd name="connsiteX7" fmla="*/ 500891 w 500890"/>
              <a:gd name="connsiteY7" fmla="*/ 2021887 h 2021886"/>
              <a:gd name="connsiteX8" fmla="*/ 289759 w 500890"/>
              <a:gd name="connsiteY8" fmla="*/ 2021887 h 2021886"/>
              <a:gd name="connsiteX9" fmla="*/ 228612 w 500890"/>
              <a:gd name="connsiteY9" fmla="*/ 1552798 h 2021886"/>
              <a:gd name="connsiteX10" fmla="*/ 209111 w 500890"/>
              <a:gd name="connsiteY10" fmla="*/ 1255310 h 202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0890" h="2021886">
                <a:moveTo>
                  <a:pt x="209111" y="1255310"/>
                </a:moveTo>
                <a:cubicBezTo>
                  <a:pt x="203720" y="1089628"/>
                  <a:pt x="189081" y="979543"/>
                  <a:pt x="146432" y="883834"/>
                </a:cubicBezTo>
                <a:cubicBezTo>
                  <a:pt x="110600" y="803450"/>
                  <a:pt x="80000" y="550990"/>
                  <a:pt x="80000" y="550990"/>
                </a:cubicBezTo>
                <a:cubicBezTo>
                  <a:pt x="80000" y="550990"/>
                  <a:pt x="-17030" y="255193"/>
                  <a:pt x="2630" y="14148"/>
                </a:cubicBezTo>
                <a:cubicBezTo>
                  <a:pt x="7545" y="-46047"/>
                  <a:pt x="382615" y="105313"/>
                  <a:pt x="382615" y="105313"/>
                </a:cubicBezTo>
                <a:cubicBezTo>
                  <a:pt x="390806" y="140405"/>
                  <a:pt x="415909" y="250860"/>
                  <a:pt x="424841" y="332723"/>
                </a:cubicBezTo>
                <a:cubicBezTo>
                  <a:pt x="475629" y="800702"/>
                  <a:pt x="456603" y="1105536"/>
                  <a:pt x="456603" y="1105536"/>
                </a:cubicBezTo>
                <a:cubicBezTo>
                  <a:pt x="427589" y="1208856"/>
                  <a:pt x="500891" y="2021887"/>
                  <a:pt x="500891" y="2021887"/>
                </a:cubicBezTo>
                <a:lnTo>
                  <a:pt x="289759" y="2021887"/>
                </a:lnTo>
                <a:cubicBezTo>
                  <a:pt x="289759" y="2021887"/>
                  <a:pt x="234426" y="1732644"/>
                  <a:pt x="228612" y="1552798"/>
                </a:cubicBezTo>
                <a:cubicBezTo>
                  <a:pt x="228612" y="1552745"/>
                  <a:pt x="206997" y="1283954"/>
                  <a:pt x="209111" y="1255310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71000">
                <a:schemeClr val="tx1">
                  <a:lumMod val="85000"/>
                  <a:lumOff val="15000"/>
                </a:schemeClr>
              </a:gs>
            </a:gsLst>
            <a:lin ang="0" scaled="1"/>
            <a:tileRect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59" name="任意多边形: 形状 458"/>
          <p:cNvSpPr/>
          <p:nvPr/>
        </p:nvSpPr>
        <p:spPr>
          <a:xfrm>
            <a:off x="7234361" y="3174796"/>
            <a:ext cx="495810" cy="1249247"/>
          </a:xfrm>
          <a:custGeom>
            <a:avLst/>
            <a:gdLst>
              <a:gd name="connsiteX0" fmla="*/ 319294 w 495810"/>
              <a:gd name="connsiteY0" fmla="*/ 40483 h 1249247"/>
              <a:gd name="connsiteX1" fmla="*/ 446396 w 495810"/>
              <a:gd name="connsiteY1" fmla="*/ 291727 h 1249247"/>
              <a:gd name="connsiteX2" fmla="*/ 457072 w 495810"/>
              <a:gd name="connsiteY2" fmla="*/ 695917 h 1249247"/>
              <a:gd name="connsiteX3" fmla="*/ 495810 w 495810"/>
              <a:gd name="connsiteY3" fmla="*/ 1038644 h 1249247"/>
              <a:gd name="connsiteX4" fmla="*/ 166085 w 495810"/>
              <a:gd name="connsiteY4" fmla="*/ 1249248 h 1249247"/>
              <a:gd name="connsiteX5" fmla="*/ 55313 w 495810"/>
              <a:gd name="connsiteY5" fmla="*/ 938865 h 1249247"/>
              <a:gd name="connsiteX6" fmla="*/ 32 w 495810"/>
              <a:gd name="connsiteY6" fmla="*/ 508197 h 1249247"/>
              <a:gd name="connsiteX7" fmla="*/ 177130 w 495810"/>
              <a:gd name="connsiteY7" fmla="*/ 0 h 1249247"/>
              <a:gd name="connsiteX8" fmla="*/ 319294 w 495810"/>
              <a:gd name="connsiteY8" fmla="*/ 40483 h 1249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5810" h="1249247">
                <a:moveTo>
                  <a:pt x="319294" y="40483"/>
                </a:moveTo>
                <a:cubicBezTo>
                  <a:pt x="319294" y="40483"/>
                  <a:pt x="417646" y="201725"/>
                  <a:pt x="446396" y="291727"/>
                </a:cubicBezTo>
                <a:cubicBezTo>
                  <a:pt x="475146" y="381729"/>
                  <a:pt x="451998" y="643332"/>
                  <a:pt x="457072" y="695917"/>
                </a:cubicBezTo>
                <a:cubicBezTo>
                  <a:pt x="472821" y="859062"/>
                  <a:pt x="495810" y="1038644"/>
                  <a:pt x="495810" y="1038644"/>
                </a:cubicBezTo>
                <a:lnTo>
                  <a:pt x="166085" y="1249248"/>
                </a:lnTo>
                <a:cubicBezTo>
                  <a:pt x="166085" y="1249248"/>
                  <a:pt x="106894" y="1110994"/>
                  <a:pt x="55313" y="938865"/>
                </a:cubicBezTo>
                <a:cubicBezTo>
                  <a:pt x="3679" y="766735"/>
                  <a:pt x="-443" y="611781"/>
                  <a:pt x="32" y="508197"/>
                </a:cubicBezTo>
                <a:cubicBezTo>
                  <a:pt x="1565" y="183387"/>
                  <a:pt x="177130" y="0"/>
                  <a:pt x="177130" y="0"/>
                </a:cubicBezTo>
                <a:lnTo>
                  <a:pt x="319294" y="40483"/>
                </a:lnTo>
                <a:close/>
              </a:path>
            </a:pathLst>
          </a:custGeom>
          <a:solidFill>
            <a:srgbClr val="C8BCB4"/>
          </a:soli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60" name="任意多边形: 形状 459"/>
          <p:cNvSpPr/>
          <p:nvPr/>
        </p:nvSpPr>
        <p:spPr>
          <a:xfrm>
            <a:off x="7346031" y="2719628"/>
            <a:ext cx="433921" cy="437893"/>
          </a:xfrm>
          <a:custGeom>
            <a:avLst/>
            <a:gdLst>
              <a:gd name="connsiteX0" fmla="*/ 328807 w 433921"/>
              <a:gd name="connsiteY0" fmla="*/ 63133 h 437893"/>
              <a:gd name="connsiteX1" fmla="*/ 377322 w 433921"/>
              <a:gd name="connsiteY1" fmla="*/ 154510 h 437893"/>
              <a:gd name="connsiteX2" fmla="*/ 432550 w 433921"/>
              <a:gd name="connsiteY2" fmla="*/ 254447 h 437893"/>
              <a:gd name="connsiteX3" fmla="*/ 398938 w 433921"/>
              <a:gd name="connsiteY3" fmla="*/ 297519 h 437893"/>
              <a:gd name="connsiteX4" fmla="*/ 365167 w 433921"/>
              <a:gd name="connsiteY4" fmla="*/ 433553 h 437893"/>
              <a:gd name="connsiteX5" fmla="*/ 125655 w 433921"/>
              <a:gd name="connsiteY5" fmla="*/ 402213 h 437893"/>
              <a:gd name="connsiteX6" fmla="*/ 297 w 433921"/>
              <a:gd name="connsiteY6" fmla="*/ 109852 h 437893"/>
              <a:gd name="connsiteX7" fmla="*/ 328807 w 433921"/>
              <a:gd name="connsiteY7" fmla="*/ 63133 h 437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3921" h="437893">
                <a:moveTo>
                  <a:pt x="328807" y="63133"/>
                </a:moveTo>
                <a:cubicBezTo>
                  <a:pt x="328807" y="63133"/>
                  <a:pt x="396401" y="135484"/>
                  <a:pt x="377322" y="154510"/>
                </a:cubicBezTo>
                <a:cubicBezTo>
                  <a:pt x="361573" y="170206"/>
                  <a:pt x="423724" y="242345"/>
                  <a:pt x="432550" y="254447"/>
                </a:cubicBezTo>
                <a:cubicBezTo>
                  <a:pt x="441376" y="266602"/>
                  <a:pt x="404962" y="286632"/>
                  <a:pt x="398938" y="297519"/>
                </a:cubicBezTo>
                <a:cubicBezTo>
                  <a:pt x="392966" y="308406"/>
                  <a:pt x="396507" y="421873"/>
                  <a:pt x="365167" y="433553"/>
                </a:cubicBezTo>
                <a:cubicBezTo>
                  <a:pt x="333880" y="445232"/>
                  <a:pt x="175862" y="432866"/>
                  <a:pt x="125655" y="402213"/>
                </a:cubicBezTo>
                <a:cubicBezTo>
                  <a:pt x="75448" y="371561"/>
                  <a:pt x="-5517" y="194886"/>
                  <a:pt x="297" y="109852"/>
                </a:cubicBezTo>
                <a:cubicBezTo>
                  <a:pt x="6110" y="24923"/>
                  <a:pt x="209896" y="-63017"/>
                  <a:pt x="328807" y="63133"/>
                </a:cubicBezTo>
                <a:close/>
              </a:path>
            </a:pathLst>
          </a:custGeom>
          <a:gradFill flip="none" rotWithShape="1">
            <a:gsLst>
              <a:gs pos="24000">
                <a:srgbClr val="DBA585"/>
              </a:gs>
              <a:gs pos="100000">
                <a:srgbClr val="A25B30"/>
              </a:gs>
            </a:gsLst>
            <a:lin ang="2700000" scaled="1"/>
            <a:tileRect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61" name="任意多边形: 形状 460"/>
          <p:cNvSpPr/>
          <p:nvPr/>
        </p:nvSpPr>
        <p:spPr>
          <a:xfrm>
            <a:off x="7430464" y="2842411"/>
            <a:ext cx="180426" cy="469319"/>
          </a:xfrm>
          <a:custGeom>
            <a:avLst/>
            <a:gdLst>
              <a:gd name="connsiteX0" fmla="*/ 180427 w 180426"/>
              <a:gd name="connsiteY0" fmla="*/ 286300 h 469319"/>
              <a:gd name="connsiteX1" fmla="*/ 177732 w 180426"/>
              <a:gd name="connsiteY1" fmla="*/ 310875 h 469319"/>
              <a:gd name="connsiteX2" fmla="*/ 175723 w 180426"/>
              <a:gd name="connsiteY2" fmla="*/ 332120 h 469319"/>
              <a:gd name="connsiteX3" fmla="*/ 174455 w 180426"/>
              <a:gd name="connsiteY3" fmla="*/ 346654 h 469319"/>
              <a:gd name="connsiteX4" fmla="*/ 174085 w 180426"/>
              <a:gd name="connsiteY4" fmla="*/ 350723 h 469319"/>
              <a:gd name="connsiteX5" fmla="*/ 173503 w 180426"/>
              <a:gd name="connsiteY5" fmla="*/ 357752 h 469319"/>
              <a:gd name="connsiteX6" fmla="*/ 171390 w 180426"/>
              <a:gd name="connsiteY6" fmla="*/ 391100 h 469319"/>
              <a:gd name="connsiteX7" fmla="*/ 172816 w 180426"/>
              <a:gd name="connsiteY7" fmla="*/ 462869 h 469319"/>
              <a:gd name="connsiteX8" fmla="*/ 0 w 180426"/>
              <a:gd name="connsiteY8" fmla="*/ 327470 h 469319"/>
              <a:gd name="connsiteX9" fmla="*/ 7874 w 180426"/>
              <a:gd name="connsiteY9" fmla="*/ 35161 h 469319"/>
              <a:gd name="connsiteX10" fmla="*/ 180427 w 180426"/>
              <a:gd name="connsiteY10" fmla="*/ 286300 h 469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0426" h="469319">
                <a:moveTo>
                  <a:pt x="180427" y="286300"/>
                </a:moveTo>
                <a:cubicBezTo>
                  <a:pt x="180427" y="286300"/>
                  <a:pt x="179264" y="295919"/>
                  <a:pt x="177732" y="310875"/>
                </a:cubicBezTo>
                <a:cubicBezTo>
                  <a:pt x="177150" y="317164"/>
                  <a:pt x="176410" y="324299"/>
                  <a:pt x="175723" y="332120"/>
                </a:cubicBezTo>
                <a:cubicBezTo>
                  <a:pt x="175300" y="336771"/>
                  <a:pt x="174930" y="341686"/>
                  <a:pt x="174455" y="346654"/>
                </a:cubicBezTo>
                <a:cubicBezTo>
                  <a:pt x="174349" y="348028"/>
                  <a:pt x="174138" y="349349"/>
                  <a:pt x="174085" y="350723"/>
                </a:cubicBezTo>
                <a:cubicBezTo>
                  <a:pt x="173873" y="353049"/>
                  <a:pt x="173715" y="355374"/>
                  <a:pt x="173503" y="357752"/>
                </a:cubicBezTo>
                <a:cubicBezTo>
                  <a:pt x="172711" y="368639"/>
                  <a:pt x="171971" y="379949"/>
                  <a:pt x="171390" y="391100"/>
                </a:cubicBezTo>
                <a:cubicBezTo>
                  <a:pt x="169963" y="419956"/>
                  <a:pt x="169751" y="447490"/>
                  <a:pt x="172816" y="462869"/>
                </a:cubicBezTo>
                <a:cubicBezTo>
                  <a:pt x="181114" y="504937"/>
                  <a:pt x="0" y="327470"/>
                  <a:pt x="0" y="327470"/>
                </a:cubicBezTo>
                <a:cubicBezTo>
                  <a:pt x="0" y="327470"/>
                  <a:pt x="15326" y="189851"/>
                  <a:pt x="7874" y="35161"/>
                </a:cubicBezTo>
                <a:cubicBezTo>
                  <a:pt x="370" y="-119528"/>
                  <a:pt x="180427" y="286300"/>
                  <a:pt x="180427" y="286300"/>
                </a:cubicBezTo>
                <a:close/>
              </a:path>
            </a:pathLst>
          </a:custGeom>
          <a:gradFill flip="none" rotWithShape="1">
            <a:gsLst>
              <a:gs pos="24000">
                <a:srgbClr val="DBA585"/>
              </a:gs>
              <a:gs pos="100000">
                <a:srgbClr val="8B4E29"/>
              </a:gs>
            </a:gsLst>
            <a:lin ang="2700000" scaled="1"/>
            <a:tileRect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62" name="任意多边形: 形状 461"/>
          <p:cNvSpPr/>
          <p:nvPr/>
        </p:nvSpPr>
        <p:spPr>
          <a:xfrm>
            <a:off x="7317207" y="2656355"/>
            <a:ext cx="376424" cy="455251"/>
          </a:xfrm>
          <a:custGeom>
            <a:avLst/>
            <a:gdLst>
              <a:gd name="connsiteX0" fmla="*/ 371477 w 376424"/>
              <a:gd name="connsiteY0" fmla="*/ 142314 h 455251"/>
              <a:gd name="connsiteX1" fmla="*/ 304835 w 376424"/>
              <a:gd name="connsiteY1" fmla="*/ 14472 h 455251"/>
              <a:gd name="connsiteX2" fmla="*/ 49256 w 376424"/>
              <a:gd name="connsiteY2" fmla="*/ 116735 h 455251"/>
              <a:gd name="connsiteX3" fmla="*/ 31341 w 376424"/>
              <a:gd name="connsiteY3" fmla="*/ 320151 h 455251"/>
              <a:gd name="connsiteX4" fmla="*/ 118172 w 376424"/>
              <a:gd name="connsiteY4" fmla="*/ 455234 h 455251"/>
              <a:gd name="connsiteX5" fmla="*/ 126786 w 376424"/>
              <a:gd name="connsiteY5" fmla="*/ 332254 h 455251"/>
              <a:gd name="connsiteX6" fmla="*/ 221069 w 376424"/>
              <a:gd name="connsiteY6" fmla="*/ 291613 h 455251"/>
              <a:gd name="connsiteX7" fmla="*/ 225455 w 376424"/>
              <a:gd name="connsiteY7" fmla="*/ 216091 h 455251"/>
              <a:gd name="connsiteX8" fmla="*/ 371477 w 376424"/>
              <a:gd name="connsiteY8" fmla="*/ 142314 h 455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6424" h="455251">
                <a:moveTo>
                  <a:pt x="371477" y="142314"/>
                </a:moveTo>
                <a:cubicBezTo>
                  <a:pt x="371477" y="142314"/>
                  <a:pt x="403451" y="66846"/>
                  <a:pt x="304835" y="14472"/>
                </a:cubicBezTo>
                <a:cubicBezTo>
                  <a:pt x="188725" y="-47203"/>
                  <a:pt x="65587" y="107645"/>
                  <a:pt x="49256" y="116735"/>
                </a:cubicBezTo>
                <a:cubicBezTo>
                  <a:pt x="32926" y="125878"/>
                  <a:pt x="-41327" y="209380"/>
                  <a:pt x="31341" y="320151"/>
                </a:cubicBezTo>
                <a:cubicBezTo>
                  <a:pt x="123034" y="459884"/>
                  <a:pt x="118172" y="455234"/>
                  <a:pt x="118172" y="455234"/>
                </a:cubicBezTo>
                <a:cubicBezTo>
                  <a:pt x="118172" y="455234"/>
                  <a:pt x="127367" y="352125"/>
                  <a:pt x="126786" y="332254"/>
                </a:cubicBezTo>
                <a:cubicBezTo>
                  <a:pt x="125676" y="295894"/>
                  <a:pt x="221069" y="291613"/>
                  <a:pt x="221069" y="291613"/>
                </a:cubicBezTo>
                <a:cubicBezTo>
                  <a:pt x="221069" y="291613"/>
                  <a:pt x="181908" y="239451"/>
                  <a:pt x="225455" y="216091"/>
                </a:cubicBezTo>
                <a:cubicBezTo>
                  <a:pt x="268950" y="192679"/>
                  <a:pt x="319897" y="137188"/>
                  <a:pt x="371477" y="142314"/>
                </a:cubicBezTo>
                <a:close/>
              </a:path>
            </a:pathLst>
          </a:custGeom>
          <a:gradFill>
            <a:gsLst>
              <a:gs pos="14000">
                <a:schemeClr val="tx1">
                  <a:lumMod val="85000"/>
                  <a:lumOff val="15000"/>
                </a:schemeClr>
              </a:gs>
              <a:gs pos="100000">
                <a:srgbClr val="8B4E29"/>
              </a:gs>
            </a:gsLst>
            <a:lin ang="13500000" scaled="1"/>
          </a:gra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63" name="任意多边形: 形状 462"/>
          <p:cNvSpPr/>
          <p:nvPr/>
        </p:nvSpPr>
        <p:spPr>
          <a:xfrm>
            <a:off x="7415669" y="2904450"/>
            <a:ext cx="99358" cy="123166"/>
          </a:xfrm>
          <a:custGeom>
            <a:avLst/>
            <a:gdLst>
              <a:gd name="connsiteX0" fmla="*/ 72506 w 99358"/>
              <a:gd name="connsiteY0" fmla="*/ 30305 h 123166"/>
              <a:gd name="connsiteX1" fmla="*/ 7290 w 99358"/>
              <a:gd name="connsiteY1" fmla="*/ 15296 h 123166"/>
              <a:gd name="connsiteX2" fmla="*/ 69652 w 99358"/>
              <a:gd name="connsiteY2" fmla="*/ 123161 h 123166"/>
              <a:gd name="connsiteX3" fmla="*/ 72506 w 99358"/>
              <a:gd name="connsiteY3" fmla="*/ 30305 h 123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358" h="123166">
                <a:moveTo>
                  <a:pt x="72506" y="30305"/>
                </a:moveTo>
                <a:cubicBezTo>
                  <a:pt x="65583" y="20528"/>
                  <a:pt x="40057" y="-22544"/>
                  <a:pt x="7290" y="15296"/>
                </a:cubicBezTo>
                <a:cubicBezTo>
                  <a:pt x="-25476" y="53136"/>
                  <a:pt x="62412" y="123848"/>
                  <a:pt x="69652" y="123161"/>
                </a:cubicBezTo>
                <a:cubicBezTo>
                  <a:pt x="76946" y="122421"/>
                  <a:pt x="130904" y="112380"/>
                  <a:pt x="72506" y="30305"/>
                </a:cubicBezTo>
                <a:close/>
              </a:path>
            </a:pathLst>
          </a:custGeom>
          <a:gradFill flip="none" rotWithShape="1">
            <a:gsLst>
              <a:gs pos="0">
                <a:srgbClr val="DBA585"/>
              </a:gs>
              <a:gs pos="100000">
                <a:srgbClr val="8B4E29"/>
              </a:gs>
            </a:gsLst>
            <a:lin ang="10800000" scaled="1"/>
            <a:tileRect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64" name="任意多边形: 形状 463"/>
          <p:cNvSpPr/>
          <p:nvPr/>
        </p:nvSpPr>
        <p:spPr>
          <a:xfrm>
            <a:off x="7246337" y="4194256"/>
            <a:ext cx="501802" cy="142534"/>
          </a:xfrm>
          <a:custGeom>
            <a:avLst/>
            <a:gdLst>
              <a:gd name="connsiteX0" fmla="*/ 501802 w 501802"/>
              <a:gd name="connsiteY0" fmla="*/ 88681 h 142534"/>
              <a:gd name="connsiteX1" fmla="*/ 482195 w 501802"/>
              <a:gd name="connsiteY1" fmla="*/ 0 h 142534"/>
              <a:gd name="connsiteX2" fmla="*/ 0 w 501802"/>
              <a:gd name="connsiteY2" fmla="*/ 80225 h 142534"/>
              <a:gd name="connsiteX3" fmla="*/ 4968 w 501802"/>
              <a:gd name="connsiteY3" fmla="*/ 142534 h 142534"/>
              <a:gd name="connsiteX4" fmla="*/ 501802 w 501802"/>
              <a:gd name="connsiteY4" fmla="*/ 88681 h 142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1802" h="142534">
                <a:moveTo>
                  <a:pt x="501802" y="88681"/>
                </a:moveTo>
                <a:cubicBezTo>
                  <a:pt x="501802" y="88681"/>
                  <a:pt x="485419" y="11521"/>
                  <a:pt x="482195" y="0"/>
                </a:cubicBezTo>
                <a:lnTo>
                  <a:pt x="0" y="80225"/>
                </a:lnTo>
                <a:lnTo>
                  <a:pt x="4968" y="142534"/>
                </a:lnTo>
                <a:cubicBezTo>
                  <a:pt x="4968" y="142587"/>
                  <a:pt x="352398" y="121764"/>
                  <a:pt x="501802" y="88681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2700000" scaled="1"/>
          </a:gra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65" name="任意多边形: 形状 464"/>
          <p:cNvSpPr/>
          <p:nvPr/>
        </p:nvSpPr>
        <p:spPr>
          <a:xfrm>
            <a:off x="7161025" y="3943064"/>
            <a:ext cx="321600" cy="711730"/>
          </a:xfrm>
          <a:custGeom>
            <a:avLst/>
            <a:gdLst>
              <a:gd name="connsiteX0" fmla="*/ 42399 w 321600"/>
              <a:gd name="connsiteY0" fmla="*/ 0 h 711730"/>
              <a:gd name="connsiteX1" fmla="*/ 436 w 321600"/>
              <a:gd name="connsiteY1" fmla="*/ 693169 h 711730"/>
              <a:gd name="connsiteX2" fmla="*/ 321601 w 321600"/>
              <a:gd name="connsiteY2" fmla="*/ 686087 h 711730"/>
              <a:gd name="connsiteX3" fmla="*/ 42399 w 321600"/>
              <a:gd name="connsiteY3" fmla="*/ 0 h 711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600" h="711730">
                <a:moveTo>
                  <a:pt x="42399" y="0"/>
                </a:moveTo>
                <a:cubicBezTo>
                  <a:pt x="42399" y="0"/>
                  <a:pt x="116493" y="319949"/>
                  <a:pt x="436" y="693169"/>
                </a:cubicBezTo>
                <a:cubicBezTo>
                  <a:pt x="-13727" y="738725"/>
                  <a:pt x="321601" y="686087"/>
                  <a:pt x="321601" y="686087"/>
                </a:cubicBezTo>
                <a:lnTo>
                  <a:pt x="42399" y="0"/>
                </a:lnTo>
                <a:close/>
              </a:path>
            </a:pathLst>
          </a:custGeom>
          <a:gradFill flip="none" rotWithShape="1">
            <a:gsLst>
              <a:gs pos="51000">
                <a:srgbClr val="A36705"/>
              </a:gs>
              <a:gs pos="100000">
                <a:srgbClr val="DC8A06"/>
              </a:gs>
            </a:gsLst>
            <a:lin ang="10800000" scaled="1"/>
            <a:tileRect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66" name="任意多边形: 形状 465"/>
          <p:cNvSpPr/>
          <p:nvPr/>
        </p:nvSpPr>
        <p:spPr>
          <a:xfrm>
            <a:off x="7183532" y="3174796"/>
            <a:ext cx="500698" cy="1465664"/>
          </a:xfrm>
          <a:custGeom>
            <a:avLst/>
            <a:gdLst>
              <a:gd name="connsiteX0" fmla="*/ 445856 w 500698"/>
              <a:gd name="connsiteY0" fmla="*/ 1430890 h 1465664"/>
              <a:gd name="connsiteX1" fmla="*/ 140811 w 500698"/>
              <a:gd name="connsiteY1" fmla="*/ 1459534 h 1465664"/>
              <a:gd name="connsiteX2" fmla="*/ 9533 w 500698"/>
              <a:gd name="connsiteY2" fmla="*/ 746018 h 1465664"/>
              <a:gd name="connsiteX3" fmla="*/ 2875 w 500698"/>
              <a:gd name="connsiteY3" fmla="*/ 662834 h 1465664"/>
              <a:gd name="connsiteX4" fmla="*/ 2875 w 500698"/>
              <a:gd name="connsiteY4" fmla="*/ 662781 h 1465664"/>
              <a:gd name="connsiteX5" fmla="*/ 227906 w 500698"/>
              <a:gd name="connsiteY5" fmla="*/ 0 h 1465664"/>
              <a:gd name="connsiteX6" fmla="*/ 466995 w 500698"/>
              <a:gd name="connsiteY6" fmla="*/ 406515 h 1465664"/>
              <a:gd name="connsiteX7" fmla="*/ 466414 w 500698"/>
              <a:gd name="connsiteY7" fmla="*/ 445730 h 1465664"/>
              <a:gd name="connsiteX8" fmla="*/ 466943 w 500698"/>
              <a:gd name="connsiteY8" fmla="*/ 516864 h 1465664"/>
              <a:gd name="connsiteX9" fmla="*/ 466943 w 500698"/>
              <a:gd name="connsiteY9" fmla="*/ 516917 h 1465664"/>
              <a:gd name="connsiteX10" fmla="*/ 479468 w 500698"/>
              <a:gd name="connsiteY10" fmla="*/ 734392 h 1465664"/>
              <a:gd name="connsiteX11" fmla="*/ 481529 w 500698"/>
              <a:gd name="connsiteY11" fmla="*/ 756535 h 1465664"/>
              <a:gd name="connsiteX12" fmla="*/ 485176 w 500698"/>
              <a:gd name="connsiteY12" fmla="*/ 792103 h 1465664"/>
              <a:gd name="connsiteX13" fmla="*/ 490513 w 500698"/>
              <a:gd name="connsiteY13" fmla="*/ 838769 h 1465664"/>
              <a:gd name="connsiteX14" fmla="*/ 445856 w 500698"/>
              <a:gd name="connsiteY14" fmla="*/ 1430890 h 1465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00698" h="1465664">
                <a:moveTo>
                  <a:pt x="445856" y="1430890"/>
                </a:moveTo>
                <a:cubicBezTo>
                  <a:pt x="445856" y="1430890"/>
                  <a:pt x="207665" y="1483158"/>
                  <a:pt x="140811" y="1459534"/>
                </a:cubicBezTo>
                <a:cubicBezTo>
                  <a:pt x="140811" y="1459534"/>
                  <a:pt x="43463" y="1105445"/>
                  <a:pt x="9533" y="746018"/>
                </a:cubicBezTo>
                <a:cubicBezTo>
                  <a:pt x="6891" y="718220"/>
                  <a:pt x="4671" y="690474"/>
                  <a:pt x="2875" y="662834"/>
                </a:cubicBezTo>
                <a:cubicBezTo>
                  <a:pt x="2875" y="662781"/>
                  <a:pt x="2875" y="662781"/>
                  <a:pt x="2875" y="662781"/>
                </a:cubicBezTo>
                <a:cubicBezTo>
                  <a:pt x="-16045" y="370420"/>
                  <a:pt x="58366" y="73777"/>
                  <a:pt x="227906" y="0"/>
                </a:cubicBezTo>
                <a:cubicBezTo>
                  <a:pt x="232663" y="3224"/>
                  <a:pt x="471488" y="213775"/>
                  <a:pt x="466995" y="406515"/>
                </a:cubicBezTo>
                <a:cubicBezTo>
                  <a:pt x="466678" y="419569"/>
                  <a:pt x="466520" y="432676"/>
                  <a:pt x="466414" y="445730"/>
                </a:cubicBezTo>
                <a:cubicBezTo>
                  <a:pt x="466256" y="469406"/>
                  <a:pt x="466467" y="493188"/>
                  <a:pt x="466943" y="516864"/>
                </a:cubicBezTo>
                <a:lnTo>
                  <a:pt x="466943" y="516917"/>
                </a:lnTo>
                <a:cubicBezTo>
                  <a:pt x="468475" y="590219"/>
                  <a:pt x="473020" y="663362"/>
                  <a:pt x="479468" y="734392"/>
                </a:cubicBezTo>
                <a:cubicBezTo>
                  <a:pt x="480102" y="741790"/>
                  <a:pt x="480842" y="749189"/>
                  <a:pt x="481529" y="756535"/>
                </a:cubicBezTo>
                <a:cubicBezTo>
                  <a:pt x="482692" y="768479"/>
                  <a:pt x="483907" y="780317"/>
                  <a:pt x="485176" y="792103"/>
                </a:cubicBezTo>
                <a:cubicBezTo>
                  <a:pt x="486867" y="807799"/>
                  <a:pt x="488664" y="823337"/>
                  <a:pt x="490513" y="838769"/>
                </a:cubicBezTo>
                <a:cubicBezTo>
                  <a:pt x="529041" y="1160461"/>
                  <a:pt x="445856" y="1430890"/>
                  <a:pt x="445856" y="1430890"/>
                </a:cubicBezTo>
                <a:close/>
              </a:path>
            </a:pathLst>
          </a:custGeom>
          <a:gradFill flip="none" rotWithShape="1">
            <a:gsLst>
              <a:gs pos="12000">
                <a:srgbClr val="DC8A06"/>
              </a:gs>
              <a:gs pos="100000">
                <a:srgbClr val="FDDC99"/>
              </a:gs>
            </a:gsLst>
            <a:lin ang="13500000" scaled="1"/>
            <a:tileRect/>
          </a:gra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67" name="任意多边形: 形状 466"/>
          <p:cNvSpPr/>
          <p:nvPr/>
        </p:nvSpPr>
        <p:spPr>
          <a:xfrm>
            <a:off x="7619558" y="3352633"/>
            <a:ext cx="135822" cy="816360"/>
          </a:xfrm>
          <a:custGeom>
            <a:avLst/>
            <a:gdLst>
              <a:gd name="connsiteX0" fmla="*/ 0 w 135822"/>
              <a:gd name="connsiteY0" fmla="*/ 3488 h 816360"/>
              <a:gd name="connsiteX1" fmla="*/ 61992 w 135822"/>
              <a:gd name="connsiteY1" fmla="*/ 404613 h 816360"/>
              <a:gd name="connsiteX2" fmla="*/ 95393 w 135822"/>
              <a:gd name="connsiteY2" fmla="*/ 723821 h 816360"/>
              <a:gd name="connsiteX3" fmla="*/ 124037 w 135822"/>
              <a:gd name="connsiteY3" fmla="*/ 816360 h 816360"/>
              <a:gd name="connsiteX4" fmla="*/ 135822 w 135822"/>
              <a:gd name="connsiteY4" fmla="*/ 727098 h 816360"/>
              <a:gd name="connsiteX5" fmla="*/ 111353 w 135822"/>
              <a:gd name="connsiteY5" fmla="*/ 387595 h 816360"/>
              <a:gd name="connsiteX6" fmla="*/ 11944 w 135822"/>
              <a:gd name="connsiteY6" fmla="*/ 0 h 816360"/>
              <a:gd name="connsiteX7" fmla="*/ 0 w 135822"/>
              <a:gd name="connsiteY7" fmla="*/ 3488 h 81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5822" h="816360">
                <a:moveTo>
                  <a:pt x="0" y="3488"/>
                </a:moveTo>
                <a:cubicBezTo>
                  <a:pt x="0" y="3488"/>
                  <a:pt x="44869" y="181114"/>
                  <a:pt x="61992" y="404613"/>
                </a:cubicBezTo>
                <a:cubicBezTo>
                  <a:pt x="76314" y="591593"/>
                  <a:pt x="95393" y="723821"/>
                  <a:pt x="95393" y="723821"/>
                </a:cubicBezTo>
                <a:lnTo>
                  <a:pt x="124037" y="816360"/>
                </a:lnTo>
                <a:lnTo>
                  <a:pt x="135822" y="727098"/>
                </a:lnTo>
                <a:cubicBezTo>
                  <a:pt x="135822" y="727098"/>
                  <a:pt x="125305" y="485789"/>
                  <a:pt x="111353" y="387595"/>
                </a:cubicBezTo>
                <a:cubicBezTo>
                  <a:pt x="97243" y="288609"/>
                  <a:pt x="91059" y="162987"/>
                  <a:pt x="11944" y="0"/>
                </a:cubicBezTo>
                <a:lnTo>
                  <a:pt x="0" y="3488"/>
                </a:lnTo>
                <a:close/>
              </a:path>
            </a:pathLst>
          </a:custGeom>
          <a:gradFill flip="none" rotWithShape="1">
            <a:gsLst>
              <a:gs pos="28000">
                <a:srgbClr val="B74242"/>
              </a:gs>
              <a:gs pos="100000">
                <a:srgbClr val="792B2B"/>
              </a:gs>
            </a:gsLst>
            <a:lin ang="5400000" scaled="1"/>
            <a:tileRect/>
          </a:gra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68" name="任意多边形: 形状 467"/>
          <p:cNvSpPr/>
          <p:nvPr/>
        </p:nvSpPr>
        <p:spPr>
          <a:xfrm>
            <a:off x="7607138" y="3299837"/>
            <a:ext cx="27983" cy="62805"/>
          </a:xfrm>
          <a:custGeom>
            <a:avLst/>
            <a:gdLst>
              <a:gd name="connsiteX0" fmla="*/ 7452 w 27983"/>
              <a:gd name="connsiteY0" fmla="*/ 56390 h 62805"/>
              <a:gd name="connsiteX1" fmla="*/ 20505 w 27983"/>
              <a:gd name="connsiteY1" fmla="*/ 62732 h 62805"/>
              <a:gd name="connsiteX2" fmla="*/ 0 w 27983"/>
              <a:gd name="connsiteY2" fmla="*/ 0 h 62805"/>
              <a:gd name="connsiteX3" fmla="*/ 7452 w 27983"/>
              <a:gd name="connsiteY3" fmla="*/ 56390 h 62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83" h="62805">
                <a:moveTo>
                  <a:pt x="7452" y="56390"/>
                </a:moveTo>
                <a:cubicBezTo>
                  <a:pt x="7452" y="56390"/>
                  <a:pt x="12842" y="61569"/>
                  <a:pt x="20505" y="62732"/>
                </a:cubicBezTo>
                <a:cubicBezTo>
                  <a:pt x="28169" y="63894"/>
                  <a:pt x="39108" y="51633"/>
                  <a:pt x="0" y="0"/>
                </a:cubicBezTo>
                <a:lnTo>
                  <a:pt x="7452" y="56390"/>
                </a:lnTo>
                <a:close/>
              </a:path>
            </a:pathLst>
          </a:custGeom>
          <a:solidFill>
            <a:srgbClr val="B74242"/>
          </a:soli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69" name="任意多边形: 形状 468"/>
          <p:cNvSpPr/>
          <p:nvPr/>
        </p:nvSpPr>
        <p:spPr>
          <a:xfrm>
            <a:off x="7411438" y="3148107"/>
            <a:ext cx="210603" cy="227515"/>
          </a:xfrm>
          <a:custGeom>
            <a:avLst/>
            <a:gdLst>
              <a:gd name="connsiteX0" fmla="*/ 21140 w 210603"/>
              <a:gd name="connsiteY0" fmla="*/ 0 h 227515"/>
              <a:gd name="connsiteX1" fmla="*/ 198026 w 210603"/>
              <a:gd name="connsiteY1" fmla="*/ 127472 h 227515"/>
              <a:gd name="connsiteX2" fmla="*/ 210604 w 210603"/>
              <a:gd name="connsiteY2" fmla="*/ 227515 h 227515"/>
              <a:gd name="connsiteX3" fmla="*/ 0 w 210603"/>
              <a:gd name="connsiteY3" fmla="*/ 26689 h 227515"/>
              <a:gd name="connsiteX4" fmla="*/ 21140 w 210603"/>
              <a:gd name="connsiteY4" fmla="*/ 0 h 22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603" h="227515">
                <a:moveTo>
                  <a:pt x="21140" y="0"/>
                </a:moveTo>
                <a:cubicBezTo>
                  <a:pt x="21140" y="0"/>
                  <a:pt x="132017" y="104430"/>
                  <a:pt x="198026" y="127472"/>
                </a:cubicBezTo>
                <a:lnTo>
                  <a:pt x="210604" y="227515"/>
                </a:lnTo>
                <a:lnTo>
                  <a:pt x="0" y="26689"/>
                </a:lnTo>
                <a:lnTo>
                  <a:pt x="21140" y="0"/>
                </a:lnTo>
                <a:close/>
              </a:path>
            </a:pathLst>
          </a:custGeom>
          <a:solidFill>
            <a:srgbClr val="E6D8D1"/>
          </a:soli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70" name="任意多边形: 形状 469"/>
          <p:cNvSpPr/>
          <p:nvPr/>
        </p:nvSpPr>
        <p:spPr>
          <a:xfrm>
            <a:off x="7321829" y="3150601"/>
            <a:ext cx="980803" cy="576603"/>
          </a:xfrm>
          <a:custGeom>
            <a:avLst/>
            <a:gdLst>
              <a:gd name="connsiteX0" fmla="*/ 185161 w 980803"/>
              <a:gd name="connsiteY0" fmla="*/ 401855 h 576603"/>
              <a:gd name="connsiteX1" fmla="*/ 8116 w 980803"/>
              <a:gd name="connsiteY1" fmla="*/ 195162 h 576603"/>
              <a:gd name="connsiteX2" fmla="*/ 274740 w 980803"/>
              <a:gd name="connsiteY2" fmla="*/ 188873 h 576603"/>
              <a:gd name="connsiteX3" fmla="*/ 622751 w 980803"/>
              <a:gd name="connsiteY3" fmla="*/ 354819 h 576603"/>
              <a:gd name="connsiteX4" fmla="*/ 735637 w 980803"/>
              <a:gd name="connsiteY4" fmla="*/ 202085 h 576603"/>
              <a:gd name="connsiteX5" fmla="*/ 845775 w 980803"/>
              <a:gd name="connsiteY5" fmla="*/ 941 h 576603"/>
              <a:gd name="connsiteX6" fmla="*/ 980804 w 980803"/>
              <a:gd name="connsiteY6" fmla="*/ 95594 h 576603"/>
              <a:gd name="connsiteX7" fmla="*/ 691402 w 980803"/>
              <a:gd name="connsiteY7" fmla="*/ 565106 h 576603"/>
              <a:gd name="connsiteX8" fmla="*/ 185161 w 980803"/>
              <a:gd name="connsiteY8" fmla="*/ 401855 h 576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80803" h="576603">
                <a:moveTo>
                  <a:pt x="185161" y="401855"/>
                </a:moveTo>
                <a:cubicBezTo>
                  <a:pt x="141454" y="386317"/>
                  <a:pt x="-40241" y="298112"/>
                  <a:pt x="8116" y="195162"/>
                </a:cubicBezTo>
                <a:cubicBezTo>
                  <a:pt x="56420" y="92211"/>
                  <a:pt x="180986" y="146963"/>
                  <a:pt x="274740" y="188873"/>
                </a:cubicBezTo>
                <a:cubicBezTo>
                  <a:pt x="372828" y="232684"/>
                  <a:pt x="604413" y="367344"/>
                  <a:pt x="622751" y="354819"/>
                </a:cubicBezTo>
                <a:cubicBezTo>
                  <a:pt x="641090" y="342294"/>
                  <a:pt x="721209" y="227664"/>
                  <a:pt x="735637" y="202085"/>
                </a:cubicBezTo>
                <a:cubicBezTo>
                  <a:pt x="750118" y="176559"/>
                  <a:pt x="837530" y="13255"/>
                  <a:pt x="845775" y="941"/>
                </a:cubicBezTo>
                <a:cubicBezTo>
                  <a:pt x="853808" y="-11056"/>
                  <a:pt x="980804" y="95594"/>
                  <a:pt x="980804" y="95594"/>
                </a:cubicBezTo>
                <a:cubicBezTo>
                  <a:pt x="980804" y="95594"/>
                  <a:pt x="752760" y="500630"/>
                  <a:pt x="691402" y="565106"/>
                </a:cubicBezTo>
                <a:cubicBezTo>
                  <a:pt x="630097" y="629581"/>
                  <a:pt x="185161" y="401855"/>
                  <a:pt x="185161" y="401855"/>
                </a:cubicBezTo>
                <a:close/>
              </a:path>
            </a:pathLst>
          </a:custGeom>
          <a:gradFill flip="none" rotWithShape="1">
            <a:gsLst>
              <a:gs pos="12000">
                <a:srgbClr val="DC8A06"/>
              </a:gs>
              <a:gs pos="100000">
                <a:srgbClr val="FDDC99"/>
              </a:gs>
            </a:gsLst>
            <a:lin ang="13500000" scaled="1"/>
            <a:tileRect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71" name="任意多边形: 形状 470"/>
          <p:cNvSpPr/>
          <p:nvPr/>
        </p:nvSpPr>
        <p:spPr>
          <a:xfrm>
            <a:off x="7437545" y="4783100"/>
            <a:ext cx="99726" cy="430826"/>
          </a:xfrm>
          <a:custGeom>
            <a:avLst/>
            <a:gdLst>
              <a:gd name="connsiteX0" fmla="*/ 99726 w 99726"/>
              <a:gd name="connsiteY0" fmla="*/ 342621 h 430826"/>
              <a:gd name="connsiteX1" fmla="*/ 99726 w 99726"/>
              <a:gd name="connsiteY1" fmla="*/ 342621 h 430826"/>
              <a:gd name="connsiteX2" fmla="*/ 72245 w 99726"/>
              <a:gd name="connsiteY2" fmla="*/ 430826 h 430826"/>
              <a:gd name="connsiteX3" fmla="*/ 72192 w 99726"/>
              <a:gd name="connsiteY3" fmla="*/ 430773 h 430826"/>
              <a:gd name="connsiteX4" fmla="*/ 0 w 99726"/>
              <a:gd name="connsiteY4" fmla="*/ 0 h 430826"/>
              <a:gd name="connsiteX5" fmla="*/ 99726 w 99726"/>
              <a:gd name="connsiteY5" fmla="*/ 342621 h 430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726" h="430826">
                <a:moveTo>
                  <a:pt x="99726" y="342621"/>
                </a:moveTo>
                <a:lnTo>
                  <a:pt x="99726" y="342621"/>
                </a:lnTo>
                <a:cubicBezTo>
                  <a:pt x="90742" y="375969"/>
                  <a:pt x="81546" y="406145"/>
                  <a:pt x="72245" y="430826"/>
                </a:cubicBezTo>
                <a:cubicBezTo>
                  <a:pt x="72192" y="430773"/>
                  <a:pt x="72192" y="430773"/>
                  <a:pt x="72192" y="430773"/>
                </a:cubicBezTo>
                <a:lnTo>
                  <a:pt x="0" y="0"/>
                </a:lnTo>
                <a:cubicBezTo>
                  <a:pt x="18286" y="40852"/>
                  <a:pt x="99726" y="342621"/>
                  <a:pt x="99726" y="342621"/>
                </a:cubicBezTo>
                <a:close/>
              </a:path>
            </a:pathLst>
          </a:custGeom>
          <a:solidFill>
            <a:srgbClr val="1E1F2D"/>
          </a:soli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72" name="任意多边形: 形状 471"/>
          <p:cNvSpPr/>
          <p:nvPr/>
        </p:nvSpPr>
        <p:spPr>
          <a:xfrm>
            <a:off x="7441456" y="3521011"/>
            <a:ext cx="208965" cy="170702"/>
          </a:xfrm>
          <a:custGeom>
            <a:avLst/>
            <a:gdLst>
              <a:gd name="connsiteX0" fmla="*/ 208966 w 208965"/>
              <a:gd name="connsiteY0" fmla="*/ 170703 h 170702"/>
              <a:gd name="connsiteX1" fmla="*/ 0 w 208965"/>
              <a:gd name="connsiteY1" fmla="*/ 0 h 170702"/>
              <a:gd name="connsiteX2" fmla="*/ 208437 w 208965"/>
              <a:gd name="connsiteY2" fmla="*/ 99515 h 170702"/>
              <a:gd name="connsiteX3" fmla="*/ 208966 w 208965"/>
              <a:gd name="connsiteY3" fmla="*/ 170703 h 170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965" h="170702">
                <a:moveTo>
                  <a:pt x="208966" y="170703"/>
                </a:moveTo>
                <a:lnTo>
                  <a:pt x="0" y="0"/>
                </a:lnTo>
                <a:cubicBezTo>
                  <a:pt x="55333" y="29648"/>
                  <a:pt x="191367" y="91799"/>
                  <a:pt x="208437" y="99515"/>
                </a:cubicBezTo>
                <a:cubicBezTo>
                  <a:pt x="208279" y="123244"/>
                  <a:pt x="208437" y="147026"/>
                  <a:pt x="208966" y="170703"/>
                </a:cubicBezTo>
                <a:close/>
              </a:path>
            </a:pathLst>
          </a:custGeom>
          <a:gradFill flip="none" rotWithShape="1">
            <a:gsLst>
              <a:gs pos="0">
                <a:srgbClr val="C8820E"/>
              </a:gs>
              <a:gs pos="100000">
                <a:srgbClr val="694203"/>
              </a:gs>
            </a:gsLst>
            <a:lin ang="16200000" scaled="1"/>
            <a:tileRect/>
          </a:gra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73" name="任意多边形: 形状 472"/>
          <p:cNvSpPr/>
          <p:nvPr/>
        </p:nvSpPr>
        <p:spPr>
          <a:xfrm>
            <a:off x="7478873" y="3125910"/>
            <a:ext cx="129321" cy="63154"/>
          </a:xfrm>
          <a:custGeom>
            <a:avLst/>
            <a:gdLst>
              <a:gd name="connsiteX0" fmla="*/ 129322 w 129321"/>
              <a:gd name="connsiteY0" fmla="*/ 27376 h 63154"/>
              <a:gd name="connsiteX1" fmla="*/ 127314 w 129321"/>
              <a:gd name="connsiteY1" fmla="*/ 48621 h 63154"/>
              <a:gd name="connsiteX2" fmla="*/ 126045 w 129321"/>
              <a:gd name="connsiteY2" fmla="*/ 63155 h 63154"/>
              <a:gd name="connsiteX3" fmla="*/ 0 w 129321"/>
              <a:gd name="connsiteY3" fmla="*/ 0 h 63154"/>
              <a:gd name="connsiteX4" fmla="*/ 129322 w 129321"/>
              <a:gd name="connsiteY4" fmla="*/ 27376 h 63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321" h="63154">
                <a:moveTo>
                  <a:pt x="129322" y="27376"/>
                </a:moveTo>
                <a:cubicBezTo>
                  <a:pt x="128740" y="33665"/>
                  <a:pt x="128001" y="40800"/>
                  <a:pt x="127314" y="48621"/>
                </a:cubicBezTo>
                <a:cubicBezTo>
                  <a:pt x="126891" y="53272"/>
                  <a:pt x="126521" y="58187"/>
                  <a:pt x="126045" y="63155"/>
                </a:cubicBezTo>
                <a:cubicBezTo>
                  <a:pt x="56813" y="58504"/>
                  <a:pt x="3277" y="3382"/>
                  <a:pt x="0" y="0"/>
                </a:cubicBezTo>
                <a:cubicBezTo>
                  <a:pt x="28169" y="22355"/>
                  <a:pt x="129322" y="27376"/>
                  <a:pt x="129322" y="27376"/>
                </a:cubicBezTo>
                <a:close/>
              </a:path>
            </a:pathLst>
          </a:custGeom>
          <a:gradFill flip="none" rotWithShape="1">
            <a:gsLst>
              <a:gs pos="0">
                <a:srgbClr val="DBA585">
                  <a:alpha val="0"/>
                </a:srgbClr>
              </a:gs>
              <a:gs pos="75000">
                <a:srgbClr val="8B4E29"/>
              </a:gs>
            </a:gsLst>
            <a:lin ang="2700000" scaled="1"/>
            <a:tileRect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442" name="任意多边形: 形状 441"/>
          <p:cNvSpPr/>
          <p:nvPr/>
        </p:nvSpPr>
        <p:spPr>
          <a:xfrm>
            <a:off x="5913462" y="3335880"/>
            <a:ext cx="63175" cy="88782"/>
          </a:xfrm>
          <a:custGeom>
            <a:avLst/>
            <a:gdLst>
              <a:gd name="connsiteX0" fmla="*/ 11754 w 63175"/>
              <a:gd name="connsiteY0" fmla="*/ 0 h 88782"/>
              <a:gd name="connsiteX1" fmla="*/ 1289 w 63175"/>
              <a:gd name="connsiteY1" fmla="*/ 83819 h 88782"/>
              <a:gd name="connsiteX2" fmla="*/ 63176 w 63175"/>
              <a:gd name="connsiteY2" fmla="*/ 80542 h 88782"/>
              <a:gd name="connsiteX3" fmla="*/ 11754 w 63175"/>
              <a:gd name="connsiteY3" fmla="*/ 0 h 88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175" h="88782">
                <a:moveTo>
                  <a:pt x="11754" y="0"/>
                </a:moveTo>
                <a:cubicBezTo>
                  <a:pt x="11754" y="0"/>
                  <a:pt x="-4630" y="65480"/>
                  <a:pt x="1289" y="83819"/>
                </a:cubicBezTo>
                <a:cubicBezTo>
                  <a:pt x="1289" y="83819"/>
                  <a:pt x="37280" y="96925"/>
                  <a:pt x="63176" y="80542"/>
                </a:cubicBezTo>
                <a:cubicBezTo>
                  <a:pt x="63176" y="80542"/>
                  <a:pt x="44837" y="34722"/>
                  <a:pt x="11754" y="0"/>
                </a:cubicBezTo>
                <a:close/>
              </a:path>
            </a:pathLst>
          </a:custGeom>
          <a:gradFill>
            <a:gsLst>
              <a:gs pos="0">
                <a:srgbClr val="014FA2"/>
              </a:gs>
              <a:gs pos="60000">
                <a:srgbClr val="142B50"/>
              </a:gs>
            </a:gsLst>
            <a:lin ang="16200000" scaled="1"/>
          </a:gra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397" name="任意多边形: 形状 396"/>
          <p:cNvSpPr/>
          <p:nvPr/>
        </p:nvSpPr>
        <p:spPr>
          <a:xfrm>
            <a:off x="6615998" y="1200240"/>
            <a:ext cx="347850" cy="504793"/>
          </a:xfrm>
          <a:custGeom>
            <a:avLst/>
            <a:gdLst>
              <a:gd name="connsiteX0" fmla="*/ 201204 w 347850"/>
              <a:gd name="connsiteY0" fmla="*/ 1382 h 504793"/>
              <a:gd name="connsiteX1" fmla="*/ 345377 w 347850"/>
              <a:gd name="connsiteY1" fmla="*/ 275034 h 504793"/>
              <a:gd name="connsiteX2" fmla="*/ 161620 w 347850"/>
              <a:gd name="connsiteY2" fmla="*/ 504347 h 504793"/>
              <a:gd name="connsiteX3" fmla="*/ 8 w 347850"/>
              <a:gd name="connsiteY3" fmla="*/ 205326 h 504793"/>
              <a:gd name="connsiteX4" fmla="*/ 201204 w 347850"/>
              <a:gd name="connsiteY4" fmla="*/ 1382 h 504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7850" h="504793">
                <a:moveTo>
                  <a:pt x="201204" y="1382"/>
                </a:moveTo>
                <a:cubicBezTo>
                  <a:pt x="201204" y="1382"/>
                  <a:pt x="370110" y="25745"/>
                  <a:pt x="345377" y="275034"/>
                </a:cubicBezTo>
                <a:cubicBezTo>
                  <a:pt x="320644" y="524324"/>
                  <a:pt x="171609" y="504558"/>
                  <a:pt x="161620" y="504347"/>
                </a:cubicBezTo>
                <a:cubicBezTo>
                  <a:pt x="151685" y="504135"/>
                  <a:pt x="12110" y="509526"/>
                  <a:pt x="8" y="205326"/>
                </a:cubicBezTo>
                <a:cubicBezTo>
                  <a:pt x="61" y="205326"/>
                  <a:pt x="-5594" y="-19600"/>
                  <a:pt x="201204" y="1382"/>
                </a:cubicBezTo>
                <a:close/>
              </a:path>
            </a:pathLst>
          </a:custGeom>
          <a:gradFill flip="none" rotWithShape="1">
            <a:gsLst>
              <a:gs pos="24000">
                <a:srgbClr val="DBA585"/>
              </a:gs>
              <a:gs pos="100000">
                <a:srgbClr val="A25B30"/>
              </a:gs>
            </a:gsLst>
            <a:lin ang="2700000" scaled="1"/>
            <a:tileRect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399" name="任意多边形: 形状 398"/>
          <p:cNvSpPr/>
          <p:nvPr/>
        </p:nvSpPr>
        <p:spPr>
          <a:xfrm>
            <a:off x="6599211" y="1160816"/>
            <a:ext cx="397319" cy="407894"/>
          </a:xfrm>
          <a:custGeom>
            <a:avLst/>
            <a:gdLst>
              <a:gd name="connsiteX0" fmla="*/ 198702 w 397319"/>
              <a:gd name="connsiteY0" fmla="*/ 131177 h 407894"/>
              <a:gd name="connsiteX1" fmla="*/ 314230 w 397319"/>
              <a:gd name="connsiteY1" fmla="*/ 256112 h 407894"/>
              <a:gd name="connsiteX2" fmla="*/ 355082 w 397319"/>
              <a:gd name="connsiteY2" fmla="*/ 379251 h 407894"/>
              <a:gd name="connsiteX3" fmla="*/ 391020 w 397319"/>
              <a:gd name="connsiteY3" fmla="*/ 216000 h 407894"/>
              <a:gd name="connsiteX4" fmla="*/ 149446 w 397319"/>
              <a:gd name="connsiteY4" fmla="*/ 9835 h 407894"/>
              <a:gd name="connsiteX5" fmla="*/ 7229 w 397319"/>
              <a:gd name="connsiteY5" fmla="*/ 407895 h 407894"/>
              <a:gd name="connsiteX6" fmla="*/ 198702 w 397319"/>
              <a:gd name="connsiteY6" fmla="*/ 131177 h 40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7319" h="407894">
                <a:moveTo>
                  <a:pt x="198702" y="131177"/>
                </a:moveTo>
                <a:cubicBezTo>
                  <a:pt x="198702" y="131177"/>
                  <a:pt x="277606" y="214150"/>
                  <a:pt x="314230" y="256112"/>
                </a:cubicBezTo>
                <a:cubicBezTo>
                  <a:pt x="350907" y="298127"/>
                  <a:pt x="355082" y="379251"/>
                  <a:pt x="355082" y="379251"/>
                </a:cubicBezTo>
                <a:cubicBezTo>
                  <a:pt x="355082" y="379251"/>
                  <a:pt x="416810" y="303835"/>
                  <a:pt x="391020" y="216000"/>
                </a:cubicBezTo>
                <a:cubicBezTo>
                  <a:pt x="365177" y="128164"/>
                  <a:pt x="304083" y="-42697"/>
                  <a:pt x="149446" y="9835"/>
                </a:cubicBezTo>
                <a:cubicBezTo>
                  <a:pt x="-5190" y="62314"/>
                  <a:pt x="-10951" y="293371"/>
                  <a:pt x="7229" y="407895"/>
                </a:cubicBezTo>
                <a:cubicBezTo>
                  <a:pt x="7229" y="407895"/>
                  <a:pt x="76620" y="155012"/>
                  <a:pt x="198702" y="131177"/>
                </a:cubicBezTo>
                <a:close/>
              </a:path>
            </a:pathLst>
          </a:custGeom>
          <a:solidFill>
            <a:srgbClr val="1F2531"/>
          </a:solidFill>
          <a:ln w="528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1E5CCEB-5CBB-AC60-6304-EAF215605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8400" y="0"/>
            <a:ext cx="3403600" cy="6858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AB8BBCB-35B9-7685-440F-3DE175156215}"/>
              </a:ext>
            </a:extLst>
          </p:cNvPr>
          <p:cNvSpPr txBox="1"/>
          <p:nvPr/>
        </p:nvSpPr>
        <p:spPr>
          <a:xfrm>
            <a:off x="738321" y="736944"/>
            <a:ext cx="182614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solidFill>
                  <a:srgbClr val="06254A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合作形式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4AD6384-4DFA-225B-7326-758C8D66DFA3}"/>
              </a:ext>
            </a:extLst>
          </p:cNvPr>
          <p:cNvSpPr txBox="1"/>
          <p:nvPr/>
        </p:nvSpPr>
        <p:spPr>
          <a:xfrm>
            <a:off x="3890886" y="6520264"/>
            <a:ext cx="4897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仓库地址：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https://github.com/Zemdalk/DS-project-work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808FDA9-2284-47C6-A40F-CDEDA4A646E5}"/>
              </a:ext>
            </a:extLst>
          </p:cNvPr>
          <p:cNvGrpSpPr/>
          <p:nvPr/>
        </p:nvGrpSpPr>
        <p:grpSpPr>
          <a:xfrm>
            <a:off x="401197" y="3218911"/>
            <a:ext cx="1982648" cy="1982648"/>
            <a:chOff x="808498" y="3878267"/>
            <a:chExt cx="1982648" cy="1982648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C56865CD-841F-A199-7468-70CD51C8DBF0}"/>
                </a:ext>
              </a:extLst>
            </p:cNvPr>
            <p:cNvGrpSpPr/>
            <p:nvPr/>
          </p:nvGrpSpPr>
          <p:grpSpPr>
            <a:xfrm>
              <a:off x="808498" y="3878267"/>
              <a:ext cx="1982648" cy="1982648"/>
              <a:chOff x="5409681" y="1446352"/>
              <a:chExt cx="1982648" cy="1982648"/>
            </a:xfrm>
          </p:grpSpPr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1A56220C-E2A7-CFBC-C3B8-51F95714D1EB}"/>
                  </a:ext>
                </a:extLst>
              </p:cNvPr>
              <p:cNvSpPr/>
              <p:nvPr/>
            </p:nvSpPr>
            <p:spPr>
              <a:xfrm>
                <a:off x="5409681" y="1446352"/>
                <a:ext cx="1982648" cy="1982648"/>
              </a:xfrm>
              <a:prstGeom prst="ellipse">
                <a:avLst/>
              </a:prstGeom>
              <a:gradFill>
                <a:gsLst>
                  <a:gs pos="0">
                    <a:schemeClr val="accent2">
                      <a:lumMod val="40000"/>
                      <a:lumOff val="60000"/>
                    </a:schemeClr>
                  </a:gs>
                  <a:gs pos="73000">
                    <a:srgbClr val="DF6613">
                      <a:lumMod val="95000"/>
                      <a:lumOff val="5000"/>
                    </a:srgbClr>
                  </a:gs>
                  <a:gs pos="56000">
                    <a:srgbClr val="DF6613"/>
                  </a:gs>
                  <a:gs pos="100000">
                    <a:schemeClr val="accent2">
                      <a:lumMod val="40000"/>
                      <a:lumOff val="60000"/>
                    </a:schemeClr>
                  </a:gs>
                </a:gsLst>
                <a:path path="circle">
                  <a:fillToRect r="100000" b="100000"/>
                </a:path>
              </a:gradFill>
              <a:ln w="6350">
                <a:noFill/>
              </a:ln>
              <a:effectLst>
                <a:outerShdw blurRad="508000" dist="482600" dir="5400000" sx="90000" sy="90000" algn="t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/>
                  <a:ea typeface="思源黑体 CN Regular"/>
                  <a:cs typeface="+mn-cs"/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76AF9B01-3762-B978-4CC6-E73575A3DFA5}"/>
                  </a:ext>
                </a:extLst>
              </p:cNvPr>
              <p:cNvSpPr/>
              <p:nvPr/>
            </p:nvSpPr>
            <p:spPr>
              <a:xfrm>
                <a:off x="5439036" y="2270036"/>
                <a:ext cx="1923938" cy="335280"/>
              </a:xfrm>
              <a:custGeom>
                <a:avLst/>
                <a:gdLst>
                  <a:gd name="connsiteX0" fmla="*/ 0 w 1729740"/>
                  <a:gd name="connsiteY0" fmla="*/ 190500 h 335280"/>
                  <a:gd name="connsiteX1" fmla="*/ 213360 w 1729740"/>
                  <a:gd name="connsiteY1" fmla="*/ 190500 h 335280"/>
                  <a:gd name="connsiteX2" fmla="*/ 236220 w 1729740"/>
                  <a:gd name="connsiteY2" fmla="*/ 22860 h 335280"/>
                  <a:gd name="connsiteX3" fmla="*/ 304800 w 1729740"/>
                  <a:gd name="connsiteY3" fmla="*/ 335280 h 335280"/>
                  <a:gd name="connsiteX4" fmla="*/ 335280 w 1729740"/>
                  <a:gd name="connsiteY4" fmla="*/ 152400 h 335280"/>
                  <a:gd name="connsiteX5" fmla="*/ 1447800 w 1729740"/>
                  <a:gd name="connsiteY5" fmla="*/ 152400 h 335280"/>
                  <a:gd name="connsiteX6" fmla="*/ 1478280 w 1729740"/>
                  <a:gd name="connsiteY6" fmla="*/ 0 h 335280"/>
                  <a:gd name="connsiteX7" fmla="*/ 1531620 w 1729740"/>
                  <a:gd name="connsiteY7" fmla="*/ 312420 h 335280"/>
                  <a:gd name="connsiteX8" fmla="*/ 1584960 w 1729740"/>
                  <a:gd name="connsiteY8" fmla="*/ 129540 h 335280"/>
                  <a:gd name="connsiteX9" fmla="*/ 1729740 w 1729740"/>
                  <a:gd name="connsiteY9" fmla="*/ 129540 h 335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29740" h="335280">
                    <a:moveTo>
                      <a:pt x="0" y="190500"/>
                    </a:moveTo>
                    <a:lnTo>
                      <a:pt x="213360" y="190500"/>
                    </a:lnTo>
                    <a:lnTo>
                      <a:pt x="236220" y="22860"/>
                    </a:lnTo>
                    <a:lnTo>
                      <a:pt x="304800" y="335280"/>
                    </a:lnTo>
                    <a:lnTo>
                      <a:pt x="335280" y="152400"/>
                    </a:lnTo>
                    <a:lnTo>
                      <a:pt x="1447800" y="152400"/>
                    </a:lnTo>
                    <a:lnTo>
                      <a:pt x="1478280" y="0"/>
                    </a:lnTo>
                    <a:lnTo>
                      <a:pt x="1531620" y="312420"/>
                    </a:lnTo>
                    <a:lnTo>
                      <a:pt x="1584960" y="129540"/>
                    </a:lnTo>
                    <a:lnTo>
                      <a:pt x="1729740" y="129540"/>
                    </a:lnTo>
                  </a:path>
                </a:pathLst>
              </a:custGeom>
              <a:noFill/>
              <a:ln w="9525">
                <a:gradFill flip="none" rotWithShape="1">
                  <a:gsLst>
                    <a:gs pos="79600">
                      <a:srgbClr val="FFFFFF"/>
                    </a:gs>
                    <a:gs pos="21112">
                      <a:srgbClr val="FFFFFF"/>
                    </a:gs>
                    <a:gs pos="0">
                      <a:schemeClr val="bg1">
                        <a:alpha val="0"/>
                      </a:schemeClr>
                    </a:gs>
                    <a:gs pos="52000">
                      <a:schemeClr val="bg1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/>
                  <a:ea typeface="思源黑体 CN Regular"/>
                  <a:cs typeface="+mn-cs"/>
                </a:endParaRPr>
              </a:p>
            </p:txBody>
          </p:sp>
        </p:grp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EC00F7C-D4B9-D14C-1EA9-B54F9E689F95}"/>
                </a:ext>
              </a:extLst>
            </p:cNvPr>
            <p:cNvSpPr txBox="1"/>
            <p:nvPr/>
          </p:nvSpPr>
          <p:spPr>
            <a:xfrm>
              <a:off x="1000008" y="4488144"/>
              <a:ext cx="15996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rgbClr val="06254A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代码托管</a:t>
              </a:r>
              <a:endParaRPr lang="en-US" altLang="zh-CN" sz="2400" dirty="0">
                <a:solidFill>
                  <a:srgbClr val="06254A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  <a:p>
              <a:pPr algn="ctr"/>
              <a:r>
                <a:rPr lang="en-US" altLang="zh-CN" sz="2400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GitHub</a:t>
              </a:r>
              <a:endParaRPr lang="zh-CN" altLang="en-US" sz="2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040B139-01C5-E2AF-17E9-D185EE9F5C92}"/>
              </a:ext>
            </a:extLst>
          </p:cNvPr>
          <p:cNvGrpSpPr/>
          <p:nvPr/>
        </p:nvGrpSpPr>
        <p:grpSpPr>
          <a:xfrm>
            <a:off x="6078203" y="3252962"/>
            <a:ext cx="1982648" cy="1982648"/>
            <a:chOff x="5409681" y="1446352"/>
            <a:chExt cx="1982648" cy="1982648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82990A62-FD3C-4A07-2928-B65807CCC90B}"/>
                </a:ext>
              </a:extLst>
            </p:cNvPr>
            <p:cNvSpPr/>
            <p:nvPr/>
          </p:nvSpPr>
          <p:spPr>
            <a:xfrm>
              <a:off x="5409681" y="1446352"/>
              <a:ext cx="1982648" cy="1982648"/>
            </a:xfrm>
            <a:prstGeom prst="ellipse">
              <a:avLst/>
            </a:prstGeom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73000">
                  <a:srgbClr val="DF6613">
                    <a:lumMod val="95000"/>
                    <a:lumOff val="5000"/>
                  </a:srgbClr>
                </a:gs>
                <a:gs pos="56000">
                  <a:srgbClr val="DF6613"/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path path="circle">
                <a:fillToRect r="100000" b="100000"/>
              </a:path>
            </a:gradFill>
            <a:ln w="6350">
              <a:noFill/>
            </a:ln>
            <a:effectLst>
              <a:outerShdw blurRad="508000" dist="482600" dir="5400000" sx="90000" sy="9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/>
                <a:ea typeface="思源黑体 CN Regular"/>
                <a:cs typeface="+mn-cs"/>
              </a:endParaRPr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706159B1-97B2-E7A2-A7E0-A2CD0586548C}"/>
                </a:ext>
              </a:extLst>
            </p:cNvPr>
            <p:cNvSpPr/>
            <p:nvPr/>
          </p:nvSpPr>
          <p:spPr>
            <a:xfrm>
              <a:off x="5439036" y="2270036"/>
              <a:ext cx="1923938" cy="335280"/>
            </a:xfrm>
            <a:custGeom>
              <a:avLst/>
              <a:gdLst>
                <a:gd name="connsiteX0" fmla="*/ 0 w 1729740"/>
                <a:gd name="connsiteY0" fmla="*/ 190500 h 335280"/>
                <a:gd name="connsiteX1" fmla="*/ 213360 w 1729740"/>
                <a:gd name="connsiteY1" fmla="*/ 190500 h 335280"/>
                <a:gd name="connsiteX2" fmla="*/ 236220 w 1729740"/>
                <a:gd name="connsiteY2" fmla="*/ 22860 h 335280"/>
                <a:gd name="connsiteX3" fmla="*/ 304800 w 1729740"/>
                <a:gd name="connsiteY3" fmla="*/ 335280 h 335280"/>
                <a:gd name="connsiteX4" fmla="*/ 335280 w 1729740"/>
                <a:gd name="connsiteY4" fmla="*/ 152400 h 335280"/>
                <a:gd name="connsiteX5" fmla="*/ 1447800 w 1729740"/>
                <a:gd name="connsiteY5" fmla="*/ 152400 h 335280"/>
                <a:gd name="connsiteX6" fmla="*/ 1478280 w 1729740"/>
                <a:gd name="connsiteY6" fmla="*/ 0 h 335280"/>
                <a:gd name="connsiteX7" fmla="*/ 1531620 w 1729740"/>
                <a:gd name="connsiteY7" fmla="*/ 312420 h 335280"/>
                <a:gd name="connsiteX8" fmla="*/ 1584960 w 1729740"/>
                <a:gd name="connsiteY8" fmla="*/ 129540 h 335280"/>
                <a:gd name="connsiteX9" fmla="*/ 1729740 w 1729740"/>
                <a:gd name="connsiteY9" fmla="*/ 129540 h 33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9740" h="335280">
                  <a:moveTo>
                    <a:pt x="0" y="190500"/>
                  </a:moveTo>
                  <a:lnTo>
                    <a:pt x="213360" y="190500"/>
                  </a:lnTo>
                  <a:lnTo>
                    <a:pt x="236220" y="22860"/>
                  </a:lnTo>
                  <a:lnTo>
                    <a:pt x="304800" y="335280"/>
                  </a:lnTo>
                  <a:lnTo>
                    <a:pt x="335280" y="152400"/>
                  </a:lnTo>
                  <a:lnTo>
                    <a:pt x="1447800" y="152400"/>
                  </a:lnTo>
                  <a:lnTo>
                    <a:pt x="1478280" y="0"/>
                  </a:lnTo>
                  <a:lnTo>
                    <a:pt x="1531620" y="312420"/>
                  </a:lnTo>
                  <a:lnTo>
                    <a:pt x="1584960" y="129540"/>
                  </a:lnTo>
                  <a:lnTo>
                    <a:pt x="1729740" y="129540"/>
                  </a:lnTo>
                </a:path>
              </a:pathLst>
            </a:custGeom>
            <a:noFill/>
            <a:ln w="9525">
              <a:gradFill flip="none" rotWithShape="1">
                <a:gsLst>
                  <a:gs pos="79600">
                    <a:srgbClr val="FFFFFF"/>
                  </a:gs>
                  <a:gs pos="21112">
                    <a:srgbClr val="FFFFFF"/>
                  </a:gs>
                  <a:gs pos="0">
                    <a:schemeClr val="bg1">
                      <a:alpha val="0"/>
                    </a:schemeClr>
                  </a:gs>
                  <a:gs pos="52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/>
                <a:ea typeface="思源黑体 CN Regular"/>
                <a:cs typeface="+mn-cs"/>
              </a:endParaRPr>
            </a:p>
          </p:txBody>
        </p:sp>
      </p:grpSp>
      <p:sp>
        <p:nvSpPr>
          <p:cNvPr id="3" name="加号 2">
            <a:extLst>
              <a:ext uri="{FF2B5EF4-FFF2-40B4-BE49-F238E27FC236}">
                <a16:creationId xmlns:a16="http://schemas.microsoft.com/office/drawing/2014/main" id="{B22E98B4-F389-B447-466E-6B4103D2FE3C}"/>
              </a:ext>
            </a:extLst>
          </p:cNvPr>
          <p:cNvSpPr/>
          <p:nvPr/>
        </p:nvSpPr>
        <p:spPr>
          <a:xfrm>
            <a:off x="3403601" y="3429000"/>
            <a:ext cx="1562470" cy="1562470"/>
          </a:xfrm>
          <a:prstGeom prst="mathPlus">
            <a:avLst/>
          </a:prstGeom>
          <a:gradFill>
            <a:gsLst>
              <a:gs pos="0">
                <a:srgbClr val="014FA2"/>
              </a:gs>
              <a:gs pos="74000">
                <a:srgbClr val="0E1E38"/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9BB9AAF-AAAE-1057-42FD-9FFB1AFF6E31}"/>
              </a:ext>
            </a:extLst>
          </p:cNvPr>
          <p:cNvSpPr txBox="1"/>
          <p:nvPr/>
        </p:nvSpPr>
        <p:spPr>
          <a:xfrm>
            <a:off x="6269713" y="3828787"/>
            <a:ext cx="15996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06254A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讨论</a:t>
            </a:r>
            <a:endParaRPr lang="en-US" altLang="zh-CN" sz="2400" dirty="0">
              <a:solidFill>
                <a:srgbClr val="06254A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algn="ctr"/>
            <a:r>
              <a:rPr lang="en-US" altLang="zh-CN" sz="2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QQ</a:t>
            </a:r>
            <a:r>
              <a:rPr lang="zh-CN" altLang="en-US" sz="2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群组</a:t>
            </a:r>
          </a:p>
        </p:txBody>
      </p:sp>
    </p:spTree>
    <p:extLst>
      <p:ext uri="{BB962C8B-B14F-4D97-AF65-F5344CB8AC3E}">
        <p14:creationId xmlns:p14="http://schemas.microsoft.com/office/powerpoint/2010/main" val="2702615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A86E291-2545-D68D-8386-199604FCE7A9}"/>
              </a:ext>
            </a:extLst>
          </p:cNvPr>
          <p:cNvSpPr txBox="1"/>
          <p:nvPr/>
        </p:nvSpPr>
        <p:spPr>
          <a:xfrm>
            <a:off x="738321" y="736944"/>
            <a:ext cx="387798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solidFill>
                  <a:schemeClr val="bg1"/>
                </a:solidFill>
                <a:latin typeface="思源黑体 CN Bold"/>
                <a:ea typeface="思源黑体 CN Bold"/>
              </a:rPr>
              <a:t>本小组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Bold"/>
                <a:ea typeface="思源黑体 CN Bold"/>
                <a:cs typeface="+mn-cs"/>
              </a:rPr>
              <a:t>实践作业题目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27ABD908-84B5-2DEF-9E8D-D62379E7ABCF}"/>
              </a:ext>
            </a:extLst>
          </p:cNvPr>
          <p:cNvSpPr/>
          <p:nvPr/>
        </p:nvSpPr>
        <p:spPr>
          <a:xfrm>
            <a:off x="1136340" y="2099042"/>
            <a:ext cx="5948039" cy="825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zh-CN" altLang="en-US" sz="2800" dirty="0">
                <a:solidFill>
                  <a:schemeClr val="bg1"/>
                </a:solidFill>
                <a:latin typeface="思源黑体 CN Bold"/>
                <a:ea typeface="思源黑体 CN Bold"/>
              </a:rPr>
              <a:t>全国交通咨询模拟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3F74D06F-5A6E-1708-09CF-6BF42DD8F0D1}"/>
              </a:ext>
            </a:extLst>
          </p:cNvPr>
          <p:cNvSpPr/>
          <p:nvPr/>
        </p:nvSpPr>
        <p:spPr>
          <a:xfrm>
            <a:off x="1136341" y="3701989"/>
            <a:ext cx="5948039" cy="825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zh-CN" altLang="en-US" sz="2800" dirty="0">
                <a:solidFill>
                  <a:schemeClr val="bg1"/>
                </a:solidFill>
                <a:latin typeface="思源黑体 CN Bold"/>
                <a:ea typeface="思源黑体 CN Bold"/>
              </a:rPr>
              <a:t>多关键字排序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F718DE9-9B49-40F3-9B83-14EC06B114E2}"/>
              </a:ext>
            </a:extLst>
          </p:cNvPr>
          <p:cNvSpPr/>
          <p:nvPr/>
        </p:nvSpPr>
        <p:spPr>
          <a:xfrm>
            <a:off x="618472" y="2392004"/>
            <a:ext cx="239697" cy="2396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AD8CBAA-F471-02EB-E1E4-071AF127B4CB}"/>
              </a:ext>
            </a:extLst>
          </p:cNvPr>
          <p:cNvSpPr/>
          <p:nvPr/>
        </p:nvSpPr>
        <p:spPr>
          <a:xfrm>
            <a:off x="618471" y="3994951"/>
            <a:ext cx="239697" cy="2396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48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9C2EF7F-A920-3512-3E00-6FBDD8B22CEC}"/>
              </a:ext>
            </a:extLst>
          </p:cNvPr>
          <p:cNvSpPr txBox="1"/>
          <p:nvPr/>
        </p:nvSpPr>
        <p:spPr>
          <a:xfrm>
            <a:off x="3746652" y="2875002"/>
            <a:ext cx="4698722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EF5E6"/>
                    </a:gs>
                    <a:gs pos="100000">
                      <a:srgbClr val="F9A61A"/>
                    </a:gs>
                  </a:gsLst>
                  <a:lin ang="2700000" scaled="1"/>
                </a:gradFill>
                <a:effectLst/>
                <a:uLnTx/>
                <a:uFillTx/>
                <a:latin typeface="思源黑体 CN Bold"/>
                <a:ea typeface="思源黑体 CN Bold"/>
                <a:cs typeface="+mn-cs"/>
              </a:rPr>
              <a:t>全国交通咨询模拟</a:t>
            </a:r>
          </a:p>
        </p:txBody>
      </p:sp>
    </p:spTree>
    <p:extLst>
      <p:ext uri="{BB962C8B-B14F-4D97-AF65-F5344CB8AC3E}">
        <p14:creationId xmlns:p14="http://schemas.microsoft.com/office/powerpoint/2010/main" val="1259426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786E6EA8-D015-E5D5-D681-66BCED4724ED}"/>
              </a:ext>
            </a:extLst>
          </p:cNvPr>
          <p:cNvSpPr/>
          <p:nvPr/>
        </p:nvSpPr>
        <p:spPr>
          <a:xfrm>
            <a:off x="6091672" y="0"/>
            <a:ext cx="6100328" cy="4536608"/>
          </a:xfrm>
          <a:prstGeom prst="roundRect">
            <a:avLst>
              <a:gd name="adj" fmla="val 0"/>
            </a:avLst>
          </a:prstGeom>
          <a:gradFill flip="none" rotWithShape="1">
            <a:gsLst>
              <a:gs pos="35000">
                <a:srgbClr val="DC8A06"/>
              </a:gs>
              <a:gs pos="100000">
                <a:srgbClr val="FCC352"/>
              </a:gs>
            </a:gsLst>
            <a:lin ang="13500000" scaled="1"/>
            <a:tileRect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492AF91-D355-4112-A59E-A04CECC2EBBB}"/>
              </a:ext>
            </a:extLst>
          </p:cNvPr>
          <p:cNvSpPr txBox="1"/>
          <p:nvPr/>
        </p:nvSpPr>
        <p:spPr>
          <a:xfrm>
            <a:off x="738321" y="736944"/>
            <a:ext cx="182614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Bold"/>
                <a:ea typeface="思源黑体 CN Bold"/>
                <a:cs typeface="+mn-cs"/>
              </a:rPr>
              <a:t>问题描述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C386DF44-ECC2-641B-D251-F636E52CBFCF}"/>
              </a:ext>
            </a:extLst>
          </p:cNvPr>
          <p:cNvGrpSpPr/>
          <p:nvPr/>
        </p:nvGrpSpPr>
        <p:grpSpPr>
          <a:xfrm>
            <a:off x="-1849" y="2325537"/>
            <a:ext cx="6096000" cy="4527611"/>
            <a:chOff x="1326896" y="3429000"/>
            <a:chExt cx="4769104" cy="2619738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0C9E7B50-4015-43DB-950A-CEAFA3349216}"/>
                </a:ext>
              </a:extLst>
            </p:cNvPr>
            <p:cNvSpPr/>
            <p:nvPr/>
          </p:nvSpPr>
          <p:spPr>
            <a:xfrm>
              <a:off x="1326896" y="3429000"/>
              <a:ext cx="4769104" cy="2619738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014FA2"/>
                </a:gs>
                <a:gs pos="96000">
                  <a:srgbClr val="0E1E38"/>
                </a:gs>
              </a:gsLst>
              <a:lin ang="2700000" scaled="1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5D90D931-BDF4-23B3-3522-3403C6C80E14}"/>
                </a:ext>
              </a:extLst>
            </p:cNvPr>
            <p:cNvSpPr txBox="1"/>
            <p:nvPr/>
          </p:nvSpPr>
          <p:spPr>
            <a:xfrm>
              <a:off x="1394930" y="4152811"/>
              <a:ext cx="4633036" cy="2304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703776E4-8D87-27FB-F372-2B5705F941DB}"/>
              </a:ext>
            </a:extLst>
          </p:cNvPr>
          <p:cNvSpPr txBox="1"/>
          <p:nvPr/>
        </p:nvSpPr>
        <p:spPr>
          <a:xfrm>
            <a:off x="203753" y="3187323"/>
            <a:ext cx="5863262" cy="2804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C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处于不同目的的乘客对交通工具有不同的要求，比如在旅途中的时间尽可能短，旅费尽可能的省，中转次数最少等。编制一个全国城市间的交通咨询程序，为旅客提供两种或三种最优决策的交通咨询。</a:t>
            </a:r>
          </a:p>
        </p:txBody>
      </p:sp>
      <p:pic>
        <p:nvPicPr>
          <p:cNvPr id="9" name="图形 8" descr="火车">
            <a:extLst>
              <a:ext uri="{FF2B5EF4-FFF2-40B4-BE49-F238E27FC236}">
                <a16:creationId xmlns:a16="http://schemas.microsoft.com/office/drawing/2014/main" id="{5AC6D035-7645-30A0-0577-9C01E5C9B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37876" y="5659339"/>
            <a:ext cx="914400" cy="914400"/>
          </a:xfrm>
          <a:prstGeom prst="rect">
            <a:avLst/>
          </a:prstGeom>
        </p:spPr>
      </p:pic>
      <p:sp>
        <p:nvSpPr>
          <p:cNvPr id="10" name="椭圆 9">
            <a:extLst>
              <a:ext uri="{FF2B5EF4-FFF2-40B4-BE49-F238E27FC236}">
                <a16:creationId xmlns:a16="http://schemas.microsoft.com/office/drawing/2014/main" id="{4BD95049-B55E-8E9D-7982-CE25ABD6813F}"/>
              </a:ext>
            </a:extLst>
          </p:cNvPr>
          <p:cNvSpPr/>
          <p:nvPr/>
        </p:nvSpPr>
        <p:spPr>
          <a:xfrm>
            <a:off x="8284066" y="751333"/>
            <a:ext cx="665825" cy="66582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北京</a:t>
            </a:r>
            <a:endParaRPr lang="zh-CN" altLang="en-US" sz="4400" dirty="0">
              <a:solidFill>
                <a:schemeClr val="accent1">
                  <a:lumMod val="5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012FFEBD-28E3-007B-7ADD-3E8BDCDEC5D1}"/>
              </a:ext>
            </a:extLst>
          </p:cNvPr>
          <p:cNvSpPr/>
          <p:nvPr/>
        </p:nvSpPr>
        <p:spPr>
          <a:xfrm>
            <a:off x="9626075" y="2037132"/>
            <a:ext cx="665825" cy="66582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潍坊</a:t>
            </a:r>
            <a:endParaRPr lang="zh-CN" altLang="en-US" sz="4400" dirty="0">
              <a:solidFill>
                <a:schemeClr val="accent1">
                  <a:lumMod val="5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B122592A-47C1-7CF1-22CA-8BC304034282}"/>
              </a:ext>
            </a:extLst>
          </p:cNvPr>
          <p:cNvSpPr/>
          <p:nvPr/>
        </p:nvSpPr>
        <p:spPr>
          <a:xfrm>
            <a:off x="10837876" y="2037131"/>
            <a:ext cx="665825" cy="66582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烟台</a:t>
            </a:r>
            <a:endParaRPr lang="zh-CN" altLang="en-US" sz="4400" dirty="0">
              <a:solidFill>
                <a:schemeClr val="accent1">
                  <a:lumMod val="5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4B5F0F8-1B3B-59C6-F0D7-A627A4504064}"/>
              </a:ext>
            </a:extLst>
          </p:cNvPr>
          <p:cNvSpPr/>
          <p:nvPr/>
        </p:nvSpPr>
        <p:spPr>
          <a:xfrm>
            <a:off x="7023438" y="3231885"/>
            <a:ext cx="665825" cy="66582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绵阳</a:t>
            </a:r>
            <a:endParaRPr lang="zh-CN" altLang="en-US" sz="4400" dirty="0">
              <a:solidFill>
                <a:schemeClr val="accent1">
                  <a:lumMod val="5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883EA42-FD5F-D0AB-80AC-DBA080575136}"/>
              </a:ext>
            </a:extLst>
          </p:cNvPr>
          <p:cNvCxnSpPr>
            <a:stCxn id="10" idx="5"/>
            <a:endCxn id="16" idx="1"/>
          </p:cNvCxnSpPr>
          <p:nvPr/>
        </p:nvCxnSpPr>
        <p:spPr>
          <a:xfrm>
            <a:off x="8852383" y="1319650"/>
            <a:ext cx="871200" cy="81499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1DEC5D9-B1C0-670D-CD78-756831593CC7}"/>
              </a:ext>
            </a:extLst>
          </p:cNvPr>
          <p:cNvCxnSpPr>
            <a:cxnSpLocks/>
            <a:stCxn id="10" idx="6"/>
            <a:endCxn id="17" idx="1"/>
          </p:cNvCxnSpPr>
          <p:nvPr/>
        </p:nvCxnSpPr>
        <p:spPr>
          <a:xfrm>
            <a:off x="8949891" y="1084246"/>
            <a:ext cx="1985493" cy="105039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75D74D5-C61F-64E1-6A19-F2C65C6935D5}"/>
              </a:ext>
            </a:extLst>
          </p:cNvPr>
          <p:cNvCxnSpPr>
            <a:cxnSpLocks/>
            <a:stCxn id="10" idx="3"/>
            <a:endCxn id="18" idx="0"/>
          </p:cNvCxnSpPr>
          <p:nvPr/>
        </p:nvCxnSpPr>
        <p:spPr>
          <a:xfrm flipH="1">
            <a:off x="7356351" y="1319650"/>
            <a:ext cx="1025223" cy="191223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79E42415-D22D-6501-C40F-408C973BE0EA}"/>
              </a:ext>
            </a:extLst>
          </p:cNvPr>
          <p:cNvSpPr/>
          <p:nvPr/>
        </p:nvSpPr>
        <p:spPr>
          <a:xfrm>
            <a:off x="8698360" y="1403084"/>
            <a:ext cx="927715" cy="1064467"/>
          </a:xfrm>
          <a:custGeom>
            <a:avLst/>
            <a:gdLst>
              <a:gd name="connsiteX0" fmla="*/ 949910 w 949910"/>
              <a:gd name="connsiteY0" fmla="*/ 932155 h 1064382"/>
              <a:gd name="connsiteX1" fmla="*/ 186431 w 949910"/>
              <a:gd name="connsiteY1" fmla="*/ 985421 h 1064382"/>
              <a:gd name="connsiteX2" fmla="*/ 0 w 949910"/>
              <a:gd name="connsiteY2" fmla="*/ 0 h 1064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9910" h="1064382">
                <a:moveTo>
                  <a:pt x="949910" y="932155"/>
                </a:moveTo>
                <a:cubicBezTo>
                  <a:pt x="647329" y="1036467"/>
                  <a:pt x="344749" y="1140780"/>
                  <a:pt x="186431" y="985421"/>
                </a:cubicBezTo>
                <a:cubicBezTo>
                  <a:pt x="28113" y="830062"/>
                  <a:pt x="14056" y="415031"/>
                  <a:pt x="0" y="0"/>
                </a:cubicBezTo>
              </a:path>
            </a:pathLst>
          </a:cu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8AB52D4E-686E-2020-7286-700DEB9397E8}"/>
              </a:ext>
            </a:extLst>
          </p:cNvPr>
          <p:cNvCxnSpPr>
            <a:cxnSpLocks/>
          </p:cNvCxnSpPr>
          <p:nvPr/>
        </p:nvCxnSpPr>
        <p:spPr>
          <a:xfrm flipH="1" flipV="1">
            <a:off x="8692999" y="1403084"/>
            <a:ext cx="5361" cy="111727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CA67080E-EF24-532D-AB08-FC487ECF0A25}"/>
              </a:ext>
            </a:extLst>
          </p:cNvPr>
          <p:cNvSpPr/>
          <p:nvPr/>
        </p:nvSpPr>
        <p:spPr>
          <a:xfrm>
            <a:off x="8914380" y="986739"/>
            <a:ext cx="2183907" cy="1064416"/>
          </a:xfrm>
          <a:custGeom>
            <a:avLst/>
            <a:gdLst>
              <a:gd name="connsiteX0" fmla="*/ 2148396 w 2148396"/>
              <a:gd name="connsiteY0" fmla="*/ 1074198 h 1074198"/>
              <a:gd name="connsiteX1" fmla="*/ 1136341 w 2148396"/>
              <a:gd name="connsiteY1" fmla="*/ 275207 h 1074198"/>
              <a:gd name="connsiteX2" fmla="*/ 0 w 2148396"/>
              <a:gd name="connsiteY2" fmla="*/ 0 h 1074198"/>
              <a:gd name="connsiteX3" fmla="*/ 0 w 2148396"/>
              <a:gd name="connsiteY3" fmla="*/ 0 h 107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396" h="1074198">
                <a:moveTo>
                  <a:pt x="2148396" y="1074198"/>
                </a:moveTo>
                <a:cubicBezTo>
                  <a:pt x="1821401" y="764219"/>
                  <a:pt x="1494407" y="454240"/>
                  <a:pt x="1136341" y="275207"/>
                </a:cubicBezTo>
                <a:cubicBezTo>
                  <a:pt x="778275" y="9617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7D223AE5-4E6B-803F-8FC3-5254453A5163}"/>
              </a:ext>
            </a:extLst>
          </p:cNvPr>
          <p:cNvCxnSpPr>
            <a:cxnSpLocks/>
            <a:endCxn id="43" idx="2"/>
          </p:cNvCxnSpPr>
          <p:nvPr/>
        </p:nvCxnSpPr>
        <p:spPr>
          <a:xfrm flipH="1" flipV="1">
            <a:off x="8914380" y="986739"/>
            <a:ext cx="204631" cy="3083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任意多边形: 形状 52">
            <a:extLst>
              <a:ext uri="{FF2B5EF4-FFF2-40B4-BE49-F238E27FC236}">
                <a16:creationId xmlns:a16="http://schemas.microsoft.com/office/drawing/2014/main" id="{B6C73B2A-3CD4-1CC0-B8A1-89D1737B0297}"/>
              </a:ext>
            </a:extLst>
          </p:cNvPr>
          <p:cNvSpPr/>
          <p:nvPr/>
        </p:nvSpPr>
        <p:spPr>
          <a:xfrm>
            <a:off x="7258843" y="1246172"/>
            <a:ext cx="1067688" cy="1985714"/>
          </a:xfrm>
          <a:custGeom>
            <a:avLst/>
            <a:gdLst>
              <a:gd name="connsiteX0" fmla="*/ 0 w 1242060"/>
              <a:gd name="connsiteY0" fmla="*/ 2080260 h 2080260"/>
              <a:gd name="connsiteX1" fmla="*/ 297180 w 1242060"/>
              <a:gd name="connsiteY1" fmla="*/ 731520 h 2080260"/>
              <a:gd name="connsiteX2" fmla="*/ 1242060 w 1242060"/>
              <a:gd name="connsiteY2" fmla="*/ 0 h 208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2060" h="2080260">
                <a:moveTo>
                  <a:pt x="0" y="2080260"/>
                </a:moveTo>
                <a:cubicBezTo>
                  <a:pt x="45085" y="1579245"/>
                  <a:pt x="90170" y="1078230"/>
                  <a:pt x="297180" y="731520"/>
                </a:cubicBezTo>
                <a:cubicBezTo>
                  <a:pt x="504190" y="384810"/>
                  <a:pt x="873125" y="192405"/>
                  <a:pt x="1242060" y="0"/>
                </a:cubicBezTo>
              </a:path>
            </a:pathLst>
          </a:cu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C60D2E3D-038A-211C-655C-AF011863B21F}"/>
              </a:ext>
            </a:extLst>
          </p:cNvPr>
          <p:cNvCxnSpPr>
            <a:cxnSpLocks/>
            <a:endCxn id="53" idx="2"/>
          </p:cNvCxnSpPr>
          <p:nvPr/>
        </p:nvCxnSpPr>
        <p:spPr>
          <a:xfrm flipV="1">
            <a:off x="8193768" y="1246172"/>
            <a:ext cx="132763" cy="73477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6A9363FF-3399-A178-65C1-F913CF2BF33E}"/>
              </a:ext>
            </a:extLst>
          </p:cNvPr>
          <p:cNvCxnSpPr>
            <a:stCxn id="18" idx="6"/>
            <a:endCxn id="16" idx="3"/>
          </p:cNvCxnSpPr>
          <p:nvPr/>
        </p:nvCxnSpPr>
        <p:spPr>
          <a:xfrm flipV="1">
            <a:off x="7689263" y="2605449"/>
            <a:ext cx="2034320" cy="959349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任意多边形: 形状 65">
            <a:extLst>
              <a:ext uri="{FF2B5EF4-FFF2-40B4-BE49-F238E27FC236}">
                <a16:creationId xmlns:a16="http://schemas.microsoft.com/office/drawing/2014/main" id="{944BCC8D-81DE-F042-4123-23F1F25F3B76}"/>
              </a:ext>
            </a:extLst>
          </p:cNvPr>
          <p:cNvSpPr/>
          <p:nvPr/>
        </p:nvSpPr>
        <p:spPr>
          <a:xfrm>
            <a:off x="7663591" y="2511092"/>
            <a:ext cx="1965960" cy="922020"/>
          </a:xfrm>
          <a:custGeom>
            <a:avLst/>
            <a:gdLst>
              <a:gd name="connsiteX0" fmla="*/ 0 w 1965960"/>
              <a:gd name="connsiteY0" fmla="*/ 922020 h 922020"/>
              <a:gd name="connsiteX1" fmla="*/ 556260 w 1965960"/>
              <a:gd name="connsiteY1" fmla="*/ 274320 h 922020"/>
              <a:gd name="connsiteX2" fmla="*/ 1965960 w 1965960"/>
              <a:gd name="connsiteY2" fmla="*/ 0 h 92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5960" h="922020">
                <a:moveTo>
                  <a:pt x="0" y="922020"/>
                </a:moveTo>
                <a:cubicBezTo>
                  <a:pt x="114300" y="675005"/>
                  <a:pt x="228600" y="427990"/>
                  <a:pt x="556260" y="274320"/>
                </a:cubicBezTo>
                <a:cubicBezTo>
                  <a:pt x="883920" y="120650"/>
                  <a:pt x="1424940" y="60325"/>
                  <a:pt x="1965960" y="0"/>
                </a:cubicBezTo>
              </a:path>
            </a:pathLst>
          </a:cu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9" name="任意多边形: 形状 68">
            <a:extLst>
              <a:ext uri="{FF2B5EF4-FFF2-40B4-BE49-F238E27FC236}">
                <a16:creationId xmlns:a16="http://schemas.microsoft.com/office/drawing/2014/main" id="{ECB11928-36AE-BA3C-A676-DF0FE125597F}"/>
              </a:ext>
            </a:extLst>
          </p:cNvPr>
          <p:cNvSpPr/>
          <p:nvPr/>
        </p:nvSpPr>
        <p:spPr>
          <a:xfrm>
            <a:off x="7625491" y="2663492"/>
            <a:ext cx="2179320" cy="1104900"/>
          </a:xfrm>
          <a:custGeom>
            <a:avLst/>
            <a:gdLst>
              <a:gd name="connsiteX0" fmla="*/ 0 w 2179320"/>
              <a:gd name="connsiteY0" fmla="*/ 1104900 h 1104900"/>
              <a:gd name="connsiteX1" fmla="*/ 1150620 w 2179320"/>
              <a:gd name="connsiteY1" fmla="*/ 845820 h 1104900"/>
              <a:gd name="connsiteX2" fmla="*/ 2179320 w 2179320"/>
              <a:gd name="connsiteY2" fmla="*/ 0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104900">
                <a:moveTo>
                  <a:pt x="0" y="1104900"/>
                </a:moveTo>
                <a:cubicBezTo>
                  <a:pt x="393700" y="1067435"/>
                  <a:pt x="787400" y="1029970"/>
                  <a:pt x="1150620" y="845820"/>
                </a:cubicBezTo>
                <a:cubicBezTo>
                  <a:pt x="1513840" y="661670"/>
                  <a:pt x="1846580" y="330835"/>
                  <a:pt x="2179320" y="0"/>
                </a:cubicBezTo>
              </a:path>
            </a:pathLst>
          </a:cu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861A6DA8-492D-771F-7327-7096A5239D45}"/>
              </a:ext>
            </a:extLst>
          </p:cNvPr>
          <p:cNvCxnSpPr>
            <a:cxnSpLocks/>
          </p:cNvCxnSpPr>
          <p:nvPr/>
        </p:nvCxnSpPr>
        <p:spPr>
          <a:xfrm flipV="1">
            <a:off x="9376409" y="2514543"/>
            <a:ext cx="253093" cy="2910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4A25E7DE-CB9E-FCA8-52C9-FC3214D5365B}"/>
              </a:ext>
            </a:extLst>
          </p:cNvPr>
          <p:cNvCxnSpPr>
            <a:cxnSpLocks/>
          </p:cNvCxnSpPr>
          <p:nvPr/>
        </p:nvCxnSpPr>
        <p:spPr>
          <a:xfrm flipV="1">
            <a:off x="9622727" y="2677978"/>
            <a:ext cx="175260" cy="162877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D74F30C8-DA02-44B6-E814-451A80471CB5}"/>
              </a:ext>
            </a:extLst>
          </p:cNvPr>
          <p:cNvCxnSpPr>
            <a:stCxn id="16" idx="6"/>
            <a:endCxn id="17" idx="2"/>
          </p:cNvCxnSpPr>
          <p:nvPr/>
        </p:nvCxnSpPr>
        <p:spPr>
          <a:xfrm flipV="1">
            <a:off x="10291900" y="2370044"/>
            <a:ext cx="545976" cy="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083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492AF91-D355-4112-A59E-A04CECC2EBBB}"/>
              </a:ext>
            </a:extLst>
          </p:cNvPr>
          <p:cNvSpPr txBox="1"/>
          <p:nvPr/>
        </p:nvSpPr>
        <p:spPr>
          <a:xfrm>
            <a:off x="738321" y="736944"/>
            <a:ext cx="182614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Bold"/>
                <a:ea typeface="思源黑体 CN Bold"/>
                <a:cs typeface="+mn-cs"/>
              </a:rPr>
              <a:t>功能展示</a:t>
            </a:r>
          </a:p>
        </p:txBody>
      </p:sp>
      <p:pic>
        <p:nvPicPr>
          <p:cNvPr id="9" name="图形 8" descr="火车">
            <a:extLst>
              <a:ext uri="{FF2B5EF4-FFF2-40B4-BE49-F238E27FC236}">
                <a16:creationId xmlns:a16="http://schemas.microsoft.com/office/drawing/2014/main" id="{5AC6D035-7645-30A0-0577-9C01E5C9B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96479" y="407319"/>
            <a:ext cx="914400" cy="91440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56B57D17-E4EA-C823-77D2-88AA0BC9300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76555" y="1572259"/>
            <a:ext cx="11438890" cy="3713481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4149122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06DBF69-7B39-19E9-8C4D-17DA1B287BF2}"/>
              </a:ext>
            </a:extLst>
          </p:cNvPr>
          <p:cNvSpPr txBox="1"/>
          <p:nvPr/>
        </p:nvSpPr>
        <p:spPr>
          <a:xfrm>
            <a:off x="738321" y="736944"/>
            <a:ext cx="182614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Bold"/>
                <a:ea typeface="思源黑体 CN Bold"/>
                <a:cs typeface="+mn-cs"/>
              </a:rPr>
              <a:t>文件介绍</a:t>
            </a:r>
          </a:p>
        </p:txBody>
      </p:sp>
      <p:pic>
        <p:nvPicPr>
          <p:cNvPr id="5" name="图形 4" descr="火车">
            <a:extLst>
              <a:ext uri="{FF2B5EF4-FFF2-40B4-BE49-F238E27FC236}">
                <a16:creationId xmlns:a16="http://schemas.microsoft.com/office/drawing/2014/main" id="{F9A55B59-E450-7BDF-688E-0D70FA1A95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96479" y="407319"/>
            <a:ext cx="914400" cy="9144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71A9433-0AFD-0C7B-9AE1-254635019E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8948" y="3805998"/>
            <a:ext cx="861135" cy="111261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8B251E2-F548-FCD6-F95C-10259BE5F7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4531" y="3849236"/>
            <a:ext cx="739204" cy="103641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B209F74-9E29-5B0D-FDFC-FB7CB69390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4561" y="2475816"/>
            <a:ext cx="670618" cy="80016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217C8B3-762B-A2B6-3C56-43C2763095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54561" y="3849236"/>
            <a:ext cx="617273" cy="76206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651C63F-8C40-F164-F0A9-FF7CE907980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54561" y="5184553"/>
            <a:ext cx="731583" cy="777307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A8D2A348-70A8-DD78-E64A-7C162527207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19387" y="1492751"/>
            <a:ext cx="784928" cy="98306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5D4D5F8E-A20B-9DD1-9363-48F3F3FB648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48938" y="3245671"/>
            <a:ext cx="655377" cy="952583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B267CA27-804E-B234-BE87-7C18F7C1EC4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54919" y="3382049"/>
            <a:ext cx="772500" cy="1013548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6E456DED-003E-AAD1-4AD3-1225AC63A9A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254919" y="2359682"/>
            <a:ext cx="693480" cy="983065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F47CB5F6-37FD-99D8-BBD1-12837F992C7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254919" y="1321719"/>
            <a:ext cx="716342" cy="861135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F1071CC7-61B6-D00D-1250-6C227EE3C05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186328" y="4339593"/>
            <a:ext cx="815411" cy="990686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11BDF868-ADC4-8DEC-EC99-E1457FDCB28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299614" y="5449927"/>
            <a:ext cx="662997" cy="906859"/>
          </a:xfrm>
          <a:prstGeom prst="rect">
            <a:avLst/>
          </a:prstGeom>
        </p:spPr>
      </p:pic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9993A26A-748E-44D4-17ED-2753A5960A98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2280083" y="4362306"/>
            <a:ext cx="824448" cy="51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F69F3A5-FABC-692C-DD39-0BD67DFCAA86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843735" y="4367441"/>
            <a:ext cx="91082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958E65FB-0BF7-EBBA-99D2-614B1BFE63DE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240573" y="2875900"/>
            <a:ext cx="51398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21D3CFC8-CC2B-3E5A-F40B-9CF9322CB879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240573" y="5573206"/>
            <a:ext cx="51398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9F2F13CF-8F9D-5561-2652-FC6722035A7E}"/>
              </a:ext>
            </a:extLst>
          </p:cNvPr>
          <p:cNvCxnSpPr>
            <a:cxnSpLocks/>
          </p:cNvCxnSpPr>
          <p:nvPr/>
        </p:nvCxnSpPr>
        <p:spPr>
          <a:xfrm>
            <a:off x="4240573" y="2868812"/>
            <a:ext cx="0" cy="27185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2F06B850-9652-4A33-37E8-2071BA6A6ECD}"/>
              </a:ext>
            </a:extLst>
          </p:cNvPr>
          <p:cNvCxnSpPr>
            <a:stCxn id="12" idx="3"/>
            <a:endCxn id="18" idx="1"/>
          </p:cNvCxnSpPr>
          <p:nvPr/>
        </p:nvCxnSpPr>
        <p:spPr>
          <a:xfrm flipV="1">
            <a:off x="5425179" y="1984284"/>
            <a:ext cx="894208" cy="891617"/>
          </a:xfrm>
          <a:prstGeom prst="bentConnector3">
            <a:avLst/>
          </a:prstGeom>
          <a:ln w="19050">
            <a:solidFill>
              <a:schemeClr val="tx1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E3AE2EB0-BD83-8106-E93D-9502C352EBD2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5426939" y="2875900"/>
            <a:ext cx="1021999" cy="846063"/>
          </a:xfrm>
          <a:prstGeom prst="bentConnector3">
            <a:avLst>
              <a:gd name="adj1" fmla="val 43051"/>
            </a:avLst>
          </a:prstGeom>
          <a:ln w="19050">
            <a:solidFill>
              <a:schemeClr val="tx1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4C8D1515-B072-7706-2154-898F05FD047A}"/>
              </a:ext>
            </a:extLst>
          </p:cNvPr>
          <p:cNvSpPr/>
          <p:nvPr/>
        </p:nvSpPr>
        <p:spPr>
          <a:xfrm>
            <a:off x="1418948" y="1492751"/>
            <a:ext cx="5973197" cy="5050091"/>
          </a:xfrm>
          <a:prstGeom prst="rect">
            <a:avLst/>
          </a:prstGeom>
          <a:noFill/>
          <a:ln w="28575"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CC41EA09-A03A-EB5D-A054-22EE4707BA28}"/>
              </a:ext>
            </a:extLst>
          </p:cNvPr>
          <p:cNvSpPr/>
          <p:nvPr/>
        </p:nvSpPr>
        <p:spPr>
          <a:xfrm>
            <a:off x="8156744" y="1492751"/>
            <a:ext cx="2839735" cy="5050091"/>
          </a:xfrm>
          <a:prstGeom prst="rect">
            <a:avLst/>
          </a:prstGeom>
          <a:noFill/>
          <a:ln w="28575"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166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2EDF26B-B8C9-061D-7BEC-3C3328AB5886}"/>
              </a:ext>
            </a:extLst>
          </p:cNvPr>
          <p:cNvSpPr txBox="1"/>
          <p:nvPr/>
        </p:nvSpPr>
        <p:spPr>
          <a:xfrm>
            <a:off x="738321" y="736944"/>
            <a:ext cx="182614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Bold"/>
                <a:ea typeface="思源黑体 CN Bold"/>
                <a:cs typeface="+mn-cs"/>
              </a:rPr>
              <a:t>运行展示</a:t>
            </a:r>
          </a:p>
        </p:txBody>
      </p:sp>
      <p:pic>
        <p:nvPicPr>
          <p:cNvPr id="3" name="图形 2" descr="火车">
            <a:extLst>
              <a:ext uri="{FF2B5EF4-FFF2-40B4-BE49-F238E27FC236}">
                <a16:creationId xmlns:a16="http://schemas.microsoft.com/office/drawing/2014/main" id="{4ACAAB5A-0CF9-5777-D70D-769301CDA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96479" y="407319"/>
            <a:ext cx="914400" cy="9144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644F1E5-C486-FBD9-3CE1-5766386FF595}"/>
              </a:ext>
            </a:extLst>
          </p:cNvPr>
          <p:cNvSpPr txBox="1"/>
          <p:nvPr/>
        </p:nvSpPr>
        <p:spPr>
          <a:xfrm>
            <a:off x="4968536" y="3244334"/>
            <a:ext cx="2559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【</a:t>
            </a:r>
            <a:r>
              <a:rPr lang="zh-CN" altLang="en-US" b="1" dirty="0"/>
              <a:t>这里插上运行视频</a:t>
            </a:r>
            <a:r>
              <a:rPr lang="en-US" altLang="zh-CN" b="1" dirty="0"/>
              <a:t>】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67334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492AF91-D355-4112-A59E-A04CECC2EBBB}"/>
              </a:ext>
            </a:extLst>
          </p:cNvPr>
          <p:cNvSpPr txBox="1"/>
          <p:nvPr/>
        </p:nvSpPr>
        <p:spPr>
          <a:xfrm>
            <a:off x="738321" y="736944"/>
            <a:ext cx="423064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/>
                <a:ea typeface="思源黑体 CN Bold"/>
                <a:cs typeface="+mn-cs"/>
              </a:rPr>
              <a:t>数据结构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/>
                <a:ea typeface="思源黑体 CN Bold"/>
                <a:cs typeface="+mn-cs"/>
              </a:rPr>
              <a:t>——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思源黑体 CN Bold"/>
                <a:ea typeface="思源黑体 CN Bold"/>
                <a:cs typeface="+mn-cs"/>
              </a:rPr>
              <a:t>CityMap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/>
              <a:ea typeface="思源黑体 CN Bold"/>
              <a:cs typeface="+mn-cs"/>
            </a:endParaRPr>
          </a:p>
        </p:txBody>
      </p:sp>
      <p:pic>
        <p:nvPicPr>
          <p:cNvPr id="9" name="图形 8" descr="火车">
            <a:extLst>
              <a:ext uri="{FF2B5EF4-FFF2-40B4-BE49-F238E27FC236}">
                <a16:creationId xmlns:a16="http://schemas.microsoft.com/office/drawing/2014/main" id="{5AC6D035-7645-30A0-0577-9C01E5C9B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96479" y="279744"/>
            <a:ext cx="914400" cy="914400"/>
          </a:xfrm>
          <a:prstGeom prst="rect">
            <a:avLst/>
          </a:prstGeom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05F67E92-C2D8-7A70-B95E-67AAE1E63A35}"/>
              </a:ext>
            </a:extLst>
          </p:cNvPr>
          <p:cNvGrpSpPr/>
          <p:nvPr/>
        </p:nvGrpSpPr>
        <p:grpSpPr>
          <a:xfrm>
            <a:off x="160145" y="1642369"/>
            <a:ext cx="5798965" cy="5033639"/>
            <a:chOff x="-1849" y="2050742"/>
            <a:chExt cx="6097850" cy="4807257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4A89009D-9013-BF63-F4D8-B9D082B43CD0}"/>
                </a:ext>
              </a:extLst>
            </p:cNvPr>
            <p:cNvSpPr/>
            <p:nvPr/>
          </p:nvSpPr>
          <p:spPr>
            <a:xfrm>
              <a:off x="-1849" y="2050742"/>
              <a:ext cx="6097850" cy="4807257"/>
            </a:xfrm>
            <a:prstGeom prst="roundRect">
              <a:avLst/>
            </a:prstGeom>
            <a:gradFill>
              <a:gsLst>
                <a:gs pos="0">
                  <a:srgbClr val="014FA2"/>
                </a:gs>
                <a:gs pos="96000">
                  <a:srgbClr val="0E1E38"/>
                </a:gs>
              </a:gsLst>
              <a:lin ang="2700000" scaled="1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745F0EF0-E40F-0BA9-1F65-2C2D0C01F8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8683"/>
            <a:stretch/>
          </p:blipFill>
          <p:spPr>
            <a:xfrm>
              <a:off x="245001" y="2572089"/>
              <a:ext cx="5770080" cy="4095041"/>
            </a:xfrm>
            <a:prstGeom prst="rect">
              <a:avLst/>
            </a:prstGeom>
          </p:spPr>
        </p:pic>
      </p:grp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B544562F-0F3D-D487-DA86-0F8AAB8FA8CD}"/>
              </a:ext>
            </a:extLst>
          </p:cNvPr>
          <p:cNvSpPr/>
          <p:nvPr/>
        </p:nvSpPr>
        <p:spPr>
          <a:xfrm>
            <a:off x="6232892" y="1642369"/>
            <a:ext cx="5798965" cy="5033639"/>
          </a:xfrm>
          <a:prstGeom prst="roundRect">
            <a:avLst/>
          </a:prstGeom>
          <a:gradFill flip="none" rotWithShape="1">
            <a:gsLst>
              <a:gs pos="35000">
                <a:srgbClr val="DC8A06"/>
              </a:gs>
              <a:gs pos="100000">
                <a:srgbClr val="FCC352"/>
              </a:gs>
            </a:gsLst>
            <a:lin ang="13500000" scaled="1"/>
            <a:tileRect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D2A49869-266A-63F0-308A-F309F43763D6}"/>
              </a:ext>
            </a:extLst>
          </p:cNvPr>
          <p:cNvGrpSpPr/>
          <p:nvPr/>
        </p:nvGrpSpPr>
        <p:grpSpPr>
          <a:xfrm>
            <a:off x="8637467" y="2407431"/>
            <a:ext cx="1324484" cy="873535"/>
            <a:chOff x="9292878" y="1973025"/>
            <a:chExt cx="1034529" cy="654766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81CF2419-7CD4-44FF-5F5A-7AB8B91FFCFE}"/>
                </a:ext>
              </a:extLst>
            </p:cNvPr>
            <p:cNvSpPr/>
            <p:nvPr/>
          </p:nvSpPr>
          <p:spPr>
            <a:xfrm>
              <a:off x="9292878" y="1973025"/>
              <a:ext cx="1034529" cy="654766"/>
            </a:xfrm>
            <a:prstGeom prst="rect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49B1D9EF-AB61-78DE-FA23-F1E5686331AB}"/>
                </a:ext>
              </a:extLst>
            </p:cNvPr>
            <p:cNvSpPr/>
            <p:nvPr/>
          </p:nvSpPr>
          <p:spPr>
            <a:xfrm>
              <a:off x="9292878" y="1973025"/>
              <a:ext cx="241739" cy="654766"/>
            </a:xfrm>
            <a:prstGeom prst="rect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100"/>
                </a:lnSpc>
              </a:pPr>
              <a:r>
                <a:rPr lang="en-US" altLang="zh-CN" sz="1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vindex</a:t>
              </a:r>
              <a:endParaRPr lang="zh-CN" altLang="en-US" sz="7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888AE4B9-2227-8EAB-DEA7-486D7A066FAB}"/>
                </a:ext>
              </a:extLst>
            </p:cNvPr>
            <p:cNvSpPr/>
            <p:nvPr/>
          </p:nvSpPr>
          <p:spPr>
            <a:xfrm>
              <a:off x="9534617" y="1973025"/>
              <a:ext cx="551051" cy="193126"/>
            </a:xfrm>
            <a:prstGeom prst="rect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pc="-15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info[0]</a:t>
              </a:r>
              <a:endParaRPr lang="zh-CN" altLang="en-US" sz="1400" b="1" spc="-15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9507B195-D071-2D9D-C705-5C4EFA9B61FE}"/>
                </a:ext>
              </a:extLst>
            </p:cNvPr>
            <p:cNvSpPr/>
            <p:nvPr/>
          </p:nvSpPr>
          <p:spPr>
            <a:xfrm>
              <a:off x="9534617" y="2425787"/>
              <a:ext cx="551051" cy="202004"/>
            </a:xfrm>
            <a:prstGeom prst="rect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5D5636CE-CF60-ADE7-409F-A6FE035556F7}"/>
                </a:ext>
              </a:extLst>
            </p:cNvPr>
            <p:cNvSpPr/>
            <p:nvPr/>
          </p:nvSpPr>
          <p:spPr>
            <a:xfrm>
              <a:off x="10085668" y="1973025"/>
              <a:ext cx="241739" cy="654766"/>
            </a:xfrm>
            <a:prstGeom prst="rect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next</a:t>
              </a:r>
              <a:endParaRPr lang="zh-CN" altLang="en-U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6A4011A5-55B3-4901-E112-923F99082A71}"/>
              </a:ext>
            </a:extLst>
          </p:cNvPr>
          <p:cNvGrpSpPr/>
          <p:nvPr/>
        </p:nvGrpSpPr>
        <p:grpSpPr>
          <a:xfrm>
            <a:off x="10271444" y="2392867"/>
            <a:ext cx="1324484" cy="873535"/>
            <a:chOff x="9292878" y="1973025"/>
            <a:chExt cx="1034529" cy="654766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9CF9CB11-BCC1-9C7D-1902-F329079E96A6}"/>
                </a:ext>
              </a:extLst>
            </p:cNvPr>
            <p:cNvSpPr/>
            <p:nvPr/>
          </p:nvSpPr>
          <p:spPr>
            <a:xfrm>
              <a:off x="9292878" y="1973025"/>
              <a:ext cx="1034529" cy="654766"/>
            </a:xfrm>
            <a:prstGeom prst="rect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C36E5FAD-8B67-177A-2428-C91093AE652A}"/>
                </a:ext>
              </a:extLst>
            </p:cNvPr>
            <p:cNvSpPr/>
            <p:nvPr/>
          </p:nvSpPr>
          <p:spPr>
            <a:xfrm>
              <a:off x="9292878" y="1973025"/>
              <a:ext cx="241739" cy="654766"/>
            </a:xfrm>
            <a:prstGeom prst="rect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280187D8-B0BA-89B3-366E-9E230848C350}"/>
                </a:ext>
              </a:extLst>
            </p:cNvPr>
            <p:cNvSpPr/>
            <p:nvPr/>
          </p:nvSpPr>
          <p:spPr>
            <a:xfrm>
              <a:off x="9534617" y="2319111"/>
              <a:ext cx="551051" cy="308680"/>
            </a:xfrm>
            <a:prstGeom prst="rect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2483105A-831D-CA28-4D9C-E9C7B9FDC2DD}"/>
                </a:ext>
              </a:extLst>
            </p:cNvPr>
            <p:cNvSpPr/>
            <p:nvPr/>
          </p:nvSpPr>
          <p:spPr>
            <a:xfrm>
              <a:off x="10085668" y="1973025"/>
              <a:ext cx="241739" cy="654766"/>
            </a:xfrm>
            <a:prstGeom prst="rect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accent2">
                      <a:lumMod val="75000"/>
                    </a:schemeClr>
                  </a:solidFill>
                  <a:latin typeface="Consolas" panose="020B0609020204030204" pitchFamily="49" charset="0"/>
                </a:rPr>
                <a:t>Λ</a:t>
              </a:r>
              <a:endParaRPr lang="zh-CN" altLang="en-US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46833CA9-8B10-417F-19E0-4C4C9E9637EA}"/>
              </a:ext>
            </a:extLst>
          </p:cNvPr>
          <p:cNvGrpSpPr/>
          <p:nvPr/>
        </p:nvGrpSpPr>
        <p:grpSpPr>
          <a:xfrm>
            <a:off x="8637467" y="3675888"/>
            <a:ext cx="1324484" cy="873535"/>
            <a:chOff x="9292878" y="1973025"/>
            <a:chExt cx="1034529" cy="654766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1C1CDC91-1F1C-F8DF-0A59-26E8B8266DBA}"/>
                </a:ext>
              </a:extLst>
            </p:cNvPr>
            <p:cNvSpPr/>
            <p:nvPr/>
          </p:nvSpPr>
          <p:spPr>
            <a:xfrm>
              <a:off x="9292878" y="1973025"/>
              <a:ext cx="1034529" cy="654766"/>
            </a:xfrm>
            <a:prstGeom prst="rect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22EC9D1F-D149-2837-2963-4AD6875DD367}"/>
                </a:ext>
              </a:extLst>
            </p:cNvPr>
            <p:cNvSpPr/>
            <p:nvPr/>
          </p:nvSpPr>
          <p:spPr>
            <a:xfrm>
              <a:off x="9292878" y="1973025"/>
              <a:ext cx="241739" cy="654766"/>
            </a:xfrm>
            <a:prstGeom prst="rect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6E48973C-526E-DF70-8B23-69575B94A26F}"/>
                </a:ext>
              </a:extLst>
            </p:cNvPr>
            <p:cNvSpPr/>
            <p:nvPr/>
          </p:nvSpPr>
          <p:spPr>
            <a:xfrm>
              <a:off x="9534617" y="1973025"/>
              <a:ext cx="551051" cy="193126"/>
            </a:xfrm>
            <a:prstGeom prst="rect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79725F92-0BEF-11FE-4C10-3727A06091B2}"/>
                </a:ext>
              </a:extLst>
            </p:cNvPr>
            <p:cNvSpPr/>
            <p:nvPr/>
          </p:nvSpPr>
          <p:spPr>
            <a:xfrm>
              <a:off x="9534617" y="2425787"/>
              <a:ext cx="551051" cy="202004"/>
            </a:xfrm>
            <a:prstGeom prst="rect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22493B2D-49A9-01AE-8932-FC6E88283E01}"/>
                </a:ext>
              </a:extLst>
            </p:cNvPr>
            <p:cNvSpPr/>
            <p:nvPr/>
          </p:nvSpPr>
          <p:spPr>
            <a:xfrm>
              <a:off x="10085668" y="1973025"/>
              <a:ext cx="241739" cy="654766"/>
            </a:xfrm>
            <a:prstGeom prst="rect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accent2">
                      <a:lumMod val="75000"/>
                    </a:schemeClr>
                  </a:solidFill>
                  <a:latin typeface="Consolas" panose="020B0609020204030204" pitchFamily="49" charset="0"/>
                </a:rPr>
                <a:t>Λ</a:t>
              </a:r>
              <a:endParaRPr lang="zh-CN" altLang="en-US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75" name="文本框 74">
            <a:extLst>
              <a:ext uri="{FF2B5EF4-FFF2-40B4-BE49-F238E27FC236}">
                <a16:creationId xmlns:a16="http://schemas.microsoft.com/office/drawing/2014/main" id="{4901F003-7C0D-BE73-3C05-4FD2451290C5}"/>
              </a:ext>
            </a:extLst>
          </p:cNvPr>
          <p:cNvSpPr txBox="1"/>
          <p:nvPr/>
        </p:nvSpPr>
        <p:spPr>
          <a:xfrm>
            <a:off x="8946959" y="2669823"/>
            <a:ext cx="7054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info[1]</a:t>
            </a:r>
            <a:endParaRPr kumimoji="0" lang="zh-CN" altLang="en-US" sz="1400" b="1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2EBA5D41-2FD2-6FAB-66D3-C503C008E050}"/>
              </a:ext>
            </a:extLst>
          </p:cNvPr>
          <p:cNvSpPr txBox="1"/>
          <p:nvPr/>
        </p:nvSpPr>
        <p:spPr>
          <a:xfrm>
            <a:off x="8946959" y="2968891"/>
            <a:ext cx="7054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info[2]</a:t>
            </a:r>
            <a:endParaRPr kumimoji="0" lang="zh-CN" altLang="en-US" sz="1400" b="1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99738681-8CC9-D3AF-71EF-804E970691B6}"/>
              </a:ext>
            </a:extLst>
          </p:cNvPr>
          <p:cNvSpPr/>
          <p:nvPr/>
        </p:nvSpPr>
        <p:spPr>
          <a:xfrm>
            <a:off x="6597651" y="1874522"/>
            <a:ext cx="1710564" cy="4601628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B1051BAD-989E-9054-49E2-3E89C3F9402B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8060062" y="2844199"/>
            <a:ext cx="577405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9ACA6E2C-7139-9B75-2F3B-1D6293162A28}"/>
              </a:ext>
            </a:extLst>
          </p:cNvPr>
          <p:cNvCxnSpPr>
            <a:cxnSpLocks/>
          </p:cNvCxnSpPr>
          <p:nvPr/>
        </p:nvCxnSpPr>
        <p:spPr>
          <a:xfrm>
            <a:off x="9736110" y="2844199"/>
            <a:ext cx="53533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5ED4CAF6-6E6B-813C-528F-70C6627FADBA}"/>
              </a:ext>
            </a:extLst>
          </p:cNvPr>
          <p:cNvCxnSpPr>
            <a:cxnSpLocks/>
          </p:cNvCxnSpPr>
          <p:nvPr/>
        </p:nvCxnSpPr>
        <p:spPr>
          <a:xfrm>
            <a:off x="8060062" y="4112656"/>
            <a:ext cx="577405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2BCECB10-016A-F86C-976D-48651DD97191}"/>
              </a:ext>
            </a:extLst>
          </p:cNvPr>
          <p:cNvGrpSpPr/>
          <p:nvPr/>
        </p:nvGrpSpPr>
        <p:grpSpPr>
          <a:xfrm>
            <a:off x="6597652" y="2191564"/>
            <a:ext cx="1710565" cy="4284587"/>
            <a:chOff x="6597652" y="2191564"/>
            <a:chExt cx="1710565" cy="4284587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F280EB9-ECA2-3121-BD5B-9EED186F22AD}"/>
                </a:ext>
              </a:extLst>
            </p:cNvPr>
            <p:cNvSpPr/>
            <p:nvPr/>
          </p:nvSpPr>
          <p:spPr>
            <a:xfrm>
              <a:off x="6597652" y="2191566"/>
              <a:ext cx="1710564" cy="1289903"/>
            </a:xfrm>
            <a:prstGeom prst="rect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city[0]</a:t>
              </a:r>
              <a:endPara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FEEB3AAB-C883-0A85-1A57-B32BB51BE37E}"/>
                </a:ext>
              </a:extLst>
            </p:cNvPr>
            <p:cNvSpPr/>
            <p:nvPr/>
          </p:nvSpPr>
          <p:spPr>
            <a:xfrm>
              <a:off x="6597652" y="3467704"/>
              <a:ext cx="1710564" cy="1289903"/>
            </a:xfrm>
            <a:prstGeom prst="rect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city[1]</a:t>
              </a:r>
              <a:endPara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3223085A-3377-5413-EAC3-9059AA2511F6}"/>
                </a:ext>
              </a:extLst>
            </p:cNvPr>
            <p:cNvSpPr/>
            <p:nvPr/>
          </p:nvSpPr>
          <p:spPr>
            <a:xfrm>
              <a:off x="6597652" y="4757606"/>
              <a:ext cx="1710564" cy="1718545"/>
            </a:xfrm>
            <a:prstGeom prst="rect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D2B2727A-9475-ED5D-563F-03F04F158399}"/>
                </a:ext>
              </a:extLst>
            </p:cNvPr>
            <p:cNvSpPr/>
            <p:nvPr/>
          </p:nvSpPr>
          <p:spPr>
            <a:xfrm>
              <a:off x="7118767" y="5261670"/>
              <a:ext cx="90928" cy="9475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224FC502-F998-C165-6E11-428843FD8077}"/>
                </a:ext>
              </a:extLst>
            </p:cNvPr>
            <p:cNvSpPr/>
            <p:nvPr/>
          </p:nvSpPr>
          <p:spPr>
            <a:xfrm>
              <a:off x="7118767" y="5568442"/>
              <a:ext cx="90928" cy="9475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24FCC25D-70CE-FA18-01F3-5A17B0FC57EE}"/>
                </a:ext>
              </a:extLst>
            </p:cNvPr>
            <p:cNvSpPr/>
            <p:nvPr/>
          </p:nvSpPr>
          <p:spPr>
            <a:xfrm>
              <a:off x="7118767" y="5870723"/>
              <a:ext cx="90928" cy="9475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69262EE5-36F0-941F-F991-E6B61301A722}"/>
                </a:ext>
              </a:extLst>
            </p:cNvPr>
            <p:cNvSpPr/>
            <p:nvPr/>
          </p:nvSpPr>
          <p:spPr>
            <a:xfrm>
              <a:off x="7730812" y="2191564"/>
              <a:ext cx="577405" cy="1276140"/>
            </a:xfrm>
            <a:prstGeom prst="rect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first</a:t>
              </a:r>
              <a:endPara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46F2B9EA-4401-C3C7-4BEA-9CBC5D533ED4}"/>
                </a:ext>
              </a:extLst>
            </p:cNvPr>
            <p:cNvSpPr/>
            <p:nvPr/>
          </p:nvSpPr>
          <p:spPr>
            <a:xfrm>
              <a:off x="7730812" y="3474586"/>
              <a:ext cx="577405" cy="1289903"/>
            </a:xfrm>
            <a:prstGeom prst="rect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first</a:t>
              </a:r>
              <a:endParaRPr lang="zh-CN" altLang="en-US" dirty="0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14916E01-C187-D62D-A8DA-B897AB25F6EF}"/>
                </a:ext>
              </a:extLst>
            </p:cNvPr>
            <p:cNvSpPr/>
            <p:nvPr/>
          </p:nvSpPr>
          <p:spPr>
            <a:xfrm>
              <a:off x="7730810" y="4771371"/>
              <a:ext cx="577405" cy="1704780"/>
            </a:xfrm>
            <a:prstGeom prst="rect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241B3B3B-9716-E888-A615-06A5F5DF3741}"/>
                </a:ext>
              </a:extLst>
            </p:cNvPr>
            <p:cNvSpPr/>
            <p:nvPr/>
          </p:nvSpPr>
          <p:spPr>
            <a:xfrm>
              <a:off x="7989386" y="5261670"/>
              <a:ext cx="90928" cy="9475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582EE538-AF44-7072-794B-179B821F6A06}"/>
                </a:ext>
              </a:extLst>
            </p:cNvPr>
            <p:cNvSpPr/>
            <p:nvPr/>
          </p:nvSpPr>
          <p:spPr>
            <a:xfrm>
              <a:off x="7989386" y="5568442"/>
              <a:ext cx="90928" cy="9475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0487A003-7F25-46A9-F802-3AD836800658}"/>
                </a:ext>
              </a:extLst>
            </p:cNvPr>
            <p:cNvSpPr/>
            <p:nvPr/>
          </p:nvSpPr>
          <p:spPr>
            <a:xfrm>
              <a:off x="7989386" y="5870723"/>
              <a:ext cx="90928" cy="9475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95" name="矩形 94">
            <a:extLst>
              <a:ext uri="{FF2B5EF4-FFF2-40B4-BE49-F238E27FC236}">
                <a16:creationId xmlns:a16="http://schemas.microsoft.com/office/drawing/2014/main" id="{89692B8D-1DF8-42B6-C2FB-7B4C82A6D22C}"/>
              </a:ext>
            </a:extLst>
          </p:cNvPr>
          <p:cNvSpPr/>
          <p:nvPr/>
        </p:nvSpPr>
        <p:spPr>
          <a:xfrm>
            <a:off x="8530441" y="5957346"/>
            <a:ext cx="1324484" cy="518803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vexnum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E97871AD-3469-4D31-1A03-9AC061F6A292}"/>
              </a:ext>
            </a:extLst>
          </p:cNvPr>
          <p:cNvSpPr/>
          <p:nvPr/>
        </p:nvSpPr>
        <p:spPr>
          <a:xfrm>
            <a:off x="10077150" y="5957346"/>
            <a:ext cx="1324484" cy="518803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edgenum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BA11A5A2-1DD7-2564-E0B0-6F8A901C3234}"/>
              </a:ext>
            </a:extLst>
          </p:cNvPr>
          <p:cNvSpPr txBox="1"/>
          <p:nvPr/>
        </p:nvSpPr>
        <p:spPr>
          <a:xfrm>
            <a:off x="6853907" y="1848376"/>
            <a:ext cx="113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v[]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4ED4799D-D888-32D5-D8AE-4F2EE2FC004C}"/>
              </a:ext>
            </a:extLst>
          </p:cNvPr>
          <p:cNvSpPr txBox="1"/>
          <p:nvPr/>
        </p:nvSpPr>
        <p:spPr>
          <a:xfrm>
            <a:off x="8693792" y="1272579"/>
            <a:ext cx="87716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思源黑体 CN Bold"/>
                <a:ea typeface="思源黑体 CN Bold"/>
              </a:rPr>
              <a:t>示意图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/>
              <a:ea typeface="思源黑体 CN Bold"/>
              <a:cs typeface="+mn-cs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5F052486-5C6C-F3A4-A1F9-52C967CED77F}"/>
              </a:ext>
            </a:extLst>
          </p:cNvPr>
          <p:cNvSpPr txBox="1"/>
          <p:nvPr/>
        </p:nvSpPr>
        <p:spPr>
          <a:xfrm>
            <a:off x="2415061" y="1291641"/>
            <a:ext cx="110799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思源黑体 CN Bold"/>
                <a:ea typeface="思源黑体 CN Bold"/>
              </a:rPr>
              <a:t>结构定义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/>
              <a:ea typeface="思源黑体 CN Bol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34254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442</Words>
  <Application>Microsoft Office PowerPoint</Application>
  <PresentationFormat>宽屏</PresentationFormat>
  <Paragraphs>103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Roboto Regular</vt:lpstr>
      <vt:lpstr>等线</vt:lpstr>
      <vt:lpstr>等线 Light</vt:lpstr>
      <vt:lpstr>思源黑体 CN Bold</vt:lpstr>
      <vt:lpstr>思源黑体 CN Regular</vt:lpstr>
      <vt:lpstr>Arial</vt:lpstr>
      <vt:lpstr>Consolas</vt:lpstr>
      <vt:lpstr>Helvetica</vt:lpstr>
      <vt:lpstr>Wingdings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吕 星宇</dc:creator>
  <cp:lastModifiedBy>吕 星宇</cp:lastModifiedBy>
  <cp:revision>122</cp:revision>
  <dcterms:created xsi:type="dcterms:W3CDTF">2022-06-13T12:35:44Z</dcterms:created>
  <dcterms:modified xsi:type="dcterms:W3CDTF">2022-06-19T13:38:10Z</dcterms:modified>
</cp:coreProperties>
</file>