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82" r:id="rId3"/>
    <p:sldId id="272" r:id="rId4"/>
    <p:sldId id="268" r:id="rId5"/>
    <p:sldId id="284" r:id="rId6"/>
    <p:sldId id="283" r:id="rId7"/>
    <p:sldId id="285" r:id="rId8"/>
    <p:sldId id="280" r:id="rId9"/>
    <p:sldId id="281" r:id="rId10"/>
  </p:sldIdLst>
  <p:sldSz cx="9144000" cy="5143500" type="screen16x9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Red Hat Display" panose="020B0604020202020204" charset="0"/>
      <p:regular r:id="rId16"/>
      <p:bold r:id="rId17"/>
      <p:italic r:id="rId18"/>
      <p:boldItalic r:id="rId19"/>
    </p:embeddedFont>
    <p:embeddedFont>
      <p:font typeface="Red Hat Display Black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B3FBAF-5AE6-4135-A008-81A3DF2E00FE}">
  <a:tblStyle styleId="{D1B3FBAF-5AE6-4135-A008-81A3DF2E00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557" y="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5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6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8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527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ed-ha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ntsquirrel.com/fonts/ralewa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Service Desk Interaction Analysis (text classification)</a:t>
            </a:r>
            <a:endParaRPr sz="3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2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123F2-A3B4-416B-B702-90417A68B89B}"/>
              </a:ext>
            </a:extLst>
          </p:cNvPr>
          <p:cNvSpPr txBox="1"/>
          <p:nvPr/>
        </p:nvSpPr>
        <p:spPr>
          <a:xfrm>
            <a:off x="457200" y="1094577"/>
            <a:ext cx="6957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embedding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7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approach</a:t>
            </a:r>
            <a:endParaRPr dirty="0"/>
          </a:p>
        </p:txBody>
      </p:sp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60" name="Google Shape;260;p30"/>
          <p:cNvGrpSpPr/>
          <p:nvPr/>
        </p:nvGrpSpPr>
        <p:grpSpPr>
          <a:xfrm>
            <a:off x="736305" y="2622353"/>
            <a:ext cx="3040276" cy="1338140"/>
            <a:chOff x="1087645" y="2241353"/>
            <a:chExt cx="3040276" cy="1338140"/>
          </a:xfrm>
        </p:grpSpPr>
        <p:sp>
          <p:nvSpPr>
            <p:cNvPr id="261" name="Google Shape;261;p30"/>
            <p:cNvSpPr/>
            <p:nvPr/>
          </p:nvSpPr>
          <p:spPr>
            <a:xfrm rot="2700000">
              <a:off x="2326920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55579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990000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1</a:t>
              </a:r>
              <a:endParaRPr sz="1200" b="1" dirty="0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3" name="Google Shape;263;p30"/>
            <p:cNvSpPr txBox="1"/>
            <p:nvPr/>
          </p:nvSpPr>
          <p:spPr>
            <a:xfrm rot="18900000">
              <a:off x="1541940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Research techniques</a:t>
              </a:r>
              <a:endParaRPr sz="8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265" name="Google Shape;265;p30"/>
          <p:cNvGrpSpPr/>
          <p:nvPr/>
        </p:nvGrpSpPr>
        <p:grpSpPr>
          <a:xfrm>
            <a:off x="2263650" y="2621903"/>
            <a:ext cx="3040276" cy="1338590"/>
            <a:chOff x="2610486" y="2240903"/>
            <a:chExt cx="3040276" cy="1338590"/>
          </a:xfrm>
        </p:grpSpPr>
        <p:sp>
          <p:nvSpPr>
            <p:cNvPr id="266" name="Google Shape;266;p30"/>
            <p:cNvSpPr/>
            <p:nvPr/>
          </p:nvSpPr>
          <p:spPr>
            <a:xfrm rot="2700000">
              <a:off x="384976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07414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2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2</a:t>
              </a:r>
              <a:endParaRPr sz="1200" b="1" dirty="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8" name="Google Shape;268;p30"/>
            <p:cNvSpPr txBox="1"/>
            <p:nvPr/>
          </p:nvSpPr>
          <p:spPr>
            <a:xfrm rot="18900000">
              <a:off x="3063853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Apply on “exemplary data</a:t>
              </a:r>
              <a:r>
                <a:rPr lang="de-DE" sz="12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“</a:t>
              </a:r>
              <a:endParaRPr sz="8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270" name="Google Shape;270;p30"/>
          <p:cNvGrpSpPr/>
          <p:nvPr/>
        </p:nvGrpSpPr>
        <p:grpSpPr>
          <a:xfrm>
            <a:off x="3809802" y="2619203"/>
            <a:ext cx="3040276" cy="1341290"/>
            <a:chOff x="4156638" y="2238203"/>
            <a:chExt cx="3040276" cy="1341290"/>
          </a:xfrm>
        </p:grpSpPr>
        <p:sp>
          <p:nvSpPr>
            <p:cNvPr id="271" name="Google Shape;271;p30"/>
            <p:cNvSpPr/>
            <p:nvPr/>
          </p:nvSpPr>
          <p:spPr>
            <a:xfrm rot="2700000">
              <a:off x="539591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62029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3</a:t>
              </a:r>
              <a:endParaRPr sz="12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3" name="Google Shape;273;p30"/>
            <p:cNvSpPr txBox="1"/>
            <p:nvPr/>
          </p:nvSpPr>
          <p:spPr>
            <a:xfrm rot="18900000">
              <a:off x="4603268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Convert model to real data</a:t>
              </a:r>
              <a:endParaRPr sz="8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19" name="Google Shape;271;p30">
            <a:extLst>
              <a:ext uri="{FF2B5EF4-FFF2-40B4-BE49-F238E27FC236}">
                <a16:creationId xmlns:a16="http://schemas.microsoft.com/office/drawing/2014/main" id="{01145166-C87B-451A-9031-A2A462F7516F}"/>
              </a:ext>
            </a:extLst>
          </p:cNvPr>
          <p:cNvSpPr/>
          <p:nvPr/>
        </p:nvSpPr>
        <p:spPr>
          <a:xfrm rot="2700000">
            <a:off x="6576422" y="1356374"/>
            <a:ext cx="561726" cy="304027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72;p30">
            <a:extLst>
              <a:ext uri="{FF2B5EF4-FFF2-40B4-BE49-F238E27FC236}">
                <a16:creationId xmlns:a16="http://schemas.microsoft.com/office/drawing/2014/main" id="{E6A2BB5E-6C71-4F06-AF18-336FDB3B2225}"/>
              </a:ext>
            </a:extLst>
          </p:cNvPr>
          <p:cNvSpPr/>
          <p:nvPr/>
        </p:nvSpPr>
        <p:spPr>
          <a:xfrm>
            <a:off x="5800800" y="3550355"/>
            <a:ext cx="374100" cy="374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4</a:t>
            </a:r>
            <a:endParaRPr sz="1200" b="1" dirty="0">
              <a:solidFill>
                <a:schemeClr val="accen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1" name="Google Shape;273;p30">
            <a:extLst>
              <a:ext uri="{FF2B5EF4-FFF2-40B4-BE49-F238E27FC236}">
                <a16:creationId xmlns:a16="http://schemas.microsoft.com/office/drawing/2014/main" id="{16FD7143-DA78-4593-8A9A-4F4C04972287}"/>
              </a:ext>
            </a:extLst>
          </p:cNvPr>
          <p:cNvSpPr txBox="1"/>
          <p:nvPr/>
        </p:nvSpPr>
        <p:spPr>
          <a:xfrm rot="18900000">
            <a:off x="5770266" y="2583166"/>
            <a:ext cx="2341513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Train on real data</a:t>
            </a:r>
            <a:endParaRPr sz="800" b="1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New </a:t>
            </a:r>
            <a:r>
              <a:rPr lang="de-DE" dirty="0" err="1"/>
              <a:t>technique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Text </a:t>
            </a:r>
            <a:r>
              <a:rPr lang="de-DE" dirty="0" err="1"/>
              <a:t>embedding</a:t>
            </a:r>
            <a:endParaRPr dirty="0"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4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when using real data 1/2</a:t>
            </a:r>
            <a:endParaRPr dirty="0"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5</a:t>
            </a:fld>
            <a:endParaRPr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when using real data 2/2</a:t>
            </a:r>
            <a:endParaRPr dirty="0"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6</a:t>
            </a:fld>
            <a:endParaRPr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4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7</a:t>
            </a:fld>
            <a:endParaRPr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╸"/>
            </a:pPr>
            <a:r>
              <a:rPr lang="en" sz="1400"/>
              <a:t>Titles: Red Hat Display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╸"/>
            </a:pPr>
            <a:r>
              <a:rPr lang="en" sz="1400"/>
              <a:t>Body copy: Raleway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https://www.fontsquirrel.com/fonts/red-hat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https://www.fontsquirrel.com/fonts/raleway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4" name="Google Shape;354;p38"/>
          <p:cNvSpPr txBox="1"/>
          <p:nvPr/>
        </p:nvSpPr>
        <p:spPr>
          <a:xfrm>
            <a:off x="913175" y="4017800"/>
            <a:ext cx="7330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5" name="Google Shape;355;p3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61" name="Google Shape;361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76" name="Google Shape;376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82" name="Google Shape;382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90" name="Google Shape;390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96" name="Google Shape;396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04" name="Google Shape;404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13" name="Google Shape;413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16" name="Google Shape;41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19" name="Google Shape;419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23" name="Google Shape;423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31" name="Google Shape;431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38" name="Google Shape;438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44" name="Google Shape;444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47" name="Google Shape;447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53" name="Google Shape;453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56" name="Google Shape;456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64" name="Google Shape;464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70" name="Google Shape;470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79" name="Google Shape;479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84" name="Google Shape;484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89" name="Google Shape;489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94" name="Google Shape;494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97" name="Google Shape;497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00" name="Google Shape;500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04" name="Google Shape;504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07" name="Google Shape;507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18" name="Google Shape;518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22" name="Google Shape;522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25" name="Google Shape;525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30" name="Google Shape;530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35" name="Google Shape;535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42" name="Google Shape;542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52" name="Google Shape;552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56" name="Google Shape;556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60" name="Google Shape;560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66" name="Google Shape;566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69" name="Google Shape;569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77" name="Google Shape;577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84" name="Google Shape;584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87" name="Google Shape;587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96" name="Google Shape;596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05" name="Google Shape;605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08" name="Google Shape;608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15" name="Google Shape;615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23" name="Google Shape;623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27" name="Google Shape;627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34" name="Google Shape;634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38" name="Google Shape;638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42" name="Google Shape;642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48" name="Google Shape;648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76" name="Google Shape;676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00" name="Google Shape;700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15" name="Google Shape;715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19" name="Google Shape;719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26" name="Google Shape;726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35" name="Google Shape;735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39" name="Google Shape;739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45" name="Google Shape;745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53" name="Google Shape;753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60" name="Google Shape;760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70" name="Google Shape;770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82" name="Google Shape;782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88" name="Google Shape;788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96" name="Google Shape;79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99" name="Google Shape;799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02" name="Google Shape;802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08" name="Google Shape;808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</a:rPr>
              <a:t>SlidesCarnival icons are editable shapes. 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This means that you can: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Resize them without losing quality.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Change fill color and opacity.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╸"/>
            </a:pPr>
            <a:r>
              <a:rPr lang="en" sz="900">
                <a:solidFill>
                  <a:schemeClr val="dk1"/>
                </a:solidFill>
              </a:rPr>
              <a:t>Change line color, width and style.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Isn’t that nice? :)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Examples: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</p:txBody>
      </p:sp>
      <p:sp>
        <p:nvSpPr>
          <p:cNvPr id="809" name="Google Shape;809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Raleway</vt:lpstr>
      <vt:lpstr>Arial</vt:lpstr>
      <vt:lpstr>Red Hat Display</vt:lpstr>
      <vt:lpstr>Red Hat Display Black</vt:lpstr>
      <vt:lpstr>Rutland template</vt:lpstr>
      <vt:lpstr>Service Desk Interaction Analysis (text classification)</vt:lpstr>
      <vt:lpstr>Agenda</vt:lpstr>
      <vt:lpstr>approach</vt:lpstr>
      <vt:lpstr>New technique: Text embedding</vt:lpstr>
      <vt:lpstr>Challenges when using real data 1/2</vt:lpstr>
      <vt:lpstr>Challenges when using real data 2/2</vt:lpstr>
      <vt:lpstr>Results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/ Interaction Analysis (text classification)</dc:title>
  <dc:creator>Michael Zemp</dc:creator>
  <cp:lastModifiedBy>Michael Zemp</cp:lastModifiedBy>
  <cp:revision>4</cp:revision>
  <dcterms:modified xsi:type="dcterms:W3CDTF">2020-04-05T13:52:40Z</dcterms:modified>
</cp:coreProperties>
</file>