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3" r:id="rId9"/>
    <p:sldId id="262" r:id="rId10"/>
  </p:sldIdLst>
  <p:sldSz cx="9144000" cy="6858000" type="screen4x3"/>
  <p:notesSz cx="6858000" cy="9144000"/>
  <p:embeddedFontLst>
    <p:embeddedFont>
      <p:font typeface="Segoe UI Black" pitchFamily="34" charset="0"/>
      <p:bold r:id="rId11"/>
      <p:boldItalic r:id="rId12"/>
    </p:embeddedFont>
    <p:embeddedFont>
      <p:font typeface="Tw Cen MT" pitchFamily="34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  <p:embeddedFont>
      <p:font typeface="華康雅風體W3" pitchFamily="65" charset="-120"/>
      <p:regular r:id="rId18"/>
    </p:embeddedFont>
    <p:embeddedFont>
      <p:font typeface="微軟正黑體" pitchFamily="34" charset="-120"/>
      <p:regular r:id="rId19"/>
      <p:bold r:id="rId2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olite.maxmind.com/download/geoip/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4564" y="1778456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華康雅風體W3" pitchFamily="65" charset="-120"/>
                <a:ea typeface="華康雅風體W3" pitchFamily="65" charset="-120"/>
                <a:cs typeface="Segoe UI Black" panose="020B0A02040204020203" pitchFamily="34" charset="0"/>
              </a:rPr>
              <a:t>Python_</a:t>
            </a:r>
            <a:r>
              <a:rPr lang="zh-TW" altLang="en-US" sz="4400" b="1" dirty="0" smtClean="0">
                <a:latin typeface="華康雅風體W3" pitchFamily="65" charset="-120"/>
                <a:ea typeface="華康雅風體W3" pitchFamily="65" charset="-120"/>
                <a:cs typeface="Segoe UI Black" panose="020B0A02040204020203" pitchFamily="34" charset="0"/>
              </a:rPr>
              <a:t>期中報告</a:t>
            </a:r>
            <a:endParaRPr lang="en-US" altLang="zh-TW" sz="4400" b="1" dirty="0" smtClean="0">
              <a:latin typeface="華康雅風體W3" pitchFamily="65" charset="-120"/>
              <a:ea typeface="華康雅風體W3" pitchFamily="65" charset="-120"/>
              <a:cs typeface="Segoe UI Black" panose="020B0A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6940" y="3132336"/>
            <a:ext cx="45047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600" b="1" dirty="0">
                <a:latin typeface="華康雅風體W3" pitchFamily="65" charset="-120"/>
                <a:ea typeface="華康雅風體W3" pitchFamily="65" charset="-120"/>
              </a:rPr>
              <a:t>Pygeoip</a:t>
            </a:r>
            <a:endParaRPr lang="zh-TW" altLang="en-US" sz="9600" b="1" dirty="0"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75300" y="6021288"/>
            <a:ext cx="386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華康雅風體W3" pitchFamily="65" charset="-120"/>
                <a:ea typeface="華康雅風體W3" pitchFamily="65" charset="-120"/>
                <a:cs typeface="Segoe UI Black" panose="020B0A02040204020203" pitchFamily="34" charset="0"/>
              </a:rPr>
              <a:t>A1023352</a:t>
            </a:r>
            <a:r>
              <a:rPr lang="zh-TW" altLang="en-US" sz="3200" dirty="0">
                <a:latin typeface="華康雅風體W3" pitchFamily="65" charset="-120"/>
                <a:ea typeface="華康雅風體W3" pitchFamily="65" charset="-120"/>
                <a:cs typeface="Segoe UI Black" panose="020B0A02040204020203" pitchFamily="34" charset="0"/>
              </a:rPr>
              <a:t>　</a:t>
            </a:r>
            <a:r>
              <a:rPr lang="zh-TW" altLang="en-US" sz="3200" dirty="0" smtClean="0">
                <a:latin typeface="華康雅風體W3" pitchFamily="65" charset="-120"/>
                <a:ea typeface="華康雅風體W3" pitchFamily="65" charset="-120"/>
                <a:cs typeface="Segoe UI Black" panose="020B0A02040204020203" pitchFamily="34" charset="0"/>
              </a:rPr>
              <a:t>謝明峯</a:t>
            </a:r>
            <a:endParaRPr lang="en-US" altLang="zh-TW" sz="3200" dirty="0" smtClean="0">
              <a:latin typeface="華康雅風體W3" pitchFamily="65" charset="-120"/>
              <a:ea typeface="華康雅風體W3" pitchFamily="65" charset="-12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71600" y="2204864"/>
            <a:ext cx="734481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TW" sz="2400" b="1" dirty="0" err="1">
                <a:latin typeface="華康雅風體W3" pitchFamily="65" charset="-120"/>
                <a:ea typeface="華康雅風體W3" pitchFamily="65" charset="-120"/>
              </a:rPr>
              <a:t>GeoIP</a:t>
            </a:r>
            <a:r>
              <a:rPr lang="en-US" altLang="zh-TW" sz="2400" b="1" dirty="0">
                <a:latin typeface="華康雅風體W3" pitchFamily="65" charset="-120"/>
                <a:ea typeface="華康雅風體W3" pitchFamily="65" charset="-120"/>
              </a:rPr>
              <a:t> </a:t>
            </a:r>
            <a:r>
              <a:rPr lang="zh-TW" altLang="en-US" sz="2400" b="1" dirty="0">
                <a:latin typeface="華康雅風體W3" pitchFamily="65" charset="-120"/>
                <a:ea typeface="華康雅風體W3" pitchFamily="65" charset="-120"/>
              </a:rPr>
              <a:t>是一個能夠根據 </a:t>
            </a:r>
            <a:r>
              <a:rPr lang="en-US" altLang="zh-CN" sz="2400" b="1" dirty="0">
                <a:latin typeface="華康雅風體W3" pitchFamily="65" charset="-120"/>
                <a:ea typeface="華康雅風體W3" pitchFamily="65" charset="-120"/>
              </a:rPr>
              <a:t>IP </a:t>
            </a:r>
            <a:r>
              <a:rPr lang="zh-TW" altLang="en-US" sz="2400" b="1" dirty="0">
                <a:latin typeface="華康雅風體W3" pitchFamily="65" charset="-120"/>
                <a:ea typeface="華康雅風體W3" pitchFamily="65" charset="-120"/>
              </a:rPr>
              <a:t>查詢位置的 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API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400" b="1" dirty="0">
              <a:latin typeface="華康雅風體W3" pitchFamily="65" charset="-120"/>
              <a:ea typeface="華康雅風體W3" pitchFamily="65" charset="-12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顯示</a:t>
            </a:r>
            <a:r>
              <a:rPr lang="zh-TW" altLang="en-US" sz="2400" b="1" dirty="0">
                <a:latin typeface="華康雅風體W3" pitchFamily="65" charset="-120"/>
                <a:ea typeface="華康雅風體W3" pitchFamily="65" charset="-120"/>
              </a:rPr>
              <a:t>國家、地區、城市、緯度和</a:t>
            </a: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經度</a:t>
            </a:r>
            <a:endParaRPr lang="zh-TW" altLang="en-US" sz="2400" b="1" dirty="0"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套件介紹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03369"/>
            <a:ext cx="3682833" cy="214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09" r="88350">
                        <a14:foregroundMark x1="51456" y1="31746" x2="51456" y2="31746"/>
                        <a14:foregroundMark x1="56311" y1="28571" x2="56311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12431"/>
            <a:ext cx="278448" cy="34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09" r="88350">
                        <a14:foregroundMark x1="51456" y1="31746" x2="51456" y2="31746"/>
                        <a14:foregroundMark x1="56311" y1="28571" x2="56311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04" y="5255497"/>
            <a:ext cx="278448" cy="34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09" r="88350">
                        <a14:foregroundMark x1="51456" y1="31746" x2="51456" y2="31746"/>
                        <a14:foregroundMark x1="56311" y1="28571" x2="56311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933056"/>
            <a:ext cx="278448" cy="34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71600" y="2204864"/>
            <a:ext cx="7344816" cy="312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資料庫分類，各個資料庫會有些許不同，像是城市的方法可能無法在國家內使用</a:t>
            </a:r>
            <a:endParaRPr lang="en-US" altLang="zh-TW" sz="2400" b="1" dirty="0" smtClean="0">
              <a:latin typeface="華康雅風體W3" pitchFamily="65" charset="-120"/>
              <a:ea typeface="華康雅風體W3" pitchFamily="65" charset="-120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zh-TW" sz="2400" b="1" dirty="0" smtClean="0">
              <a:latin typeface="華康雅風體W3" pitchFamily="65" charset="-120"/>
              <a:ea typeface="華康雅風體W3" pitchFamily="65" charset="-12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TW" sz="2400" b="1" dirty="0" err="1" smtClean="0">
                <a:latin typeface="華康雅風體W3" pitchFamily="65" charset="-120"/>
                <a:ea typeface="華康雅風體W3" pitchFamily="65" charset="-120"/>
              </a:rPr>
              <a:t>GeoLite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 Country</a:t>
            </a: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  國家</a:t>
            </a:r>
            <a:endParaRPr lang="en-US" altLang="zh-TW" sz="2400" b="1" dirty="0" smtClean="0">
              <a:latin typeface="華康雅風體W3" pitchFamily="65" charset="-120"/>
              <a:ea typeface="華康雅風體W3" pitchFamily="65" charset="-12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TW" sz="2400" b="1" dirty="0" err="1">
                <a:latin typeface="華康雅風體W3" pitchFamily="65" charset="-120"/>
                <a:ea typeface="華康雅風體W3" pitchFamily="65" charset="-120"/>
              </a:rPr>
              <a:t>GeoLite</a:t>
            </a:r>
            <a:r>
              <a:rPr lang="en-US" altLang="zh-TW" sz="2400" b="1" dirty="0">
                <a:latin typeface="華康雅風體W3" pitchFamily="65" charset="-120"/>
                <a:ea typeface="華康雅風體W3" pitchFamily="65" charset="-120"/>
              </a:rPr>
              <a:t> 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City	</a:t>
            </a: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 城市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	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2400" b="1" dirty="0" err="1" smtClean="0">
                <a:latin typeface="華康雅風體W3" pitchFamily="65" charset="-120"/>
                <a:ea typeface="華康雅風體W3" pitchFamily="65" charset="-120"/>
              </a:rPr>
              <a:t>Geo</a:t>
            </a:r>
            <a:r>
              <a:rPr lang="en-US" altLang="zh-TW" sz="2400" b="1" dirty="0" err="1" smtClean="0">
                <a:latin typeface="華康雅風體W3" pitchFamily="65" charset="-120"/>
                <a:ea typeface="華康雅風體W3" pitchFamily="65" charset="-120"/>
              </a:rPr>
              <a:t>IPORG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		</a:t>
            </a: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  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ORG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TW" sz="2400" b="1" dirty="0" err="1" smtClean="0">
                <a:latin typeface="華康雅風體W3" pitchFamily="65" charset="-120"/>
                <a:ea typeface="華康雅風體W3" pitchFamily="65" charset="-120"/>
              </a:rPr>
              <a:t>GeoIPISP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		</a:t>
            </a:r>
            <a:r>
              <a:rPr lang="zh-TW" altLang="en-US" sz="2400" b="1" dirty="0" smtClean="0">
                <a:latin typeface="華康雅風體W3" pitchFamily="65" charset="-120"/>
                <a:ea typeface="華康雅風體W3" pitchFamily="65" charset="-120"/>
              </a:rPr>
              <a:t>  </a:t>
            </a:r>
            <a:r>
              <a:rPr lang="en-US" altLang="zh-TW" sz="2400" b="1" dirty="0" smtClean="0">
                <a:latin typeface="華康雅風體W3" pitchFamily="65" charset="-120"/>
                <a:ea typeface="華康雅風體W3" pitchFamily="65" charset="-120"/>
              </a:rPr>
              <a:t>ISP</a:t>
            </a:r>
            <a:endParaRPr lang="en-US" altLang="zh-CN" sz="2400" b="1" dirty="0"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套件介紹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/>
          <a:stretch/>
        </p:blipFill>
        <p:spPr bwMode="auto">
          <a:xfrm>
            <a:off x="301925" y="5877272"/>
            <a:ext cx="8684165" cy="54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4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套件安裝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55576" y="2060848"/>
            <a:ext cx="7848872" cy="4495800"/>
          </a:xfrm>
        </p:spPr>
        <p:txBody>
          <a:bodyPr/>
          <a:lstStyle/>
          <a:p>
            <a:r>
              <a:rPr lang="en-US" altLang="zh-TW" b="1" dirty="0">
                <a:latin typeface="華康雅風體W3" pitchFamily="65" charset="-120"/>
                <a:ea typeface="華康雅風體W3" pitchFamily="65" charset="-120"/>
              </a:rPr>
              <a:t>pip install </a:t>
            </a:r>
            <a:r>
              <a:rPr lang="en-US" altLang="zh-TW" b="1" dirty="0" err="1" smtClean="0">
                <a:latin typeface="華康雅風體W3" pitchFamily="65" charset="-120"/>
                <a:ea typeface="華康雅風體W3" pitchFamily="65" charset="-120"/>
              </a:rPr>
              <a:t>pygeoip</a:t>
            </a:r>
            <a:endParaRPr lang="en-US" altLang="zh-TW" b="1" dirty="0" smtClean="0">
              <a:latin typeface="華康雅風體W3" pitchFamily="65" charset="-120"/>
              <a:ea typeface="華康雅風體W3" pitchFamily="65" charset="-120"/>
            </a:endParaRPr>
          </a:p>
          <a:p>
            <a:endParaRPr lang="en-US" altLang="zh-TW" b="1" dirty="0">
              <a:latin typeface="華康雅風體W3" pitchFamily="65" charset="-120"/>
              <a:ea typeface="華康雅風體W3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華康雅風體W3" pitchFamily="65" charset="-120"/>
                <a:ea typeface="華康雅風體W3" pitchFamily="65" charset="-120"/>
              </a:rPr>
              <a:t>wget</a:t>
            </a:r>
            <a:r>
              <a:rPr lang="zh-TW" altLang="en-US" sz="3600" b="1" dirty="0" smtClean="0">
                <a:latin typeface="華康雅風體W3" pitchFamily="65" charset="-120"/>
                <a:ea typeface="華康雅風體W3" pitchFamily="65" charset="-120"/>
              </a:rPr>
              <a:t> </a:t>
            </a:r>
            <a:r>
              <a:rPr lang="en-US" altLang="zh-TW" sz="3600" b="1" dirty="0">
                <a:latin typeface="華康雅風體W3" pitchFamily="65" charset="-120"/>
                <a:ea typeface="華康雅風體W3" pitchFamily="65" charset="-120"/>
              </a:rPr>
              <a:t/>
            </a:r>
            <a:br>
              <a:rPr lang="en-US" altLang="zh-TW" sz="3600" b="1" dirty="0">
                <a:latin typeface="華康雅風體W3" pitchFamily="65" charset="-120"/>
                <a:ea typeface="華康雅風體W3" pitchFamily="65" charset="-120"/>
              </a:rPr>
            </a:br>
            <a:r>
              <a:rPr lang="en-US" altLang="zh-TW" sz="2400" b="1" u="sng" dirty="0" smtClean="0">
                <a:solidFill>
                  <a:srgbClr val="00B0F0"/>
                </a:solidFill>
                <a:latin typeface="華康雅風體W3" pitchFamily="65" charset="-120"/>
                <a:ea typeface="華康雅風體W3" pitchFamily="65" charset="-120"/>
                <a:hlinkClick r:id="rId2"/>
              </a:rPr>
              <a:t>http</a:t>
            </a:r>
            <a:r>
              <a:rPr lang="en-US" altLang="zh-TW" sz="2400" b="1" u="sng" dirty="0">
                <a:solidFill>
                  <a:srgbClr val="00B0F0"/>
                </a:solidFill>
                <a:latin typeface="華康雅風體W3" pitchFamily="65" charset="-120"/>
                <a:ea typeface="華康雅風體W3" pitchFamily="65" charset="-120"/>
                <a:hlinkClick r:id="rId2"/>
              </a:rPr>
              <a:t>://</a:t>
            </a:r>
            <a:r>
              <a:rPr lang="en-US" altLang="zh-TW" sz="2400" b="1" u="sng" dirty="0" smtClean="0">
                <a:solidFill>
                  <a:srgbClr val="00B0F0"/>
                </a:solidFill>
                <a:latin typeface="華康雅風體W3" pitchFamily="65" charset="-120"/>
                <a:ea typeface="華康雅風體W3" pitchFamily="65" charset="-120"/>
                <a:hlinkClick r:id="rId2"/>
              </a:rPr>
              <a:t>geolite.maxmind.com/download/geoip/database/</a:t>
            </a:r>
            <a:r>
              <a:rPr lang="en-US" altLang="zh-TW" sz="2400" b="1" u="sng" dirty="0">
                <a:solidFill>
                  <a:srgbClr val="00B0F0"/>
                </a:solidFill>
                <a:latin typeface="華康雅風體W3" pitchFamily="65" charset="-120"/>
                <a:ea typeface="華康雅風體W3" pitchFamily="65" charset="-120"/>
              </a:rPr>
              <a:t/>
            </a:r>
            <a:br>
              <a:rPr lang="en-US" altLang="zh-TW" sz="2400" b="1" u="sng" dirty="0">
                <a:solidFill>
                  <a:srgbClr val="00B0F0"/>
                </a:solidFill>
                <a:latin typeface="華康雅風體W3" pitchFamily="65" charset="-120"/>
                <a:ea typeface="華康雅風體W3" pitchFamily="65" charset="-120"/>
              </a:rPr>
            </a:br>
            <a:r>
              <a:rPr lang="en-US" altLang="zh-TW" sz="2400" b="1" u="sng" dirty="0" smtClean="0">
                <a:solidFill>
                  <a:srgbClr val="00B0F0"/>
                </a:solidFill>
                <a:latin typeface="華康雅風體W3" pitchFamily="65" charset="-120"/>
                <a:ea typeface="華康雅風體W3" pitchFamily="65" charset="-120"/>
              </a:rPr>
              <a:t>GeoLiteCity.dat.gz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b="1" u="sng" dirty="0">
              <a:solidFill>
                <a:srgbClr val="00B0F0"/>
              </a:solidFill>
              <a:latin typeface="華康雅風體W3" pitchFamily="65" charset="-120"/>
              <a:ea typeface="華康雅風體W3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華康雅風體W3" pitchFamily="65" charset="-120"/>
                <a:ea typeface="華康雅風體W3" pitchFamily="65" charset="-120"/>
              </a:rPr>
              <a:t>gunzip</a:t>
            </a:r>
            <a:r>
              <a:rPr lang="en-US" altLang="zh-TW" b="1" dirty="0">
                <a:latin typeface="華康雅風體W3" pitchFamily="65" charset="-120"/>
                <a:ea typeface="華康雅風體W3" pitchFamily="65" charset="-120"/>
              </a:rPr>
              <a:t> </a:t>
            </a:r>
            <a:r>
              <a:rPr lang="en-US" altLang="zh-TW" b="1" dirty="0" smtClean="0">
                <a:latin typeface="華康雅風體W3" pitchFamily="65" charset="-120"/>
                <a:ea typeface="華康雅風體W3" pitchFamily="65" charset="-120"/>
              </a:rPr>
              <a:t>GeoLiteCity.dat.gz</a:t>
            </a:r>
            <a:endParaRPr lang="en-US" altLang="zh-TW" b="1" dirty="0">
              <a:solidFill>
                <a:srgbClr val="FF0000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6176" y="544522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解壓縮</a:t>
            </a:r>
            <a:endParaRPr lang="zh-TW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283968" y="44074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下載檔案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6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主要程式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碼</a:t>
            </a:r>
            <a:r>
              <a:rPr lang="en-US" altLang="zh-TW" b="1" dirty="0" smtClean="0">
                <a:latin typeface="華康雅風體W3" pitchFamily="65" charset="-120"/>
                <a:ea typeface="華康雅風體W3" pitchFamily="65" charset="-120"/>
              </a:rPr>
              <a:t>-import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與讀取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997152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#encoding: utf-8</a:t>
            </a:r>
          </a:p>
          <a:p>
            <a:r>
              <a:rPr lang="en-US" altLang="zh-TW" sz="1600" dirty="0"/>
              <a:t>import </a:t>
            </a:r>
            <a:r>
              <a:rPr lang="en-US" altLang="zh-TW" sz="1600" dirty="0" err="1" smtClean="0"/>
              <a:t>pygeoip</a:t>
            </a:r>
            <a:endParaRPr lang="en-US" altLang="zh-TW" sz="1600" dirty="0" smtClean="0"/>
          </a:p>
          <a:p>
            <a:r>
              <a:rPr lang="en-US" altLang="zh-TW" sz="1600" dirty="0"/>
              <a:t>lite = </a:t>
            </a:r>
            <a:r>
              <a:rPr lang="en-US" altLang="zh-TW" sz="1600" dirty="0" err="1"/>
              <a:t>pygeoip.GeoIP</a:t>
            </a:r>
            <a:r>
              <a:rPr lang="en-US" altLang="zh-TW" sz="1600" dirty="0"/>
              <a:t>('./GeoLiteCity.dat')</a:t>
            </a:r>
          </a:p>
          <a:p>
            <a:r>
              <a:rPr lang="en-US" altLang="zh-TW" sz="1600" dirty="0" err="1" smtClean="0"/>
              <a:t>asnum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pygeoip.GeoIP</a:t>
            </a:r>
            <a:r>
              <a:rPr lang="en-US" altLang="zh-TW" sz="1600" dirty="0" smtClean="0"/>
              <a:t>('./GeoIPASNum.dat')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r>
              <a:rPr lang="en-US" altLang="zh-TW" sz="1600" dirty="0"/>
              <a:t>select = input('</a:t>
            </a:r>
            <a:r>
              <a:rPr lang="zh-TW" altLang="en-US" sz="1600" dirty="0"/>
              <a:t>請選擇查詢方法 →</a:t>
            </a:r>
            <a:r>
              <a:rPr lang="en-US" altLang="zh-TW" sz="1600" dirty="0"/>
              <a:t>[1]</a:t>
            </a:r>
            <a:r>
              <a:rPr lang="zh-TW" altLang="en-US" sz="1600" dirty="0"/>
              <a:t>網域 </a:t>
            </a:r>
            <a:r>
              <a:rPr lang="en-US" altLang="zh-TW" sz="1600" dirty="0"/>
              <a:t>[2]IP address : </a:t>
            </a:r>
            <a:r>
              <a:rPr lang="en-US" altLang="zh-TW" sz="1600" dirty="0" smtClean="0"/>
              <a:t>')</a:t>
            </a:r>
            <a:endParaRPr lang="en-US" altLang="zh-TW" sz="1600" dirty="0"/>
          </a:p>
          <a:p>
            <a:r>
              <a:rPr lang="en-US" altLang="zh-TW" sz="1600" dirty="0"/>
              <a:t>if select == 1: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dn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raw_input</a:t>
            </a:r>
            <a:r>
              <a:rPr lang="en-US" altLang="zh-TW" sz="1600" dirty="0"/>
              <a:t>('</a:t>
            </a:r>
            <a:r>
              <a:rPr lang="zh-TW" altLang="en-US" sz="1600" dirty="0"/>
              <a:t>鎖定目標 </a:t>
            </a:r>
            <a:r>
              <a:rPr lang="en-US" altLang="zh-TW" sz="1600" dirty="0"/>
              <a:t>:')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Pygeoip_dn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dn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err="1" smtClean="0"/>
              <a:t>elif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select == 2: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ip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raw_input</a:t>
            </a:r>
            <a:r>
              <a:rPr lang="en-US" altLang="zh-TW" sz="1600" dirty="0"/>
              <a:t>('</a:t>
            </a:r>
            <a:r>
              <a:rPr lang="zh-TW" altLang="en-US" sz="1600" dirty="0"/>
              <a:t>鎖定目標 </a:t>
            </a:r>
            <a:r>
              <a:rPr lang="en-US" altLang="zh-TW" sz="1600" dirty="0" smtClean="0"/>
              <a:t>:')</a:t>
            </a:r>
            <a:endParaRPr lang="zh-TW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898412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讀取</a:t>
            </a:r>
            <a:r>
              <a:rPr lang="en-US" altLang="zh-TW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GeoLiteCity.dat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GeoIPASNum.dat</a:t>
            </a:r>
            <a:r>
              <a:rPr lang="zh-TW" altLang="en-US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檔案</a:t>
            </a:r>
            <a:endParaRPr lang="zh-TW" altLang="en-US" b="1" dirty="0">
              <a:solidFill>
                <a:srgbClr val="FF0000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7656" y="4081562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判斷以哪種方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式進行查詢：</a:t>
            </a:r>
            <a:r>
              <a:rPr lang="en-US" altLang="zh-TW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[1]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網域 </a:t>
            </a:r>
            <a:r>
              <a:rPr lang="en-US" altLang="zh-TW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[2]IP</a:t>
            </a:r>
            <a:endParaRPr lang="zh-TW" altLang="en-US" b="1" dirty="0">
              <a:solidFill>
                <a:srgbClr val="FF0000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2267744"/>
            <a:ext cx="3888432" cy="6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186" y1="59375" x2="44186" y2="59375"/>
                        <a14:foregroundMark x1="53488" y1="43750" x2="53488" y2="43750"/>
                        <a14:foregroundMark x1="37209" y1="29688" x2="37209" y2="29688"/>
                        <a14:foregroundMark x1="55814" y1="25000" x2="55814" y2="25000"/>
                        <a14:foregroundMark x1="65116" y1="32813" x2="65116" y2="32813"/>
                        <a14:foregroundMark x1="65116" y1="46875" x2="65116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85184"/>
            <a:ext cx="137884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4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主要程式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碼</a:t>
            </a:r>
            <a:r>
              <a:rPr lang="en-US" altLang="zh-TW" b="1" dirty="0" smtClean="0">
                <a:latin typeface="華康雅風體W3" pitchFamily="65" charset="-120"/>
                <a:ea typeface="華康雅風體W3" pitchFamily="65" charset="-120"/>
              </a:rPr>
              <a:t>-IP Address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997152"/>
          </a:xfrm>
        </p:spPr>
        <p:txBody>
          <a:bodyPr>
            <a:noAutofit/>
          </a:bodyPr>
          <a:lstStyle/>
          <a:p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Pygeoip_ip</a:t>
            </a:r>
            <a:r>
              <a:rPr lang="en-US" altLang="zh-TW" sz="1400" dirty="0"/>
              <a:t>(target):</a:t>
            </a:r>
          </a:p>
          <a:p>
            <a:r>
              <a:rPr lang="en-US" altLang="zh-TW" sz="1400" dirty="0"/>
              <a:t>        rec = </a:t>
            </a:r>
            <a:r>
              <a:rPr lang="en-US" altLang="zh-TW" sz="1400" dirty="0" err="1" smtClean="0"/>
              <a:t>lite</a:t>
            </a:r>
            <a:r>
              <a:rPr lang="en-US" altLang="zh-TW" sz="1400" dirty="0" err="1" smtClean="0"/>
              <a:t>.record_by_addr</a:t>
            </a:r>
            <a:r>
              <a:rPr lang="en-US" altLang="zh-TW" sz="1400" dirty="0" smtClean="0"/>
              <a:t>(target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city = rec['city</a:t>
            </a:r>
            <a:r>
              <a:rPr lang="en-US" altLang="zh-TW" sz="1400" dirty="0" smtClean="0"/>
              <a:t>']</a:t>
            </a:r>
            <a:endParaRPr lang="en-US" altLang="zh-TW" sz="1400" dirty="0"/>
          </a:p>
          <a:p>
            <a:r>
              <a:rPr lang="en-US" altLang="zh-TW" sz="1400" dirty="0"/>
              <a:t>        region = rec['</a:t>
            </a:r>
            <a:r>
              <a:rPr lang="en-US" altLang="zh-TW" sz="1400" dirty="0" err="1"/>
              <a:t>region_code</a:t>
            </a:r>
            <a:r>
              <a:rPr lang="en-US" altLang="zh-TW" sz="1400" dirty="0"/>
              <a:t>']</a:t>
            </a:r>
          </a:p>
          <a:p>
            <a:r>
              <a:rPr lang="en-US" altLang="zh-TW" sz="1400" dirty="0"/>
              <a:t>        country = rec['</a:t>
            </a:r>
            <a:r>
              <a:rPr lang="en-US" altLang="zh-TW" sz="1400" dirty="0" err="1"/>
              <a:t>country_name</a:t>
            </a:r>
            <a:r>
              <a:rPr lang="en-US" altLang="zh-TW" sz="1400" dirty="0"/>
              <a:t>']</a:t>
            </a:r>
          </a:p>
          <a:p>
            <a:r>
              <a:rPr lang="en-US" altLang="zh-TW" sz="1400" dirty="0"/>
              <a:t>        long = rec['longitude']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lat</a:t>
            </a:r>
            <a:r>
              <a:rPr lang="en-US" altLang="zh-TW" sz="1400" dirty="0"/>
              <a:t> = rec['latitude</a:t>
            </a:r>
            <a:r>
              <a:rPr lang="en-US" altLang="zh-TW" sz="1400" dirty="0" smtClean="0"/>
              <a:t>']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/>
              <a:t>area </a:t>
            </a:r>
            <a:r>
              <a:rPr lang="en-US" altLang="zh-TW" sz="1400" dirty="0"/>
              <a:t>= rec['</a:t>
            </a:r>
            <a:r>
              <a:rPr lang="en-US" altLang="zh-TW" sz="1400" dirty="0" err="1"/>
              <a:t>area_code</a:t>
            </a:r>
            <a:r>
              <a:rPr lang="en-US" altLang="zh-TW" sz="1400" dirty="0"/>
              <a:t>']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pos</a:t>
            </a:r>
            <a:r>
              <a:rPr lang="en-US" altLang="zh-TW" sz="1400" dirty="0"/>
              <a:t> = rec['</a:t>
            </a:r>
            <a:r>
              <a:rPr lang="en-US" altLang="zh-TW" sz="1400" dirty="0" err="1"/>
              <a:t>postal_code</a:t>
            </a:r>
            <a:r>
              <a:rPr lang="en-US" altLang="zh-TW" sz="1400" dirty="0"/>
              <a:t>']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isp</a:t>
            </a:r>
            <a:r>
              <a:rPr lang="en-US" altLang="zh-TW" sz="1400" dirty="0"/>
              <a:t>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asnum.isp_by_addr</a:t>
            </a:r>
            <a:r>
              <a:rPr lang="en-US" altLang="zh-TW" sz="1400" dirty="0"/>
              <a:t>(target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print </a:t>
            </a:r>
            <a:r>
              <a:rPr lang="en-US" altLang="zh-TW" sz="1400" dirty="0"/>
              <a:t>'- </a:t>
            </a:r>
            <a:r>
              <a:rPr lang="zh-TW" altLang="en-US" sz="1400" dirty="0"/>
              <a:t>偵測目標 </a:t>
            </a:r>
            <a:r>
              <a:rPr lang="en-US" altLang="zh-TW" sz="1400" dirty="0"/>
              <a:t>- ' + </a:t>
            </a:r>
            <a:r>
              <a:rPr lang="en-US" altLang="zh-TW" sz="1400" dirty="0"/>
              <a:t>target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print </a:t>
            </a:r>
            <a:r>
              <a:rPr lang="en-US" altLang="zh-TW" sz="1400" dirty="0"/>
              <a:t>'- </a:t>
            </a:r>
            <a:r>
              <a:rPr lang="zh-TW" altLang="en-US" sz="1400" dirty="0"/>
              <a:t>偵測位置 </a:t>
            </a:r>
            <a:r>
              <a:rPr lang="en-US" altLang="zh-TW" sz="1400" dirty="0"/>
              <a:t>- '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print </a:t>
            </a:r>
            <a:r>
              <a:rPr lang="en-US" altLang="zh-TW" sz="1400" dirty="0"/>
              <a:t>' </a:t>
            </a:r>
            <a:r>
              <a:rPr lang="zh-TW" altLang="en-US" sz="1400" dirty="0"/>
              <a:t>國家 </a:t>
            </a:r>
            <a:r>
              <a:rPr lang="en-US" altLang="zh-TW" sz="1400" dirty="0"/>
              <a:t>: '+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(country) +' , </a:t>
            </a:r>
            <a:r>
              <a:rPr lang="zh-TW" altLang="en-US" sz="1400" dirty="0"/>
              <a:t>城市 </a:t>
            </a:r>
            <a:r>
              <a:rPr lang="en-US" altLang="zh-TW" sz="1400" dirty="0"/>
              <a:t>: '+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(city) +' , </a:t>
            </a:r>
            <a:r>
              <a:rPr lang="zh-TW" altLang="en-US" sz="1400" dirty="0"/>
              <a:t>地區 </a:t>
            </a:r>
            <a:r>
              <a:rPr lang="en-US" altLang="zh-TW" sz="1400" dirty="0"/>
              <a:t>: ' 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(region)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print </a:t>
            </a:r>
            <a:r>
              <a:rPr lang="en-US" altLang="zh-TW" sz="1400" dirty="0"/>
              <a:t>' ISP : ' 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isp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print </a:t>
            </a:r>
            <a:r>
              <a:rPr lang="en-US" altLang="zh-TW" sz="1400" dirty="0"/>
              <a:t>' </a:t>
            </a:r>
            <a:r>
              <a:rPr lang="zh-TW" altLang="en-US" sz="1400" dirty="0"/>
              <a:t>經度 </a:t>
            </a:r>
            <a:r>
              <a:rPr lang="en-US" altLang="zh-TW" sz="1400" dirty="0"/>
              <a:t>: '+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lat</a:t>
            </a:r>
            <a:r>
              <a:rPr lang="en-US" altLang="zh-TW" sz="1400" dirty="0"/>
              <a:t>)+ ' , </a:t>
            </a:r>
            <a:r>
              <a:rPr lang="zh-TW" altLang="en-US" sz="1400" dirty="0"/>
              <a:t>緯度 </a:t>
            </a:r>
            <a:r>
              <a:rPr lang="en-US" altLang="zh-TW" sz="1400" dirty="0"/>
              <a:t>: '+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(long)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print </a:t>
            </a:r>
            <a:r>
              <a:rPr lang="en-US" altLang="zh-TW" sz="1400" dirty="0"/>
              <a:t>' </a:t>
            </a:r>
            <a:r>
              <a:rPr lang="zh-TW" altLang="en-US" sz="1400" dirty="0"/>
              <a:t>地區代碼 </a:t>
            </a:r>
            <a:r>
              <a:rPr lang="en-US" altLang="zh-TW" sz="1400" dirty="0"/>
              <a:t>: '+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(area)+' , </a:t>
            </a:r>
            <a:r>
              <a:rPr lang="zh-TW" altLang="en-US" sz="1400" dirty="0"/>
              <a:t>郵遞區號 </a:t>
            </a:r>
            <a:r>
              <a:rPr lang="en-US" altLang="zh-TW" sz="1400" dirty="0"/>
              <a:t>: '+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pos</a:t>
            </a:r>
            <a:r>
              <a:rPr lang="en-US" altLang="zh-TW" sz="1400" dirty="0"/>
              <a:t>)</a:t>
            </a:r>
          </a:p>
          <a:p>
            <a:endParaRPr lang="zh-TW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800200" y="1845695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04456" y="1702549"/>
            <a:ext cx="493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record_by_name</a:t>
            </a:r>
            <a:r>
              <a:rPr lang="zh-TW" altLang="en-US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得到的資料會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是</a:t>
            </a:r>
            <a:r>
              <a:rPr lang="zh-TW" altLang="en-US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辭典集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，把</a:t>
            </a:r>
            <a:r>
              <a:rPr lang="zh-TW" altLang="en-US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傳進的</a:t>
            </a:r>
            <a:r>
              <a:rPr lang="en-US" altLang="zh-TW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target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rec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存取</a:t>
            </a:r>
            <a:endParaRPr lang="zh-TW" altLang="en-US" b="1" dirty="0">
              <a:solidFill>
                <a:srgbClr val="FF0000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4908" y="4581128"/>
            <a:ext cx="5637088" cy="1825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4288" y="53090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印出資料</a:t>
            </a:r>
            <a:endParaRPr lang="zh-TW" altLang="en-US" sz="2000" b="1" dirty="0">
              <a:solidFill>
                <a:srgbClr val="FF0000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669504"/>
            <a:ext cx="8153400" cy="4495800"/>
          </a:xfrm>
        </p:spPr>
        <p:txBody>
          <a:bodyPr>
            <a:no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Pygeoip_dn</a:t>
            </a:r>
            <a:r>
              <a:rPr lang="en-US" altLang="zh-TW" sz="1400" dirty="0"/>
              <a:t>(target):</a:t>
            </a:r>
          </a:p>
          <a:p>
            <a:r>
              <a:rPr lang="en-US" altLang="zh-TW" sz="1400" dirty="0"/>
              <a:t>        rec = </a:t>
            </a:r>
            <a:r>
              <a:rPr lang="en-US" altLang="zh-TW" sz="1400" dirty="0" err="1" smtClean="0"/>
              <a:t>lite</a:t>
            </a:r>
            <a:r>
              <a:rPr lang="en-US" altLang="zh-TW" sz="1400" dirty="0" err="1" smtClean="0"/>
              <a:t>.record_by_name</a:t>
            </a:r>
            <a:r>
              <a:rPr lang="en-US" altLang="zh-TW" sz="1400" dirty="0" smtClean="0"/>
              <a:t>(target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city = rec['city']</a:t>
            </a:r>
          </a:p>
          <a:p>
            <a:r>
              <a:rPr lang="en-US" altLang="zh-TW" sz="1400" dirty="0"/>
              <a:t>        region = rec['</a:t>
            </a:r>
            <a:r>
              <a:rPr lang="en-US" altLang="zh-TW" sz="1400" dirty="0" err="1"/>
              <a:t>region_code</a:t>
            </a:r>
            <a:r>
              <a:rPr lang="en-US" altLang="zh-TW" sz="1400" dirty="0"/>
              <a:t>']</a:t>
            </a:r>
          </a:p>
          <a:p>
            <a:r>
              <a:rPr lang="en-US" altLang="zh-TW" sz="1400" dirty="0"/>
              <a:t>        country = rec['</a:t>
            </a:r>
            <a:r>
              <a:rPr lang="en-US" altLang="zh-TW" sz="1400" dirty="0" err="1"/>
              <a:t>country_name</a:t>
            </a:r>
            <a:r>
              <a:rPr lang="en-US" altLang="zh-TW" sz="1400" dirty="0"/>
              <a:t>']</a:t>
            </a:r>
          </a:p>
          <a:p>
            <a:r>
              <a:rPr lang="en-US" altLang="zh-TW" sz="1400" dirty="0"/>
              <a:t>        long = rec['longitude']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lat</a:t>
            </a:r>
            <a:r>
              <a:rPr lang="en-US" altLang="zh-TW" sz="1400" dirty="0"/>
              <a:t> = rec['latitude']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pos</a:t>
            </a:r>
            <a:r>
              <a:rPr lang="en-US" altLang="zh-TW" sz="1400" dirty="0"/>
              <a:t> = rec['</a:t>
            </a:r>
            <a:r>
              <a:rPr lang="en-US" altLang="zh-TW" sz="1400" dirty="0" err="1"/>
              <a:t>postal_code</a:t>
            </a:r>
            <a:r>
              <a:rPr lang="en-US" altLang="zh-TW" sz="1400" dirty="0" smtClean="0"/>
              <a:t>']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area </a:t>
            </a:r>
            <a:r>
              <a:rPr lang="en-US" altLang="zh-TW" sz="1400" dirty="0"/>
              <a:t>= rec['</a:t>
            </a:r>
            <a:r>
              <a:rPr lang="en-US" altLang="zh-TW" sz="1400" dirty="0" err="1"/>
              <a:t>area_code</a:t>
            </a:r>
            <a:r>
              <a:rPr lang="en-US" altLang="zh-TW" sz="1400" dirty="0"/>
              <a:t>']</a:t>
            </a:r>
            <a:endParaRPr lang="en-US" altLang="zh-TW" sz="1400" dirty="0" smtClean="0"/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isp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asnum.isp_by_name</a:t>
            </a:r>
            <a:r>
              <a:rPr lang="en-US" altLang="zh-TW" sz="1400" dirty="0"/>
              <a:t>(target)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print </a:t>
            </a:r>
            <a:r>
              <a:rPr lang="en-US" altLang="zh-TW" sz="1400" dirty="0"/>
              <a:t>'- </a:t>
            </a:r>
            <a:r>
              <a:rPr lang="zh-TW" altLang="en-US" sz="1400" dirty="0"/>
              <a:t>偵測目標 </a:t>
            </a:r>
            <a:r>
              <a:rPr lang="en-US" altLang="zh-TW" sz="1400" dirty="0"/>
              <a:t>- ' + target</a:t>
            </a:r>
          </a:p>
          <a:p>
            <a:r>
              <a:rPr lang="en-US" altLang="zh-TW" sz="1400" dirty="0"/>
              <a:t>        print '- </a:t>
            </a:r>
            <a:r>
              <a:rPr lang="zh-TW" altLang="en-US" sz="1400" dirty="0"/>
              <a:t>偵測位置 </a:t>
            </a:r>
            <a:r>
              <a:rPr lang="en-US" altLang="zh-TW" sz="1400" dirty="0"/>
              <a:t>- '</a:t>
            </a:r>
          </a:p>
          <a:p>
            <a:r>
              <a:rPr lang="en-US" altLang="zh-TW" sz="1400" dirty="0"/>
              <a:t>        print ' </a:t>
            </a:r>
            <a:r>
              <a:rPr lang="zh-TW" altLang="en-US" sz="1400" dirty="0"/>
              <a:t>國家 </a:t>
            </a:r>
            <a:r>
              <a:rPr lang="en-US" altLang="zh-TW" sz="1400" dirty="0"/>
              <a:t>: '+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(country) +' , </a:t>
            </a:r>
            <a:r>
              <a:rPr lang="zh-TW" altLang="en-US" sz="1400" dirty="0"/>
              <a:t>城市 </a:t>
            </a:r>
            <a:r>
              <a:rPr lang="en-US" altLang="zh-TW" sz="1400" dirty="0"/>
              <a:t>: '+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(city) +' , </a:t>
            </a:r>
            <a:r>
              <a:rPr lang="zh-TW" altLang="en-US" sz="1400" dirty="0"/>
              <a:t>地區 </a:t>
            </a:r>
            <a:r>
              <a:rPr lang="en-US" altLang="zh-TW" sz="1400" dirty="0"/>
              <a:t>: ' 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(region)</a:t>
            </a:r>
          </a:p>
          <a:p>
            <a:r>
              <a:rPr lang="en-US" altLang="zh-TW" sz="1400" dirty="0"/>
              <a:t>        print ' ISP : ' 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isp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print ' </a:t>
            </a:r>
            <a:r>
              <a:rPr lang="zh-TW" altLang="en-US" sz="1400" dirty="0"/>
              <a:t>經度 </a:t>
            </a:r>
            <a:r>
              <a:rPr lang="en-US" altLang="zh-TW" sz="1400" dirty="0"/>
              <a:t>: '+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lat</a:t>
            </a:r>
            <a:r>
              <a:rPr lang="en-US" altLang="zh-TW" sz="1400" dirty="0"/>
              <a:t>)+ ' , </a:t>
            </a:r>
            <a:r>
              <a:rPr lang="zh-TW" altLang="en-US" sz="1400" dirty="0"/>
              <a:t>緯度 </a:t>
            </a:r>
            <a:r>
              <a:rPr lang="en-US" altLang="zh-TW" sz="1400" dirty="0"/>
              <a:t>: '+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(long)</a:t>
            </a:r>
          </a:p>
          <a:p>
            <a:r>
              <a:rPr lang="en-US" altLang="zh-TW" sz="1400" dirty="0"/>
              <a:t>        print ' </a:t>
            </a:r>
            <a:r>
              <a:rPr lang="zh-TW" altLang="en-US" sz="1400" dirty="0"/>
              <a:t>地區代碼 </a:t>
            </a:r>
            <a:r>
              <a:rPr lang="en-US" altLang="zh-TW" sz="1400" dirty="0"/>
              <a:t>: '+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(area)+' , </a:t>
            </a:r>
            <a:r>
              <a:rPr lang="zh-TW" altLang="en-US" sz="1400" dirty="0"/>
              <a:t>郵遞區號 </a:t>
            </a:r>
            <a:r>
              <a:rPr lang="en-US" altLang="zh-TW" sz="1400" dirty="0"/>
              <a:t>: '+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pos</a:t>
            </a:r>
            <a:r>
              <a:rPr lang="en-US" altLang="zh-TW" sz="1400" dirty="0"/>
              <a:t>)</a:t>
            </a:r>
            <a:endParaRPr lang="en-US" altLang="zh-TW" sz="1400" dirty="0"/>
          </a:p>
        </p:txBody>
      </p:sp>
      <p:sp>
        <p:nvSpPr>
          <p:cNvPr id="4" name="Rectangle 3"/>
          <p:cNvSpPr/>
          <p:nvPr/>
        </p:nvSpPr>
        <p:spPr>
          <a:xfrm>
            <a:off x="1779960" y="1988840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960" y="1988840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與</a:t>
            </a:r>
            <a:r>
              <a:rPr lang="en-US" altLang="zh-TW" b="1" dirty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IP </a:t>
            </a:r>
            <a:r>
              <a:rPr lang="en-US" altLang="zh-TW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latin typeface="華康雅風體W3" pitchFamily="65" charset="-120"/>
                <a:ea typeface="華康雅風體W3" pitchFamily="65" charset="-120"/>
              </a:rPr>
              <a:t>不同</a:t>
            </a:r>
            <a:endParaRPr lang="zh-TW" altLang="en-US" b="1" dirty="0">
              <a:solidFill>
                <a:srgbClr val="FF0000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主要程式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碼</a:t>
            </a:r>
            <a:r>
              <a:rPr lang="en-US" altLang="zh-TW" b="1" dirty="0" smtClean="0">
                <a:latin typeface="華康雅風體W3" pitchFamily="65" charset="-120"/>
                <a:ea typeface="華康雅風體W3" pitchFamily="65" charset="-120"/>
              </a:rPr>
              <a:t>-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網域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9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669504"/>
            <a:ext cx="8153400" cy="4495800"/>
          </a:xfrm>
        </p:spPr>
        <p:txBody>
          <a:bodyPr>
            <a:noAutofit/>
          </a:bodyPr>
          <a:lstStyle/>
          <a:p>
            <a:r>
              <a:rPr lang="zh-TW" altLang="en-US" sz="1600" dirty="0" smtClean="0"/>
              <a:t>       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 = open("</a:t>
            </a:r>
            <a:r>
              <a:rPr lang="en-US" altLang="zh-TW" sz="1600" dirty="0" err="1"/>
              <a:t>geoip_history.txt","a</a:t>
            </a:r>
            <a:r>
              <a:rPr lang="en-US" altLang="zh-TW" sz="1600" dirty="0"/>
              <a:t>")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('- </a:t>
            </a:r>
            <a:r>
              <a:rPr lang="zh-TW" altLang="en-US" sz="1600" dirty="0"/>
              <a:t>偵測目標 </a:t>
            </a:r>
            <a:r>
              <a:rPr lang="en-US" altLang="zh-TW" sz="1600" dirty="0"/>
              <a:t>- ' +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(target))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('- </a:t>
            </a:r>
            <a:r>
              <a:rPr lang="zh-TW" altLang="en-US" sz="1600" dirty="0"/>
              <a:t>偵測位置 </a:t>
            </a:r>
            <a:r>
              <a:rPr lang="en-US" altLang="zh-TW" sz="1600" dirty="0"/>
              <a:t>- 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 </a:t>
            </a:r>
            <a:r>
              <a:rPr lang="zh-TW" altLang="en-US" sz="1600" dirty="0"/>
              <a:t>國家 </a:t>
            </a:r>
            <a:r>
              <a:rPr lang="en-US" altLang="zh-TW" sz="1600" dirty="0"/>
              <a:t>: '+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(country) +' , </a:t>
            </a:r>
            <a:r>
              <a:rPr lang="zh-TW" altLang="en-US" sz="1600" dirty="0"/>
              <a:t>城市 </a:t>
            </a:r>
            <a:r>
              <a:rPr lang="en-US" altLang="zh-TW" sz="1600" dirty="0"/>
              <a:t>: '+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(city) +' , </a:t>
            </a:r>
            <a:r>
              <a:rPr lang="zh-TW" altLang="en-US" sz="1600" dirty="0"/>
              <a:t>地區 </a:t>
            </a:r>
            <a:r>
              <a:rPr lang="en-US" altLang="zh-TW" sz="1600" dirty="0"/>
              <a:t>: ' +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(region))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 ISP : ' +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isp</a:t>
            </a:r>
            <a:r>
              <a:rPr lang="en-US" altLang="zh-TW" sz="1600" dirty="0"/>
              <a:t>))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 </a:t>
            </a:r>
            <a:r>
              <a:rPr lang="zh-TW" altLang="en-US" sz="1600" dirty="0"/>
              <a:t>經度 </a:t>
            </a:r>
            <a:r>
              <a:rPr lang="en-US" altLang="zh-TW" sz="1600" dirty="0"/>
              <a:t>: '+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lat</a:t>
            </a:r>
            <a:r>
              <a:rPr lang="en-US" altLang="zh-TW" sz="1600" dirty="0"/>
              <a:t>)+ ' , </a:t>
            </a:r>
            <a:r>
              <a:rPr lang="zh-TW" altLang="en-US" sz="1600" dirty="0"/>
              <a:t>緯度 </a:t>
            </a:r>
            <a:r>
              <a:rPr lang="en-US" altLang="zh-TW" sz="1600" dirty="0"/>
              <a:t>: '+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(long))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 </a:t>
            </a:r>
            <a:r>
              <a:rPr lang="zh-TW" altLang="en-US" sz="1600" dirty="0"/>
              <a:t>地區代碼 </a:t>
            </a:r>
            <a:r>
              <a:rPr lang="en-US" altLang="zh-TW" sz="1600" dirty="0"/>
              <a:t>: '+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(area)+' , </a:t>
            </a:r>
            <a:r>
              <a:rPr lang="zh-TW" altLang="en-US" sz="1600" dirty="0"/>
              <a:t>郵遞區號 </a:t>
            </a:r>
            <a:r>
              <a:rPr lang="en-US" altLang="zh-TW" sz="1600" dirty="0"/>
              <a:t>: '+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pos</a:t>
            </a:r>
            <a:r>
              <a:rPr lang="en-US" altLang="zh-TW" sz="1600" dirty="0"/>
              <a:t>))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f.write</a:t>
            </a:r>
            <a:r>
              <a:rPr lang="en-US" altLang="zh-TW" sz="1600" dirty="0"/>
              <a:t>('----------------------------------------------\n')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f.close</a:t>
            </a:r>
            <a:endParaRPr lang="en-US" altLang="zh-TW" sz="16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主要程式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碼</a:t>
            </a:r>
            <a:r>
              <a:rPr lang="en-US" altLang="zh-TW" b="1" dirty="0" smtClean="0">
                <a:latin typeface="華康雅風體W3" pitchFamily="65" charset="-120"/>
                <a:ea typeface="華康雅風體W3" pitchFamily="65" charset="-120"/>
              </a:rPr>
              <a:t>-</a:t>
            </a:r>
            <a:r>
              <a:rPr lang="zh-TW" altLang="en-US" b="1" dirty="0" smtClean="0">
                <a:latin typeface="華康雅風體W3" pitchFamily="65" charset="-120"/>
                <a:ea typeface="華康雅風體W3" pitchFamily="65" charset="-120"/>
              </a:rPr>
              <a:t>寫入</a:t>
            </a:r>
            <a:r>
              <a:rPr lang="en-US" altLang="zh-TW" b="1" dirty="0" smtClean="0">
                <a:latin typeface="華康雅風體W3" pitchFamily="65" charset="-120"/>
                <a:ea typeface="華康雅風體W3" pitchFamily="65" charset="-120"/>
              </a:rPr>
              <a:t>Txt</a:t>
            </a:r>
            <a:endParaRPr lang="zh-TW" altLang="en-US" b="1" dirty="0">
              <a:latin typeface="華康雅風體W3" pitchFamily="65" charset="-120"/>
              <a:ea typeface="華康雅風體W3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1988840"/>
            <a:ext cx="9071920" cy="25202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7200" b="1" dirty="0" smtClean="0">
                <a:solidFill>
                  <a:schemeClr val="tx2"/>
                </a:solidFill>
                <a:latin typeface="華康雅風體W3" pitchFamily="65" charset="-120"/>
                <a:ea typeface="華康雅風體W3" pitchFamily="65" charset="-120"/>
              </a:rPr>
              <a:t>THANKS</a:t>
            </a:r>
            <a:r>
              <a:rPr lang="zh-TW" altLang="en-US" sz="7200" b="1" dirty="0">
                <a:solidFill>
                  <a:schemeClr val="tx2"/>
                </a:solidFill>
                <a:latin typeface="華康雅風體W3" pitchFamily="65" charset="-120"/>
                <a:ea typeface="華康雅風體W3" pitchFamily="65" charset="-120"/>
              </a:rPr>
              <a:t> </a:t>
            </a:r>
            <a:endParaRPr lang="en-US" altLang="zh-TW" sz="7200" b="1" dirty="0" smtClean="0">
              <a:solidFill>
                <a:schemeClr val="tx2"/>
              </a:solidFill>
              <a:latin typeface="華康雅風體W3" pitchFamily="65" charset="-120"/>
              <a:ea typeface="華康雅風體W3" pitchFamily="65" charset="-120"/>
            </a:endParaRPr>
          </a:p>
          <a:p>
            <a:pPr marL="0" indent="0" algn="ctr">
              <a:buNone/>
            </a:pPr>
            <a:r>
              <a:rPr lang="en-US" altLang="zh-TW" sz="7200" b="1" dirty="0" smtClean="0">
                <a:solidFill>
                  <a:schemeClr val="tx2"/>
                </a:solidFill>
                <a:latin typeface="華康雅風體W3" pitchFamily="65" charset="-120"/>
                <a:ea typeface="華康雅風體W3" pitchFamily="65" charset="-120"/>
              </a:rPr>
              <a:t>FOR</a:t>
            </a:r>
            <a:endParaRPr lang="en-US" altLang="zh-TW" sz="7200" b="1" dirty="0" smtClean="0">
              <a:solidFill>
                <a:schemeClr val="tx2"/>
              </a:solidFill>
              <a:latin typeface="華康雅風體W3" pitchFamily="65" charset="-120"/>
              <a:ea typeface="華康雅風體W3" pitchFamily="65" charset="-120"/>
            </a:endParaRPr>
          </a:p>
          <a:p>
            <a:pPr marL="0" indent="0" algn="ctr">
              <a:buNone/>
            </a:pPr>
            <a:r>
              <a:rPr lang="en-US" altLang="zh-TW" sz="7200" b="1" dirty="0" smtClean="0">
                <a:solidFill>
                  <a:schemeClr val="tx2"/>
                </a:solidFill>
                <a:latin typeface="華康雅風體W3" pitchFamily="65" charset="-120"/>
                <a:ea typeface="華康雅風體W3" pitchFamily="65" charset="-120"/>
              </a:rPr>
              <a:t>ATTENTION</a:t>
            </a:r>
            <a:r>
              <a:rPr lang="zh-TW" altLang="en-US" sz="7200" b="1" dirty="0" smtClean="0">
                <a:solidFill>
                  <a:schemeClr val="tx2"/>
                </a:solidFill>
                <a:latin typeface="華康雅風體W3" pitchFamily="65" charset="-120"/>
                <a:ea typeface="華康雅風體W3" pitchFamily="65" charset="-120"/>
              </a:rPr>
              <a:t> </a:t>
            </a:r>
            <a:r>
              <a:rPr lang="en-US" altLang="zh-TW" sz="7200" b="1" dirty="0" smtClean="0">
                <a:solidFill>
                  <a:schemeClr val="tx2"/>
                </a:solidFill>
                <a:latin typeface="華康雅風體W3" pitchFamily="65" charset="-120"/>
                <a:ea typeface="華康雅風體W3" pitchFamily="65" charset="-120"/>
                <a:sym typeface="Wingdings" panose="05000000000000000000" pitchFamily="2" charset="2"/>
              </a:rPr>
              <a:t></a:t>
            </a:r>
            <a:endParaRPr lang="zh-TW" altLang="en-US" sz="7200" b="1" dirty="0">
              <a:solidFill>
                <a:schemeClr val="tx2"/>
              </a:solidFill>
              <a:latin typeface="華康雅風體W3" pitchFamily="65" charset="-120"/>
              <a:ea typeface="華康雅風體W3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3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</TotalTime>
  <Words>718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新細明體</vt:lpstr>
      <vt:lpstr>Segoe UI Black</vt:lpstr>
      <vt:lpstr>Tw Cen MT</vt:lpstr>
      <vt:lpstr>Wingdings</vt:lpstr>
      <vt:lpstr>Wingdings 2</vt:lpstr>
      <vt:lpstr>華康雅風體W3</vt:lpstr>
      <vt:lpstr>微軟正黑體</vt:lpstr>
      <vt:lpstr>中庸</vt:lpstr>
      <vt:lpstr>PowerPoint Presentation</vt:lpstr>
      <vt:lpstr>套件介紹</vt:lpstr>
      <vt:lpstr>套件介紹</vt:lpstr>
      <vt:lpstr>套件安裝</vt:lpstr>
      <vt:lpstr>主要程式碼-import與讀取</vt:lpstr>
      <vt:lpstr>主要程式碼-IP Address</vt:lpstr>
      <vt:lpstr>主要程式碼-網域</vt:lpstr>
      <vt:lpstr>主要程式碼-寫入Txt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</dc:creator>
  <cp:lastModifiedBy>謝明峰</cp:lastModifiedBy>
  <cp:revision>16</cp:revision>
  <dcterms:created xsi:type="dcterms:W3CDTF">2016-04-20T15:09:57Z</dcterms:created>
  <dcterms:modified xsi:type="dcterms:W3CDTF">2016-06-19T19:30:55Z</dcterms:modified>
</cp:coreProperties>
</file>