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7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37" y="84894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75736" y="2008189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47052" y="2143174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C71865-37C3-B991-D950-35599884B0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352475" y="702982"/>
            <a:ext cx="8256673" cy="3627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68DFA1-A08E-4451-9AF7-87131BE61900}"/>
              </a:ext>
            </a:extLst>
          </p:cNvPr>
          <p:cNvSpPr/>
          <p:nvPr/>
        </p:nvSpPr>
        <p:spPr>
          <a:xfrm>
            <a:off x="4244742" y="2254435"/>
            <a:ext cx="3392519" cy="20028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C1C37-4C98-48B1-6C89-135AF34330AF}"/>
              </a:ext>
            </a:extLst>
          </p:cNvPr>
          <p:cNvSpPr/>
          <p:nvPr/>
        </p:nvSpPr>
        <p:spPr>
          <a:xfrm>
            <a:off x="3277628" y="2254435"/>
            <a:ext cx="847642" cy="20028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43D06-34AE-857C-23C0-C1ED82815F57}"/>
              </a:ext>
            </a:extLst>
          </p:cNvPr>
          <p:cNvSpPr/>
          <p:nvPr/>
        </p:nvSpPr>
        <p:spPr>
          <a:xfrm flipV="1">
            <a:off x="1305640" y="694674"/>
            <a:ext cx="7922581" cy="2761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588A6-E3ED-EA20-D673-0F7246AE3AA6}"/>
              </a:ext>
            </a:extLst>
          </p:cNvPr>
          <p:cNvSpPr/>
          <p:nvPr/>
        </p:nvSpPr>
        <p:spPr>
          <a:xfrm>
            <a:off x="3342289" y="1130731"/>
            <a:ext cx="4187841" cy="9637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9055C-4F1D-2CF0-1F69-FA5D2D9D8E6E}"/>
              </a:ext>
            </a:extLst>
          </p:cNvPr>
          <p:cNvSpPr/>
          <p:nvPr/>
        </p:nvSpPr>
        <p:spPr>
          <a:xfrm>
            <a:off x="9767082" y="694674"/>
            <a:ext cx="2424917" cy="3626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619F-407C-8378-78DC-E5A8007EFA20}"/>
              </a:ext>
            </a:extLst>
          </p:cNvPr>
          <p:cNvSpPr/>
          <p:nvPr/>
        </p:nvSpPr>
        <p:spPr>
          <a:xfrm>
            <a:off x="9767082" y="694674"/>
            <a:ext cx="2424917" cy="4907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06354E-A25F-A713-FA89-2ECE6BEB7AAE}"/>
              </a:ext>
            </a:extLst>
          </p:cNvPr>
          <p:cNvSpPr/>
          <p:nvPr/>
        </p:nvSpPr>
        <p:spPr>
          <a:xfrm>
            <a:off x="9767081" y="1167790"/>
            <a:ext cx="2424917" cy="369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0CB0E-3ED8-C4E8-320A-C0068C5F01BA}"/>
              </a:ext>
            </a:extLst>
          </p:cNvPr>
          <p:cNvSpPr txBox="1"/>
          <p:nvPr/>
        </p:nvSpPr>
        <p:spPr>
          <a:xfrm>
            <a:off x="9848874" y="1198383"/>
            <a:ext cx="12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0F10D-0015-138A-0EC7-5E656A063121}"/>
              </a:ext>
            </a:extLst>
          </p:cNvPr>
          <p:cNvSpPr txBox="1"/>
          <p:nvPr/>
        </p:nvSpPr>
        <p:spPr>
          <a:xfrm>
            <a:off x="9848873" y="694674"/>
            <a:ext cx="12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376A3-6720-6893-4DCD-445F6511B3B0}"/>
              </a:ext>
            </a:extLst>
          </p:cNvPr>
          <p:cNvSpPr txBox="1"/>
          <p:nvPr/>
        </p:nvSpPr>
        <p:spPr>
          <a:xfrm>
            <a:off x="9848875" y="2663977"/>
            <a:ext cx="9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431BCC-ED24-6F39-1C5E-7FC9831A47DB}"/>
              </a:ext>
            </a:extLst>
          </p:cNvPr>
          <p:cNvSpPr/>
          <p:nvPr/>
        </p:nvSpPr>
        <p:spPr>
          <a:xfrm>
            <a:off x="3253338" y="4447692"/>
            <a:ext cx="991403" cy="198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br>
              <a:rPr lang="en-US" dirty="0"/>
            </a:br>
            <a:r>
              <a:rPr lang="en-US" dirty="0"/>
              <a:t>-sidebar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FE27A-ECFF-4DF0-FC94-ACD79E620665}"/>
              </a:ext>
            </a:extLst>
          </p:cNvPr>
          <p:cNvSpPr/>
          <p:nvPr/>
        </p:nvSpPr>
        <p:spPr>
          <a:xfrm>
            <a:off x="4402675" y="4447692"/>
            <a:ext cx="3234586" cy="19819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397B1A-5B6F-A3C2-B887-0C7AD1202F86}"/>
              </a:ext>
            </a:extLst>
          </p:cNvPr>
          <p:cNvSpPr txBox="1"/>
          <p:nvPr/>
        </p:nvSpPr>
        <p:spPr>
          <a:xfrm>
            <a:off x="4490161" y="4490858"/>
            <a:ext cx="9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CBB2A-2C65-3C6B-4727-12EBC32B73C3}"/>
              </a:ext>
            </a:extLst>
          </p:cNvPr>
          <p:cNvSpPr txBox="1"/>
          <p:nvPr/>
        </p:nvSpPr>
        <p:spPr>
          <a:xfrm>
            <a:off x="3251547" y="4493549"/>
            <a:ext cx="12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752C22-8674-21AC-EFC5-B80671F0BE69}"/>
              </a:ext>
            </a:extLst>
          </p:cNvPr>
          <p:cNvSpPr/>
          <p:nvPr/>
        </p:nvSpPr>
        <p:spPr>
          <a:xfrm>
            <a:off x="3251547" y="4401026"/>
            <a:ext cx="4385714" cy="20286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3412DD-2E7F-14C0-C02C-D7DAFF30285D}"/>
              </a:ext>
            </a:extLst>
          </p:cNvPr>
          <p:cNvSpPr txBox="1"/>
          <p:nvPr/>
        </p:nvSpPr>
        <p:spPr>
          <a:xfrm>
            <a:off x="1073343" y="6421895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Flex-direction:row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2692C7-1FE0-2C44-6133-A8F670E580A3}"/>
              </a:ext>
            </a:extLst>
          </p:cNvPr>
          <p:cNvSpPr/>
          <p:nvPr/>
        </p:nvSpPr>
        <p:spPr>
          <a:xfrm>
            <a:off x="7795195" y="4401026"/>
            <a:ext cx="761919" cy="276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Left </a:t>
            </a:r>
            <a:r>
              <a:rPr lang="en-US" sz="1300" dirty="0" err="1"/>
              <a:t>img</a:t>
            </a:r>
            <a:endParaRPr lang="en-US" sz="13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6907C-606E-8623-DB94-F0974AA4C4C2}"/>
              </a:ext>
            </a:extLst>
          </p:cNvPr>
          <p:cNvSpPr/>
          <p:nvPr/>
        </p:nvSpPr>
        <p:spPr>
          <a:xfrm>
            <a:off x="8557114" y="4401026"/>
            <a:ext cx="3243499" cy="27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Right-content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A5FDC1-1B7B-85A3-3BA8-C4279E56C828}"/>
              </a:ext>
            </a:extLst>
          </p:cNvPr>
          <p:cNvSpPr txBox="1"/>
          <p:nvPr/>
        </p:nvSpPr>
        <p:spPr>
          <a:xfrm>
            <a:off x="7707491" y="4171815"/>
            <a:ext cx="5575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Flex:0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BCA7E6-20EC-7D8A-7E46-17328AE47582}"/>
              </a:ext>
            </a:extLst>
          </p:cNvPr>
          <p:cNvSpPr txBox="1"/>
          <p:nvPr/>
        </p:nvSpPr>
        <p:spPr>
          <a:xfrm>
            <a:off x="8422975" y="4367875"/>
            <a:ext cx="76191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Flex:1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BCC866-3D01-11AC-6215-7790D5E14966}"/>
              </a:ext>
            </a:extLst>
          </p:cNvPr>
          <p:cNvSpPr txBox="1"/>
          <p:nvPr/>
        </p:nvSpPr>
        <p:spPr>
          <a:xfrm>
            <a:off x="7430401" y="4675524"/>
            <a:ext cx="198514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 err="1"/>
              <a:t>Flex-direction:row</a:t>
            </a:r>
            <a:endParaRPr lang="en-US" sz="13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6DEBB1-7B95-22D1-AFF6-4C9649CE694F}"/>
              </a:ext>
            </a:extLst>
          </p:cNvPr>
          <p:cNvSpPr/>
          <p:nvPr/>
        </p:nvSpPr>
        <p:spPr>
          <a:xfrm>
            <a:off x="7795195" y="4983173"/>
            <a:ext cx="761919" cy="276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Left </a:t>
            </a:r>
            <a:r>
              <a:rPr lang="en-US" sz="1300" dirty="0" err="1"/>
              <a:t>img</a:t>
            </a:r>
            <a:endParaRPr lang="en-US" sz="13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610957-5F19-983C-3004-6B8767FA5897}"/>
              </a:ext>
            </a:extLst>
          </p:cNvPr>
          <p:cNvSpPr/>
          <p:nvPr/>
        </p:nvSpPr>
        <p:spPr>
          <a:xfrm>
            <a:off x="8557114" y="4983173"/>
            <a:ext cx="3243499" cy="27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Right-content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EA8C41-375B-18BB-5633-F9645719BE2E}"/>
              </a:ext>
            </a:extLst>
          </p:cNvPr>
          <p:cNvSpPr txBox="1"/>
          <p:nvPr/>
        </p:nvSpPr>
        <p:spPr>
          <a:xfrm>
            <a:off x="8422975" y="4950022"/>
            <a:ext cx="76191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Flex:1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F54BF6-90DE-E59B-3DAA-55F7F812CC64}"/>
              </a:ext>
            </a:extLst>
          </p:cNvPr>
          <p:cNvSpPr/>
          <p:nvPr/>
        </p:nvSpPr>
        <p:spPr>
          <a:xfrm>
            <a:off x="7795195" y="5458989"/>
            <a:ext cx="761919" cy="276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Left </a:t>
            </a:r>
            <a:r>
              <a:rPr lang="en-US" sz="1300" dirty="0" err="1"/>
              <a:t>img</a:t>
            </a:r>
            <a:endParaRPr lang="en-US" sz="13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B00ABB-17C8-6415-C457-3FB394DF3592}"/>
              </a:ext>
            </a:extLst>
          </p:cNvPr>
          <p:cNvSpPr/>
          <p:nvPr/>
        </p:nvSpPr>
        <p:spPr>
          <a:xfrm>
            <a:off x="8557114" y="5458989"/>
            <a:ext cx="3243499" cy="27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Right-content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30B188-0D92-66DD-E9CB-E03019D77901}"/>
              </a:ext>
            </a:extLst>
          </p:cNvPr>
          <p:cNvSpPr txBox="1"/>
          <p:nvPr/>
        </p:nvSpPr>
        <p:spPr>
          <a:xfrm>
            <a:off x="8422975" y="5425838"/>
            <a:ext cx="76191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Flex:1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445BB4-6F56-779B-5936-9DB869D6A5CC}"/>
              </a:ext>
            </a:extLst>
          </p:cNvPr>
          <p:cNvSpPr/>
          <p:nvPr/>
        </p:nvSpPr>
        <p:spPr>
          <a:xfrm>
            <a:off x="7795195" y="5934804"/>
            <a:ext cx="761919" cy="276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Left </a:t>
            </a:r>
            <a:r>
              <a:rPr lang="en-US" sz="1300" dirty="0" err="1"/>
              <a:t>img</a:t>
            </a:r>
            <a:endParaRPr lang="en-US" sz="13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6D1D58-5C54-C40A-071A-34719DA4EADC}"/>
              </a:ext>
            </a:extLst>
          </p:cNvPr>
          <p:cNvSpPr/>
          <p:nvPr/>
        </p:nvSpPr>
        <p:spPr>
          <a:xfrm>
            <a:off x="8557114" y="5934804"/>
            <a:ext cx="3243499" cy="27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Right-content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310074-B38E-70F3-FD8D-2D734B875B4E}"/>
              </a:ext>
            </a:extLst>
          </p:cNvPr>
          <p:cNvSpPr txBox="1"/>
          <p:nvPr/>
        </p:nvSpPr>
        <p:spPr>
          <a:xfrm>
            <a:off x="8422975" y="5901653"/>
            <a:ext cx="76191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Flex:1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731563-5911-ED2C-743F-FA5CE0F03E63}"/>
              </a:ext>
            </a:extLst>
          </p:cNvPr>
          <p:cNvSpPr/>
          <p:nvPr/>
        </p:nvSpPr>
        <p:spPr>
          <a:xfrm>
            <a:off x="7744389" y="4386408"/>
            <a:ext cx="4056224" cy="1824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A3C7A6-261D-B97E-389D-A0540E376B2C}"/>
              </a:ext>
            </a:extLst>
          </p:cNvPr>
          <p:cNvSpPr txBox="1"/>
          <p:nvPr/>
        </p:nvSpPr>
        <p:spPr>
          <a:xfrm>
            <a:off x="7530130" y="6217739"/>
            <a:ext cx="198514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 err="1"/>
              <a:t>Flex-direction:column</a:t>
            </a:r>
            <a:endParaRPr lang="en-US" sz="13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2D7D41-2772-2FEA-1FC8-410F5F746C5B}"/>
              </a:ext>
            </a:extLst>
          </p:cNvPr>
          <p:cNvSpPr/>
          <p:nvPr/>
        </p:nvSpPr>
        <p:spPr>
          <a:xfrm>
            <a:off x="2108668" y="4545605"/>
            <a:ext cx="761919" cy="276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content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59BE7F-812C-CCA6-28BC-DA717F991B36}"/>
              </a:ext>
            </a:extLst>
          </p:cNvPr>
          <p:cNvSpPr/>
          <p:nvPr/>
        </p:nvSpPr>
        <p:spPr>
          <a:xfrm>
            <a:off x="2108668" y="4958159"/>
            <a:ext cx="761919" cy="276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content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A82B2D-7781-946E-9245-3F9C46C5CA08}"/>
              </a:ext>
            </a:extLst>
          </p:cNvPr>
          <p:cNvSpPr/>
          <p:nvPr/>
        </p:nvSpPr>
        <p:spPr>
          <a:xfrm>
            <a:off x="2107773" y="5413914"/>
            <a:ext cx="761919" cy="276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content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22795E-D75C-FA03-16A8-8EB175E36DC8}"/>
              </a:ext>
            </a:extLst>
          </p:cNvPr>
          <p:cNvSpPr/>
          <p:nvPr/>
        </p:nvSpPr>
        <p:spPr>
          <a:xfrm>
            <a:off x="2090220" y="5872651"/>
            <a:ext cx="761919" cy="2761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content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8624BB-8602-F32A-B7E6-65CF74F6E329}"/>
              </a:ext>
            </a:extLst>
          </p:cNvPr>
          <p:cNvSpPr/>
          <p:nvPr/>
        </p:nvSpPr>
        <p:spPr>
          <a:xfrm>
            <a:off x="1954281" y="4367875"/>
            <a:ext cx="997607" cy="19767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077792-F9DA-213E-8158-F065645FB873}"/>
              </a:ext>
            </a:extLst>
          </p:cNvPr>
          <p:cNvSpPr txBox="1"/>
          <p:nvPr/>
        </p:nvSpPr>
        <p:spPr>
          <a:xfrm>
            <a:off x="2018680" y="4310314"/>
            <a:ext cx="67478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Flex: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C270F3-F87E-AEC8-563F-B20969CD685C}"/>
              </a:ext>
            </a:extLst>
          </p:cNvPr>
          <p:cNvSpPr txBox="1"/>
          <p:nvPr/>
        </p:nvSpPr>
        <p:spPr>
          <a:xfrm rot="16200000">
            <a:off x="203674" y="5171602"/>
            <a:ext cx="2820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Flex-direction:column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93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KOU KOEMHENG</cp:lastModifiedBy>
  <cp:revision>2</cp:revision>
  <dcterms:created xsi:type="dcterms:W3CDTF">2024-08-04T11:27:57Z</dcterms:created>
  <dcterms:modified xsi:type="dcterms:W3CDTF">2024-11-06T16:27:50Z</dcterms:modified>
</cp:coreProperties>
</file>