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2" r:id="rId6"/>
    <p:sldId id="259" r:id="rId7"/>
    <p:sldId id="261"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Lst>
  <p:sldSz cx="9144000" cy="5143500"/>
  <p:notesSz cx="6858000" cy="9144000"/>
  <p:embeddedFontLst>
    <p:embeddedFont>
      <p:font typeface="Rajdhani" panose="02000000000000000000"/>
      <p:regular r:id="rId26"/>
    </p:embeddedFont>
    <p:embeddedFont>
      <p:font typeface="Fira Sans Condensed Light" panose="020B0503050000020004"/>
      <p:regular r:id="rId27"/>
    </p:embeddedFont>
    <p:embeddedFont>
      <p:font typeface="Anton"/>
      <p:regular r:id="rId28"/>
    </p:embeddedFont>
    <p:embeddedFont>
      <p:font typeface="Josefin Slab" panose="02000000000000000000"/>
      <p:regular r:id="rId29"/>
    </p:embeddedFont>
    <p:embeddedFont>
      <p:font typeface="Fira Sans Condensed" panose="020B0503050000020004"/>
      <p:regular r:id="rId30"/>
      <p:bold r:id="rId31"/>
      <p:boldItalic r:id="rId32"/>
    </p:embeddedFont>
    <p:embeddedFont>
      <p:font typeface="DFKai-SB" panose="03000509000000000000" charset="-12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708a6ee8a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708a6ee8a1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708a6ee8a1_0_4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708a6ee8a1_0_3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708a6ee8a1_0_3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708a6ee8a1_0_4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708a6ee8a1_0_4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708a6ee8a1_0_4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panose="02000506040000020004"/>
                <a:ea typeface="Advent Pro Light" panose="02000506040000020004"/>
                <a:cs typeface="Advent Pro Light" panose="02000506040000020004"/>
                <a:sym typeface="Advent Pro Light" panose="02000506040000020004"/>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35" name="Shape 35"/>
        <p:cNvGrpSpPr/>
        <p:nvPr/>
      </p:nvGrpSpPr>
      <p:grpSpPr>
        <a:xfrm>
          <a:off x="0" y="0"/>
          <a:ext cx="0" cy="0"/>
          <a:chOff x="0" y="0"/>
          <a:chExt cx="0" cy="0"/>
        </a:xfrm>
      </p:grpSpPr>
      <p:sp>
        <p:nvSpPr>
          <p:cNvPr id="36" name="Google Shape;36;p11"/>
          <p:cNvSpPr txBox="1"/>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7" name="Shape 37"/>
        <p:cNvGrpSpPr/>
        <p:nvPr/>
      </p:nvGrpSpPr>
      <p:grpSpPr>
        <a:xfrm>
          <a:off x="0" y="0"/>
          <a:ext cx="0" cy="0"/>
          <a:chOff x="0" y="0"/>
          <a:chExt cx="0" cy="0"/>
        </a:xfrm>
      </p:grpSpPr>
      <p:sp>
        <p:nvSpPr>
          <p:cNvPr id="38" name="Google Shape;38;p12"/>
          <p:cNvSpPr txBox="1"/>
          <p:nvPr>
            <p:ph type="title" hasCustomPrompt="1"/>
          </p:nvPr>
        </p:nvSpPr>
        <p:spPr>
          <a:xfrm>
            <a:off x="311700" y="2062500"/>
            <a:ext cx="8520600" cy="111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0"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14"/>
          <p:cNvSpPr txBox="1"/>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3" name="Google Shape;43;p14"/>
          <p:cNvSpPr txBox="1"/>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4" name="Google Shape;44;p14"/>
          <p:cNvSpPr txBox="1"/>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5" name="Google Shape;45;p14"/>
          <p:cNvSpPr txBox="1"/>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6" name="Google Shape;46;p14"/>
          <p:cNvSpPr txBox="1"/>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7" name="Google Shape;47;p14"/>
          <p:cNvSpPr txBox="1"/>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48" name="Google Shape;48;p14"/>
          <p:cNvSpPr txBox="1"/>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9" name="Google Shape;49;p14"/>
          <p:cNvSpPr txBox="1"/>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50" name="Google Shape;50;p14"/>
          <p:cNvSpPr txBox="1"/>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stretch>
            <a:fillRect/>
          </a:stretch>
        </a:blipFill>
        <a:effectLst/>
      </p:bgPr>
    </p:bg>
    <p:spTree>
      <p:nvGrpSpPr>
        <p:cNvPr id="54" name="Shape 54"/>
        <p:cNvGrpSpPr/>
        <p:nvPr/>
      </p:nvGrpSpPr>
      <p:grpSpPr>
        <a:xfrm>
          <a:off x="0" y="0"/>
          <a:ext cx="0" cy="0"/>
          <a:chOff x="0" y="0"/>
          <a:chExt cx="0" cy="0"/>
        </a:xfrm>
      </p:grpSpPr>
      <p:sp>
        <p:nvSpPr>
          <p:cNvPr id="55" name="Google Shape;55;p15"/>
          <p:cNvSpPr txBox="1"/>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6" name="Google Shape;56;p15"/>
          <p:cNvSpPr txBox="1"/>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7" name="Google Shape;57;p15"/>
          <p:cNvSpPr txBox="1"/>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8" name="Google Shape;58;p15"/>
          <p:cNvSpPr txBox="1"/>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9" name="Google Shape;59;p15"/>
          <p:cNvSpPr txBox="1"/>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stretch>
            <a:fillRect/>
          </a:stretch>
        </a:blipFill>
        <a:effectLst/>
      </p:bgPr>
    </p:bg>
    <p:spTree>
      <p:nvGrpSpPr>
        <p:cNvPr id="60" name="Shape 60"/>
        <p:cNvGrpSpPr/>
        <p:nvPr/>
      </p:nvGrpSpPr>
      <p:grpSpPr>
        <a:xfrm>
          <a:off x="0" y="0"/>
          <a:ext cx="0" cy="0"/>
          <a:chOff x="0" y="0"/>
          <a:chExt cx="0" cy="0"/>
        </a:xfrm>
      </p:grpSpPr>
      <p:sp>
        <p:nvSpPr>
          <p:cNvPr id="61" name="Google Shape;61;p16"/>
          <p:cNvSpPr txBox="1"/>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2" name="Google Shape;62;p16"/>
          <p:cNvSpPr txBox="1"/>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3" name="Google Shape;63;p16"/>
          <p:cNvSpPr txBox="1"/>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4" name="Google Shape;64;p16"/>
          <p:cNvSpPr txBox="1"/>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5" name="Google Shape;65;p16"/>
          <p:cNvSpPr txBox="1"/>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6" name="Google Shape;66;p16"/>
          <p:cNvSpPr txBox="1"/>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7" name="Google Shape;67;p16"/>
          <p:cNvSpPr txBox="1"/>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stretch>
            <a:fillRect/>
          </a:stretch>
        </a:blipFill>
        <a:effectLst/>
      </p:bgPr>
    </p:bg>
    <p:spTree>
      <p:nvGrpSpPr>
        <p:cNvPr id="68" name="Shape 68"/>
        <p:cNvGrpSpPr/>
        <p:nvPr/>
      </p:nvGrpSpPr>
      <p:grpSpPr>
        <a:xfrm>
          <a:off x="0" y="0"/>
          <a:ext cx="0" cy="0"/>
          <a:chOff x="0" y="0"/>
          <a:chExt cx="0" cy="0"/>
        </a:xfrm>
      </p:grpSpPr>
      <p:sp>
        <p:nvSpPr>
          <p:cNvPr id="69" name="Google Shape;69;p17"/>
          <p:cNvSpPr txBox="1"/>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p:txBody>
      </p:sp>
      <p:sp>
        <p:nvSpPr>
          <p:cNvPr id="70" name="Google Shape;70;p17"/>
          <p:cNvSpPr txBox="1"/>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p:txBody>
      </p:sp>
      <p:sp>
        <p:nvSpPr>
          <p:cNvPr id="71" name="Google Shape;71;p17"/>
          <p:cNvSpPr txBox="1"/>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stretch>
            <a:fillRect/>
          </a:stretch>
        </a:blipFill>
        <a:effectLst/>
      </p:bgPr>
    </p:bg>
    <p:spTree>
      <p:nvGrpSpPr>
        <p:cNvPr id="74" name="Shape 74"/>
        <p:cNvGrpSpPr/>
        <p:nvPr/>
      </p:nvGrpSpPr>
      <p:grpSpPr>
        <a:xfrm>
          <a:off x="0" y="0"/>
          <a:ext cx="0" cy="0"/>
          <a:chOff x="0" y="0"/>
          <a:chExt cx="0" cy="0"/>
        </a:xfrm>
      </p:grpSpPr>
      <p:sp>
        <p:nvSpPr>
          <p:cNvPr id="75" name="Google Shape;75;p18"/>
          <p:cNvSpPr txBox="1"/>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76" name="Google Shape;76;p18"/>
          <p:cNvSpPr txBox="1"/>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77" name="Google Shape;77;p18"/>
          <p:cNvSpPr txBox="1"/>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78" name="Google Shape;78;p18"/>
          <p:cNvSpPr txBox="1"/>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79" name="Google Shape;79;p18"/>
          <p:cNvSpPr txBox="1"/>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80" name="Google Shape;80;p18"/>
          <p:cNvSpPr txBox="1"/>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81" name="Google Shape;81;p18"/>
          <p:cNvSpPr txBox="1"/>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82" name="Google Shape;82;p18"/>
          <p:cNvSpPr txBox="1"/>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83" name="Google Shape;83;p18"/>
          <p:cNvSpPr txBox="1"/>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84" name="Google Shape;84;p18"/>
          <p:cNvSpPr txBox="1"/>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85" name="Google Shape;85;p18"/>
          <p:cNvSpPr txBox="1"/>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86" name="Google Shape;86;p18"/>
          <p:cNvSpPr txBox="1"/>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87" name="Google Shape;87;p18"/>
          <p:cNvSpPr txBox="1"/>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stretch>
            <a:fillRect/>
          </a:stretch>
        </a:blipFill>
        <a:effectLst/>
      </p:bgPr>
    </p:bg>
    <p:spTree>
      <p:nvGrpSpPr>
        <p:cNvPr id="88" name="Shape 88"/>
        <p:cNvGrpSpPr/>
        <p:nvPr/>
      </p:nvGrpSpPr>
      <p:grpSpPr>
        <a:xfrm>
          <a:off x="0" y="0"/>
          <a:ext cx="0" cy="0"/>
          <a:chOff x="0" y="0"/>
          <a:chExt cx="0" cy="0"/>
        </a:xfrm>
      </p:grpSpPr>
      <p:sp>
        <p:nvSpPr>
          <p:cNvPr id="89" name="Google Shape;89;p19"/>
          <p:cNvSpPr txBox="1"/>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0" name="Google Shape;90;p19"/>
          <p:cNvSpPr txBox="1"/>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CREDITS: This presentation template was created by </a:t>
            </a:r>
            <a:r>
              <a:rPr lang="en-GB" sz="900" b="1">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hlinkClick r:id="rId3"/>
              </a:rPr>
              <a:t>Slidesgo</a:t>
            </a:r>
            <a:r>
              <a:rPr lang="en-GB"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 including icons by </a:t>
            </a:r>
            <a:r>
              <a:rPr lang="en-GB" sz="900" b="1">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hlinkClick r:id="rId4"/>
              </a:rPr>
              <a:t>Flaticon</a:t>
            </a:r>
            <a:r>
              <a:rPr lang="en-GB"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 and infographics &amp; images by </a:t>
            </a:r>
            <a:r>
              <a:rPr lang="en-GB" sz="900" b="1">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hlinkClick r:id="rId5"/>
              </a:rPr>
              <a:t>Freepik</a:t>
            </a:r>
            <a:r>
              <a:rPr lang="en-GB"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 </a:t>
            </a:r>
            <a:endParaRPr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a:p>
            <a:pPr marL="0" lvl="0" indent="0" algn="ctr" rtl="0">
              <a:spcBef>
                <a:spcPts val="300"/>
              </a:spcBef>
              <a:spcAft>
                <a:spcPts val="0"/>
              </a:spcAft>
              <a:buNone/>
            </a:pPr>
            <a:endParaRPr sz="9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stretch>
            <a:fillRect/>
          </a:stretch>
        </a:blipFill>
        <a:effectLst/>
      </p:bgPr>
    </p:bg>
    <p:spTree>
      <p:nvGrpSpPr>
        <p:cNvPr id="92" name="Shape 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blipFill>
          <a:blip r:embed="rId2"/>
          <a:stretch>
            <a:fillRect/>
          </a:stretch>
        </a:blipFill>
        <a:effectLst/>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stretch>
            <a:fillRect/>
          </a:stretch>
        </a:blipFill>
        <a:effectLst/>
      </p:bgPr>
    </p:bg>
    <p:spTree>
      <p:nvGrpSpPr>
        <p:cNvPr id="93" name="Shape 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4"/>
          <p:cNvSpPr txBox="1"/>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p:txBody>
      </p:sp>
      <p:sp>
        <p:nvSpPr>
          <p:cNvPr id="15" name="Google Shape;15;p4"/>
          <p:cNvSpPr txBox="1"/>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blipFill>
          <a:blip r:embed="rId2"/>
          <a:stretch>
            <a:fillRect/>
          </a:stretch>
        </a:blipFill>
        <a:effectLst/>
      </p:bgPr>
    </p:bg>
    <p:spTree>
      <p:nvGrpSpPr>
        <p:cNvPr id="16" name="Shape 16"/>
        <p:cNvGrpSpPr/>
        <p:nvPr/>
      </p:nvGrpSpPr>
      <p:grpSpPr>
        <a:xfrm>
          <a:off x="0" y="0"/>
          <a:ext cx="0" cy="0"/>
          <a:chOff x="0" y="0"/>
          <a:chExt cx="0" cy="0"/>
        </a:xfrm>
      </p:grpSpPr>
      <p:sp>
        <p:nvSpPr>
          <p:cNvPr id="17" name="Google Shape;17;p5"/>
          <p:cNvSpPr txBox="1"/>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p:txBody>
      </p:sp>
      <p:sp>
        <p:nvSpPr>
          <p:cNvPr id="18" name="Google Shape;18;p5"/>
          <p:cNvSpPr txBox="1"/>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19" name="Google Shape;19;p5"/>
          <p:cNvSpPr txBox="1"/>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p:txBody>
      </p:sp>
      <p:sp>
        <p:nvSpPr>
          <p:cNvPr id="20" name="Google Shape;20;p5"/>
          <p:cNvSpPr txBox="1"/>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21" name="Google Shape;21;p5"/>
          <p:cNvSpPr txBox="1"/>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22" name="Shape 22"/>
        <p:cNvGrpSpPr/>
        <p:nvPr/>
      </p:nvGrpSpPr>
      <p:grpSpPr>
        <a:xfrm>
          <a:off x="0" y="0"/>
          <a:ext cx="0" cy="0"/>
          <a:chOff x="0" y="0"/>
          <a:chExt cx="0" cy="0"/>
        </a:xfrm>
      </p:grpSpPr>
      <p:sp>
        <p:nvSpPr>
          <p:cNvPr id="23" name="Google Shape;23;p6"/>
          <p:cNvSpPr txBox="1"/>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stretch>
            <a:fillRect/>
          </a:stretch>
        </a:blipFill>
        <a:effectLst/>
      </p:bgPr>
    </p:bg>
    <p:spTree>
      <p:nvGrpSpPr>
        <p:cNvPr id="24" name="Shape 24"/>
        <p:cNvGrpSpPr/>
        <p:nvPr/>
      </p:nvGrpSpPr>
      <p:grpSpPr>
        <a:xfrm>
          <a:off x="0" y="0"/>
          <a:ext cx="0" cy="0"/>
          <a:chOff x="0" y="0"/>
          <a:chExt cx="0" cy="0"/>
        </a:xfrm>
      </p:grpSpPr>
      <p:sp>
        <p:nvSpPr>
          <p:cNvPr id="25" name="Google Shape;25;p7"/>
          <p:cNvSpPr txBox="1"/>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8"/>
          <p:cNvSpPr txBox="1"/>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8"/>
          <p:cNvSpPr txBox="1"/>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29" name="Shape 29"/>
        <p:cNvGrpSpPr/>
        <p:nvPr/>
      </p:nvGrpSpPr>
      <p:grpSpPr>
        <a:xfrm>
          <a:off x="0" y="0"/>
          <a:ext cx="0" cy="0"/>
          <a:chOff x="0" y="0"/>
          <a:chExt cx="0" cy="0"/>
        </a:xfrm>
      </p:grpSpPr>
      <p:sp>
        <p:nvSpPr>
          <p:cNvPr id="30" name="Google Shape;30;p9"/>
          <p:cNvSpPr txBox="1"/>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10"/>
          <p:cNvSpPr txBox="1"/>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10"/>
          <p:cNvSpPr txBox="1"/>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0"/>
          <p:cNvSpPr txBox="1"/>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1pPr>
            <a:lvl2pPr lvl="1">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2pPr>
            <a:lvl3pPr lvl="2">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3pPr>
            <a:lvl4pPr lvl="3">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4pPr>
            <a:lvl5pPr lvl="4">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5pPr>
            <a:lvl6pPr lvl="5">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6pPr>
            <a:lvl7pPr lvl="6">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7pPr>
            <a:lvl8pPr lvl="7">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8pPr>
            <a:lvl9pPr lvl="8">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lvl="1"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lvl="2"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lvl="3"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lvl="4"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lvl="5"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lvl="6"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lvl="7"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lvl="8" indent="-304800">
              <a:lnSpc>
                <a:spcPct val="115000"/>
              </a:lnSpc>
              <a:spcBef>
                <a:spcPts val="1600"/>
              </a:spcBef>
              <a:spcAft>
                <a:spcPts val="160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5.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01" name="Shape 101"/>
        <p:cNvGrpSpPr/>
        <p:nvPr/>
      </p:nvGrpSpPr>
      <p:grpSpPr>
        <a:xfrm>
          <a:off x="0" y="0"/>
          <a:ext cx="0" cy="0"/>
          <a:chOff x="0" y="0"/>
          <a:chExt cx="0" cy="0"/>
        </a:xfrm>
      </p:grpSpPr>
      <p:sp>
        <p:nvSpPr>
          <p:cNvPr id="102" name="Google Shape;102;p24"/>
          <p:cNvSpPr txBox="1"/>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Rajdhani" panose="02000000000000000000"/>
                <a:ea typeface="Rajdhani" panose="02000000000000000000"/>
                <a:cs typeface="Rajdhani" panose="02000000000000000000"/>
                <a:sym typeface="Rajdhani" panose="02000000000000000000"/>
              </a:rPr>
              <a:t>BloxFloat</a:t>
            </a:r>
            <a:endParaRPr lang="en-US" altLang="en-GB">
              <a:latin typeface="Rajdhani" panose="02000000000000000000"/>
              <a:ea typeface="Rajdhani" panose="02000000000000000000"/>
              <a:cs typeface="Rajdhani" panose="02000000000000000000"/>
              <a:sym typeface="Rajdhani" panose="02000000000000000000"/>
            </a:endParaRPr>
          </a:p>
        </p:txBody>
      </p:sp>
      <p:sp>
        <p:nvSpPr>
          <p:cNvPr id="103" name="Google Shape;103;p24"/>
          <p:cNvSpPr txBox="1"/>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Fira Sans Condensed Light" panose="020B0503050000020004"/>
                <a:ea typeface="Fira Sans Condensed Light" panose="020B0503050000020004"/>
                <a:cs typeface="Fira Sans Condensed Light" panose="020B0503050000020004"/>
                <a:sym typeface="Fira Sans Condensed Light" panose="020B0503050000020004"/>
              </a:rPr>
              <a:t>A1095537黃印建</a:t>
            </a:r>
            <a:endParaRPr lang="en-US" altLang="en-GB">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a:p>
            <a:pPr marL="0" lvl="0" indent="0" algn="l" rtl="0">
              <a:spcBef>
                <a:spcPts val="0"/>
              </a:spcBef>
              <a:spcAft>
                <a:spcPts val="0"/>
              </a:spcAft>
              <a:buNone/>
            </a:pPr>
            <a:r>
              <a:rPr lang="en-US" altLang="en-GB">
                <a:latin typeface="Fira Sans Condensed Light" panose="020B0503050000020004"/>
                <a:ea typeface="Fira Sans Condensed Light" panose="020B0503050000020004"/>
                <a:cs typeface="Fira Sans Condensed Light" panose="020B0503050000020004"/>
                <a:sym typeface="Fira Sans Condensed Light" panose="020B0503050000020004"/>
              </a:rPr>
              <a:t>A1095545</a:t>
            </a:r>
            <a:r>
              <a:rPr lang="zh-TW" altLang="en-US">
                <a:latin typeface="Fira Sans Condensed Light" panose="020B0503050000020004"/>
                <a:ea typeface="Fira Sans Condensed Light" panose="020B0503050000020004"/>
                <a:cs typeface="Fira Sans Condensed Light" panose="020B0503050000020004"/>
                <a:sym typeface="Fira Sans Condensed Light" panose="020B0503050000020004"/>
              </a:rPr>
              <a:t>吳家號</a:t>
            </a:r>
            <a:endParaRPr lang="en-US" altLang="en-GB">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a:p>
            <a:pPr marL="0" lvl="0" indent="0" algn="l" rtl="0">
              <a:spcBef>
                <a:spcPts val="0"/>
              </a:spcBef>
              <a:spcAft>
                <a:spcPts val="0"/>
              </a:spcAft>
              <a:buNone/>
            </a:pPr>
            <a:r>
              <a:rPr lang="en-US" altLang="en-GB">
                <a:latin typeface="Fira Sans Condensed Light" panose="020B0503050000020004"/>
                <a:ea typeface="Fira Sans Condensed Light" panose="020B0503050000020004"/>
                <a:cs typeface="Fira Sans Condensed Light" panose="020B0503050000020004"/>
                <a:sym typeface="Fira Sans Condensed Light" panose="020B0503050000020004"/>
              </a:rPr>
              <a:t>A1095543</a:t>
            </a:r>
            <a:r>
              <a:rPr lang="zh-TW" altLang="en-US">
                <a:latin typeface="Fira Sans Condensed Light" panose="020B0503050000020004"/>
                <a:ea typeface="Fira Sans Condensed Light" panose="020B0503050000020004"/>
                <a:cs typeface="Fira Sans Condensed Light" panose="020B0503050000020004"/>
                <a:sym typeface="Fira Sans Condensed Light" panose="020B0503050000020004"/>
              </a:rPr>
              <a:t>張保安</a:t>
            </a:r>
            <a:endParaRPr lang="zh-TW" altLang="en-US">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pic>
        <p:nvPicPr>
          <p:cNvPr id="115" name="Picture 114"/>
          <p:cNvPicPr/>
          <p:nvPr/>
        </p:nvPicPr>
        <p:blipFill>
          <a:blip r:embed="rId1"/>
          <a:stretch>
            <a:fillRect/>
          </a:stretch>
        </p:blipFill>
        <p:spPr>
          <a:xfrm>
            <a:off x="720090" y="1635125"/>
            <a:ext cx="3817620" cy="21640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pic>
        <p:nvPicPr>
          <p:cNvPr id="116" name="Picture 115"/>
          <p:cNvPicPr/>
          <p:nvPr/>
        </p:nvPicPr>
        <p:blipFill>
          <a:blip r:embed="rId1"/>
          <a:stretch>
            <a:fillRect/>
          </a:stretch>
        </p:blipFill>
        <p:spPr>
          <a:xfrm>
            <a:off x="285750" y="1265555"/>
            <a:ext cx="5074285" cy="2555875"/>
          </a:xfrm>
          <a:prstGeom prst="rect">
            <a:avLst/>
          </a:prstGeom>
          <a:noFill/>
          <a:ln w="9525">
            <a:noFill/>
          </a:ln>
        </p:spPr>
      </p:pic>
      <p:sp>
        <p:nvSpPr>
          <p:cNvPr id="3" name="Text Box 2"/>
          <p:cNvSpPr txBox="1"/>
          <p:nvPr/>
        </p:nvSpPr>
        <p:spPr>
          <a:xfrm>
            <a:off x="5436235" y="1275080"/>
            <a:ext cx="3339465" cy="521970"/>
          </a:xfrm>
          <a:prstGeom prst="rect">
            <a:avLst/>
          </a:prstGeom>
          <a:noFill/>
        </p:spPr>
        <p:txBody>
          <a:bodyPr wrap="square" rtlCol="0">
            <a:spAutoFit/>
          </a:bodyPr>
          <a:p>
            <a:r>
              <a:rPr lang="en-US">
                <a:solidFill>
                  <a:schemeClr val="tx2"/>
                </a:solidFill>
              </a:rPr>
              <a:t>we use this function to set the information of our obstacles</a:t>
            </a:r>
            <a:endParaRPr lang="en-US">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100" y="486330"/>
            <a:ext cx="7704000" cy="572700"/>
          </a:xfrm>
        </p:spPr>
        <p:txBody>
          <a:bodyPr/>
          <a:p>
            <a:endParaRPr lang="en-US"/>
          </a:p>
        </p:txBody>
      </p:sp>
      <p:pic>
        <p:nvPicPr>
          <p:cNvPr id="117" name="Picture 116"/>
          <p:cNvPicPr/>
          <p:nvPr/>
        </p:nvPicPr>
        <p:blipFill>
          <a:blip r:embed="rId1"/>
          <a:stretch>
            <a:fillRect/>
          </a:stretch>
        </p:blipFill>
        <p:spPr>
          <a:xfrm>
            <a:off x="720090" y="1059180"/>
            <a:ext cx="5128260" cy="3398520"/>
          </a:xfrm>
          <a:prstGeom prst="rect">
            <a:avLst/>
          </a:prstGeom>
          <a:noFill/>
          <a:ln w="9525">
            <a:noFill/>
          </a:ln>
        </p:spPr>
      </p:pic>
      <p:sp>
        <p:nvSpPr>
          <p:cNvPr id="4" name="Text Box 3"/>
          <p:cNvSpPr txBox="1"/>
          <p:nvPr/>
        </p:nvSpPr>
        <p:spPr>
          <a:xfrm>
            <a:off x="6007735" y="1270000"/>
            <a:ext cx="3028950" cy="737235"/>
          </a:xfrm>
          <a:prstGeom prst="rect">
            <a:avLst/>
          </a:prstGeom>
          <a:noFill/>
        </p:spPr>
        <p:txBody>
          <a:bodyPr wrap="square" rtlCol="0">
            <a:spAutoFit/>
          </a:bodyPr>
          <a:p>
            <a:r>
              <a:rPr lang="en-US">
                <a:solidFill>
                  <a:schemeClr val="tx2"/>
                </a:solidFill>
              </a:rPr>
              <a:t>we use yMove=0 to set the gravity so that our box get pushed down by the gravity.</a:t>
            </a:r>
            <a:endParaRPr lang="en-US">
              <a:solidFill>
                <a:schemeClr val="tx2"/>
              </a:solidFill>
            </a:endParaRPr>
          </a:p>
        </p:txBody>
      </p:sp>
      <p:sp>
        <p:nvSpPr>
          <p:cNvPr id="6" name="Rectangles 5"/>
          <p:cNvSpPr/>
          <p:nvPr/>
        </p:nvSpPr>
        <p:spPr>
          <a:xfrm>
            <a:off x="1043940" y="3651250"/>
            <a:ext cx="1944370" cy="792480"/>
          </a:xfrm>
          <a:prstGeom prst="rect">
            <a:avLst/>
          </a:prstGeom>
          <a:noFill/>
          <a:ln>
            <a:solidFill>
              <a:schemeClr val="accent3"/>
            </a:solid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8" name="Picture 117"/>
          <p:cNvPicPr/>
          <p:nvPr/>
        </p:nvPicPr>
        <p:blipFill>
          <a:blip r:embed="rId1"/>
          <a:stretch>
            <a:fillRect/>
          </a:stretch>
        </p:blipFill>
        <p:spPr>
          <a:xfrm>
            <a:off x="539750" y="1131570"/>
            <a:ext cx="5692140" cy="3550920"/>
          </a:xfrm>
          <a:prstGeom prst="rect">
            <a:avLst/>
          </a:prstGeom>
          <a:noFill/>
          <a:ln w="9525">
            <a:noFill/>
          </a:ln>
        </p:spPr>
      </p:pic>
      <p:sp>
        <p:nvSpPr>
          <p:cNvPr id="3" name="Text Box 2"/>
          <p:cNvSpPr txBox="1"/>
          <p:nvPr/>
        </p:nvSpPr>
        <p:spPr>
          <a:xfrm>
            <a:off x="6299835" y="1491615"/>
            <a:ext cx="2657475" cy="737235"/>
          </a:xfrm>
          <a:prstGeom prst="rect">
            <a:avLst/>
          </a:prstGeom>
          <a:noFill/>
        </p:spPr>
        <p:txBody>
          <a:bodyPr wrap="square" rtlCol="0">
            <a:spAutoFit/>
          </a:bodyPr>
          <a:p>
            <a:r>
              <a:rPr lang="en-US">
                <a:solidFill>
                  <a:schemeClr val="tx2"/>
                </a:solidFill>
              </a:rPr>
              <a:t>we use this fuction to make the obstacle keep moving along the screen.</a:t>
            </a:r>
            <a:endParaRPr lang="en-US">
              <a:solidFill>
                <a:schemeClr val="tx2"/>
              </a:solidFill>
            </a:endParaRPr>
          </a:p>
        </p:txBody>
      </p:sp>
      <p:sp>
        <p:nvSpPr>
          <p:cNvPr id="7" name="Text Box 6"/>
          <p:cNvSpPr txBox="1"/>
          <p:nvPr/>
        </p:nvSpPr>
        <p:spPr>
          <a:xfrm>
            <a:off x="6299835" y="3219450"/>
            <a:ext cx="2792730" cy="521970"/>
          </a:xfrm>
          <a:prstGeom prst="rect">
            <a:avLst/>
          </a:prstGeom>
          <a:noFill/>
        </p:spPr>
        <p:txBody>
          <a:bodyPr wrap="square" rtlCol="0">
            <a:spAutoFit/>
          </a:bodyPr>
          <a:p>
            <a:r>
              <a:rPr lang="en-US">
                <a:solidFill>
                  <a:schemeClr val="tx2"/>
                </a:solidFill>
              </a:rPr>
              <a:t>we use this function to make the obstacle keep spawning infinitely</a:t>
            </a:r>
            <a:endParaRPr lang="en-US">
              <a:solidFill>
                <a:schemeClr val="tx2"/>
              </a:solidFill>
            </a:endParaRPr>
          </a:p>
        </p:txBody>
      </p:sp>
      <p:sp>
        <p:nvSpPr>
          <p:cNvPr id="8" name="Rectangles 7"/>
          <p:cNvSpPr/>
          <p:nvPr/>
        </p:nvSpPr>
        <p:spPr>
          <a:xfrm>
            <a:off x="1188085" y="1851660"/>
            <a:ext cx="3383915" cy="720090"/>
          </a:xfrm>
          <a:prstGeom prst="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1188085" y="3219450"/>
            <a:ext cx="3240405" cy="935990"/>
          </a:xfrm>
          <a:prstGeom prst="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 name="Picture 118"/>
          <p:cNvPicPr/>
          <p:nvPr/>
        </p:nvPicPr>
        <p:blipFill>
          <a:blip r:embed="rId1"/>
          <a:stretch>
            <a:fillRect/>
          </a:stretch>
        </p:blipFill>
        <p:spPr>
          <a:xfrm>
            <a:off x="487680" y="194945"/>
            <a:ext cx="7613015" cy="3228340"/>
          </a:xfrm>
          <a:prstGeom prst="rect">
            <a:avLst/>
          </a:prstGeom>
          <a:noFill/>
          <a:ln w="9525">
            <a:noFill/>
          </a:ln>
        </p:spPr>
      </p:pic>
      <p:sp>
        <p:nvSpPr>
          <p:cNvPr id="3" name="Text Box 2"/>
          <p:cNvSpPr txBox="1"/>
          <p:nvPr/>
        </p:nvSpPr>
        <p:spPr>
          <a:xfrm>
            <a:off x="570865" y="3684270"/>
            <a:ext cx="7529830" cy="521970"/>
          </a:xfrm>
          <a:prstGeom prst="rect">
            <a:avLst/>
          </a:prstGeom>
          <a:noFill/>
        </p:spPr>
        <p:txBody>
          <a:bodyPr wrap="square" rtlCol="0">
            <a:spAutoFit/>
          </a:bodyPr>
          <a:p>
            <a:r>
              <a:rPr lang="en-US">
                <a:solidFill>
                  <a:schemeClr val="tx2"/>
                </a:solidFill>
              </a:rPr>
              <a:t>we use the function so that when our box passes the middle of the obstacle the score will go up by 1.</a:t>
            </a:r>
            <a:endParaRPr lang="en-US">
              <a:solidFill>
                <a:schemeClr val="tx2"/>
              </a:solidFill>
            </a:endParaRPr>
          </a:p>
        </p:txBody>
      </p:sp>
      <p:sp>
        <p:nvSpPr>
          <p:cNvPr id="4" name="Rectangles 3"/>
          <p:cNvSpPr/>
          <p:nvPr/>
        </p:nvSpPr>
        <p:spPr>
          <a:xfrm>
            <a:off x="828040" y="194945"/>
            <a:ext cx="7272655" cy="792480"/>
          </a:xfrm>
          <a:prstGeom prst="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pic>
        <p:nvPicPr>
          <p:cNvPr id="120" name="Picture 119"/>
          <p:cNvPicPr/>
          <p:nvPr/>
        </p:nvPicPr>
        <p:blipFill>
          <a:blip r:embed="rId1"/>
          <a:stretch>
            <a:fillRect/>
          </a:stretch>
        </p:blipFill>
        <p:spPr>
          <a:xfrm>
            <a:off x="720090" y="1203325"/>
            <a:ext cx="4213860" cy="3657600"/>
          </a:xfrm>
          <a:prstGeom prst="rect">
            <a:avLst/>
          </a:prstGeom>
          <a:noFill/>
          <a:ln w="9525">
            <a:noFill/>
          </a:ln>
        </p:spPr>
      </p:pic>
      <p:sp>
        <p:nvSpPr>
          <p:cNvPr id="3" name="Text Box 2"/>
          <p:cNvSpPr txBox="1"/>
          <p:nvPr/>
        </p:nvSpPr>
        <p:spPr>
          <a:xfrm>
            <a:off x="5466080" y="1593850"/>
            <a:ext cx="3570605" cy="737235"/>
          </a:xfrm>
          <a:prstGeom prst="rect">
            <a:avLst/>
          </a:prstGeom>
          <a:noFill/>
        </p:spPr>
        <p:txBody>
          <a:bodyPr wrap="square" rtlCol="0">
            <a:spAutoFit/>
          </a:bodyPr>
          <a:p>
            <a:r>
              <a:rPr lang="en-US">
                <a:solidFill>
                  <a:schemeClr val="tx2"/>
                </a:solidFill>
              </a:rPr>
              <a:t>we use the void repaint to display the game.obstacle,our box,the instruction all are displayed from here.</a:t>
            </a:r>
            <a:endParaRPr lang="en-US">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pic>
        <p:nvPicPr>
          <p:cNvPr id="121" name="Picture 120"/>
          <p:cNvPicPr/>
          <p:nvPr/>
        </p:nvPicPr>
        <p:blipFill>
          <a:blip r:embed="rId1"/>
          <a:stretch>
            <a:fillRect/>
          </a:stretch>
        </p:blipFill>
        <p:spPr>
          <a:xfrm>
            <a:off x="720090" y="1707515"/>
            <a:ext cx="3802380" cy="2575560"/>
          </a:xfrm>
          <a:prstGeom prst="rect">
            <a:avLst/>
          </a:prstGeom>
          <a:noFill/>
          <a:ln w="9525">
            <a:noFill/>
          </a:ln>
        </p:spPr>
      </p:pic>
      <p:sp>
        <p:nvSpPr>
          <p:cNvPr id="3" name="Text Box 2"/>
          <p:cNvSpPr txBox="1"/>
          <p:nvPr/>
        </p:nvSpPr>
        <p:spPr>
          <a:xfrm>
            <a:off x="5074920" y="1917065"/>
            <a:ext cx="3601720" cy="737235"/>
          </a:xfrm>
          <a:prstGeom prst="rect">
            <a:avLst/>
          </a:prstGeom>
          <a:noFill/>
        </p:spPr>
        <p:txBody>
          <a:bodyPr wrap="square" rtlCol="0">
            <a:spAutoFit/>
          </a:bodyPr>
          <a:p>
            <a:r>
              <a:rPr lang="en-US">
                <a:solidFill>
                  <a:schemeClr val="tx2"/>
                </a:solidFill>
              </a:rPr>
              <a:t>we use the function so that our input will be set to space.when we press space the box will go up.</a:t>
            </a:r>
            <a:endParaRPr lang="en-US">
              <a:solidFill>
                <a:schemeClr val="tx2"/>
              </a:solidFill>
            </a:endParaRPr>
          </a:p>
        </p:txBody>
      </p:sp>
      <p:sp>
        <p:nvSpPr>
          <p:cNvPr id="4" name="Rectangles 3"/>
          <p:cNvSpPr/>
          <p:nvPr/>
        </p:nvSpPr>
        <p:spPr>
          <a:xfrm>
            <a:off x="828040" y="3435350"/>
            <a:ext cx="3168015" cy="360045"/>
          </a:xfrm>
          <a:prstGeom prst="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522605" y="971550"/>
            <a:ext cx="4394835" cy="31997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5400"/>
              <a:t>Difficulities</a:t>
            </a:r>
            <a:endParaRPr lang="en-US" altLang="en-GB" sz="5400"/>
          </a:p>
        </p:txBody>
      </p:sp>
      <p:sp>
        <p:nvSpPr>
          <p:cNvPr id="176" name="Google Shape;176;p30"/>
          <p:cNvSpPr txBox="1"/>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03</a:t>
            </a:r>
            <a:endParaRPr lang="en-US" altLang="en-GB"/>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Difficulities</a:t>
            </a:r>
            <a:endParaRPr lang="en-US"/>
          </a:p>
        </p:txBody>
      </p:sp>
      <p:pic>
        <p:nvPicPr>
          <p:cNvPr id="122" name="Picture 121"/>
          <p:cNvPicPr/>
          <p:nvPr/>
        </p:nvPicPr>
        <p:blipFill>
          <a:blip r:embed="rId1"/>
          <a:stretch>
            <a:fillRect/>
          </a:stretch>
        </p:blipFill>
        <p:spPr>
          <a:xfrm>
            <a:off x="323850" y="1707515"/>
            <a:ext cx="5452745" cy="2820670"/>
          </a:xfrm>
          <a:prstGeom prst="rect">
            <a:avLst/>
          </a:prstGeom>
          <a:noFill/>
          <a:ln w="9525">
            <a:noFill/>
          </a:ln>
        </p:spPr>
      </p:pic>
      <p:sp>
        <p:nvSpPr>
          <p:cNvPr id="3" name="Text Box 2"/>
          <p:cNvSpPr txBox="1"/>
          <p:nvPr/>
        </p:nvSpPr>
        <p:spPr>
          <a:xfrm>
            <a:off x="5864860" y="1736725"/>
            <a:ext cx="3027680" cy="1599565"/>
          </a:xfrm>
          <a:prstGeom prst="rect">
            <a:avLst/>
          </a:prstGeom>
          <a:noFill/>
        </p:spPr>
        <p:txBody>
          <a:bodyPr wrap="square" rtlCol="0">
            <a:spAutoFit/>
          </a:bodyPr>
          <a:p>
            <a:r>
              <a:rPr lang="en-US">
                <a:solidFill>
                  <a:schemeClr val="tx2"/>
                </a:solidFill>
              </a:rPr>
              <a:t>our hardest difficulities in making this program is finding out the right formula. for example the function here.finding the right combination so that our game can run smoothly and not have stutters or choppy frames.</a:t>
            </a:r>
            <a:endParaRPr lang="en-US">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522605" y="971550"/>
            <a:ext cx="4394835" cy="31997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5400"/>
              <a:t>Demo</a:t>
            </a:r>
            <a:endParaRPr lang="en-US" altLang="en-GB" sz="5400"/>
          </a:p>
        </p:txBody>
      </p:sp>
      <p:sp>
        <p:nvSpPr>
          <p:cNvPr id="176" name="Google Shape;176;p30"/>
          <p:cNvSpPr txBox="1"/>
          <p:nvPr>
            <p:ph type="title" idx="2"/>
          </p:nvPr>
        </p:nvSpPr>
        <p:spPr>
          <a:xfrm>
            <a:off x="4860600" y="98715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04</a:t>
            </a:r>
            <a:endParaRPr lang="en-US" altLang="en-GB"/>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14" name="Shape 114"/>
        <p:cNvGrpSpPr/>
        <p:nvPr/>
      </p:nvGrpSpPr>
      <p:grpSpPr>
        <a:xfrm>
          <a:off x="0" y="0"/>
          <a:ext cx="0" cy="0"/>
          <a:chOff x="0" y="0"/>
          <a:chExt cx="0" cy="0"/>
        </a:xfrm>
      </p:grpSpPr>
      <p:sp>
        <p:nvSpPr>
          <p:cNvPr id="115" name="Google Shape;115;p26"/>
          <p:cNvSpPr txBox="1"/>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altLang="en-GB"/>
              <a:t>Introduction</a:t>
            </a:r>
            <a:endParaRPr lang="en-US" altLang="en-GB"/>
          </a:p>
        </p:txBody>
      </p:sp>
      <p:sp>
        <p:nvSpPr>
          <p:cNvPr id="116" name="Google Shape;116;p26"/>
          <p:cNvSpPr txBox="1"/>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lang="en-GB"/>
          </a:p>
        </p:txBody>
      </p:sp>
      <p:sp>
        <p:nvSpPr>
          <p:cNvPr id="117" name="Google Shape;117;p26"/>
          <p:cNvSpPr txBox="1"/>
          <p:nvPr>
            <p:ph type="title" idx="2"/>
          </p:nvPr>
        </p:nvSpPr>
        <p:spPr>
          <a:xfrm>
            <a:off x="4845487" y="145526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altLang="en-GB"/>
              <a:t>Difficulities</a:t>
            </a:r>
            <a:endParaRPr lang="en-US" altLang="en-GB"/>
          </a:p>
        </p:txBody>
      </p:sp>
      <p:sp>
        <p:nvSpPr>
          <p:cNvPr id="118" name="Google Shape;118;p26"/>
          <p:cNvSpPr txBox="1"/>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lang="en-GB"/>
          </a:p>
        </p:txBody>
      </p:sp>
      <p:sp>
        <p:nvSpPr>
          <p:cNvPr id="119" name="Google Shape;119;p26"/>
          <p:cNvSpPr txBox="1"/>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altLang="en-GB"/>
              <a:t>Function</a:t>
            </a:r>
            <a:endParaRPr lang="en-US" altLang="en-GB"/>
          </a:p>
        </p:txBody>
      </p:sp>
      <p:sp>
        <p:nvSpPr>
          <p:cNvPr id="120" name="Google Shape;120;p26"/>
          <p:cNvSpPr txBox="1"/>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lang="en-GB"/>
          </a:p>
        </p:txBody>
      </p:sp>
      <p:sp>
        <p:nvSpPr>
          <p:cNvPr id="121" name="Google Shape;121;p26"/>
          <p:cNvSpPr txBox="1"/>
          <p:nvPr>
            <p:ph type="title" idx="6"/>
          </p:nvPr>
        </p:nvSpPr>
        <p:spPr>
          <a:xfrm>
            <a:off x="6100575" y="287808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altLang="en-GB"/>
              <a:t>Demo</a:t>
            </a:r>
            <a:endParaRPr lang="en-US" altLang="en-GB"/>
          </a:p>
        </p:txBody>
      </p:sp>
      <p:sp>
        <p:nvSpPr>
          <p:cNvPr id="122" name="Google Shape;122;p26"/>
          <p:cNvSpPr txBox="1"/>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lang="en-GB"/>
          </a:p>
        </p:txBody>
      </p:sp>
      <p:sp>
        <p:nvSpPr>
          <p:cNvPr id="123" name="Google Shape;123;p26"/>
          <p:cNvSpPr txBox="1"/>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02</a:t>
            </a:r>
            <a:endParaRPr lang="en-GB"/>
          </a:p>
        </p:txBody>
      </p:sp>
      <p:sp>
        <p:nvSpPr>
          <p:cNvPr id="124" name="Google Shape;124;p26"/>
          <p:cNvSpPr txBox="1"/>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01</a:t>
            </a:r>
            <a:endParaRPr lang="en-GB"/>
          </a:p>
        </p:txBody>
      </p:sp>
      <p:sp>
        <p:nvSpPr>
          <p:cNvPr id="125" name="Google Shape;125;p26"/>
          <p:cNvSpPr txBox="1"/>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04</a:t>
            </a:r>
            <a:endParaRPr lang="en-GB"/>
          </a:p>
        </p:txBody>
      </p:sp>
      <p:sp>
        <p:nvSpPr>
          <p:cNvPr id="126" name="Google Shape;126;p26"/>
          <p:cNvSpPr txBox="1"/>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03</a:t>
            </a:r>
            <a:endParaRPr lang="en-GB"/>
          </a:p>
        </p:txBody>
      </p:sp>
      <p:cxnSp>
        <p:nvCxnSpPr>
          <p:cNvPr id="127" name="Google Shape;127;p26"/>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522605" y="971550"/>
            <a:ext cx="4394835" cy="31997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5400"/>
              <a:t>INTRODUCTION</a:t>
            </a:r>
            <a:endParaRPr lang="en-US" altLang="en-GB" sz="5400"/>
          </a:p>
        </p:txBody>
      </p:sp>
      <p:sp>
        <p:nvSpPr>
          <p:cNvPr id="176" name="Google Shape;176;p30"/>
          <p:cNvSpPr txBox="1"/>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01</a:t>
            </a:r>
            <a:endParaRPr lang="en-GB"/>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4716145" y="51435"/>
            <a:ext cx="3702050" cy="21551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endParaRPr lang="en-US" altLang="en-GB"/>
          </a:p>
        </p:txBody>
      </p:sp>
      <p:sp>
        <p:nvSpPr>
          <p:cNvPr id="136" name="Google Shape;136;p27"/>
          <p:cNvSpPr txBox="1"/>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a:t>For our project we decided to make a game inspired by flappy bird called BloxFloat.</a:t>
            </a:r>
            <a:endParaRPr lang="en-US" altLang="en-GB"/>
          </a:p>
          <a:p>
            <a:pPr marL="0" lvl="0" indent="0" algn="r" rtl="0">
              <a:spcBef>
                <a:spcPts val="0"/>
              </a:spcBef>
              <a:spcAft>
                <a:spcPts val="0"/>
              </a:spcAft>
              <a:buNone/>
            </a:pPr>
            <a:r>
              <a:rPr lang="en-US" altLang="en-GB"/>
              <a:t>in the game we control a box called rex,the objective of the game is to try and avoid the obstacle as far as possible.</a:t>
            </a:r>
            <a:endParaRPr lang="en-US" altLang="en-GB"/>
          </a:p>
        </p:txBody>
      </p:sp>
      <p:cxnSp>
        <p:nvCxnSpPr>
          <p:cNvPr id="137" name="Google Shape;137;p27"/>
          <p:cNvCxnSpPr/>
          <p:nvPr/>
        </p:nvCxnSpPr>
        <p:spPr>
          <a:xfrm>
            <a:off x="6204850" y="2256450"/>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59" name="Shape 159"/>
        <p:cNvGrpSpPr/>
        <p:nvPr/>
      </p:nvGrpSpPr>
      <p:grpSpPr>
        <a:xfrm>
          <a:off x="0" y="0"/>
          <a:ext cx="0" cy="0"/>
          <a:chOff x="0" y="0"/>
          <a:chExt cx="0" cy="0"/>
        </a:xfrm>
      </p:grpSpPr>
      <p:sp>
        <p:nvSpPr>
          <p:cNvPr id="160" name="Google Shape;160;p29"/>
          <p:cNvSpPr txBox="1"/>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sym typeface="+mn-ea"/>
              </a:rPr>
              <a:t>TOOLS WE USED</a:t>
            </a:r>
            <a:br>
              <a:rPr sz="3000"/>
            </a:br>
            <a:endParaRPr sz="3000"/>
          </a:p>
        </p:txBody>
      </p:sp>
      <p:sp>
        <p:nvSpPr>
          <p:cNvPr id="164" name="Google Shape;164;p29"/>
          <p:cNvSpPr txBox="1"/>
          <p:nvPr>
            <p:ph type="title"/>
          </p:nvPr>
        </p:nvSpPr>
        <p:spPr>
          <a:xfrm>
            <a:off x="980700" y="343657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Java</a:t>
            </a:r>
            <a:endParaRPr lang="en-US" altLang="en-GB"/>
          </a:p>
        </p:txBody>
      </p:sp>
      <p:sp>
        <p:nvSpPr>
          <p:cNvPr id="165" name="Google Shape;165;p29"/>
          <p:cNvSpPr txBox="1"/>
          <p:nvPr>
            <p:ph type="title" idx="4"/>
          </p:nvPr>
        </p:nvSpPr>
        <p:spPr>
          <a:xfrm>
            <a:off x="6623150" y="343657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Ecplise</a:t>
            </a:r>
            <a:endParaRPr lang="en-US" altLang="en-GB"/>
          </a:p>
        </p:txBody>
      </p:sp>
      <p:cxnSp>
        <p:nvCxnSpPr>
          <p:cNvPr id="167" name="Google Shape;167;p29"/>
          <p:cNvCxnSpPr>
            <a:stCxn id="161" idx="2"/>
            <a:endCxn id="164" idx="0"/>
          </p:cNvCxnSpPr>
          <p:nvPr/>
        </p:nvCxnSpPr>
        <p:spPr>
          <a:xfrm>
            <a:off x="1750350" y="3027925"/>
            <a:ext cx="0" cy="408600"/>
          </a:xfrm>
          <a:prstGeom prst="straightConnector1">
            <a:avLst/>
          </a:prstGeom>
          <a:noFill/>
          <a:ln w="19050" cap="flat" cmpd="sng">
            <a:solidFill>
              <a:schemeClr val="lt2"/>
            </a:solidFill>
            <a:prstDash val="solid"/>
            <a:round/>
            <a:headEnd type="oval" w="med" len="med"/>
            <a:tailEnd type="oval" w="med" len="med"/>
          </a:ln>
        </p:spPr>
      </p:cxnSp>
      <p:cxnSp>
        <p:nvCxnSpPr>
          <p:cNvPr id="169" name="Google Shape;169;p29"/>
          <p:cNvCxnSpPr>
            <a:stCxn id="165" idx="0"/>
            <a:endCxn id="162" idx="2"/>
          </p:cNvCxnSpPr>
          <p:nvPr/>
        </p:nvCxnSpPr>
        <p:spPr>
          <a:xfrm rot="10800000">
            <a:off x="7392800" y="3027975"/>
            <a:ext cx="0" cy="408600"/>
          </a:xfrm>
          <a:prstGeom prst="straightConnector1">
            <a:avLst/>
          </a:prstGeom>
          <a:noFill/>
          <a:ln w="19050" cap="flat" cmpd="sng">
            <a:solidFill>
              <a:schemeClr val="lt2"/>
            </a:solidFill>
            <a:prstDash val="solid"/>
            <a:round/>
            <a:headEnd type="oval" w="med" len="med"/>
            <a:tailEnd type="oval" w="med" len="med"/>
          </a:ln>
        </p:spPr>
      </p:cxnSp>
      <p:pic>
        <p:nvPicPr>
          <p:cNvPr id="103" name="Picture 102"/>
          <p:cNvPicPr/>
          <p:nvPr/>
        </p:nvPicPr>
        <p:blipFill>
          <a:blip r:embed="rId2"/>
          <a:stretch>
            <a:fillRect/>
          </a:stretch>
        </p:blipFill>
        <p:spPr>
          <a:xfrm>
            <a:off x="759460" y="1284605"/>
            <a:ext cx="1980565" cy="1743075"/>
          </a:xfrm>
          <a:prstGeom prst="rect">
            <a:avLst/>
          </a:prstGeom>
          <a:noFill/>
          <a:ln w="9525">
            <a:noFill/>
          </a:ln>
        </p:spPr>
      </p:pic>
      <p:pic>
        <p:nvPicPr>
          <p:cNvPr id="111" name="Picture 110"/>
          <p:cNvPicPr/>
          <p:nvPr/>
        </p:nvPicPr>
        <p:blipFill>
          <a:blip r:embed="rId3"/>
          <a:stretch>
            <a:fillRect/>
          </a:stretch>
        </p:blipFill>
        <p:spPr>
          <a:xfrm>
            <a:off x="5796280" y="1203325"/>
            <a:ext cx="2952750" cy="15621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0">
                <a:solidFill>
                  <a:schemeClr val="tx2"/>
                </a:solidFill>
                <a:latin typeface="DFKai-SB" panose="03000509000000000000" charset="-120"/>
                <a:ea typeface="DFKai-SB" panose="03000509000000000000" charset="-120"/>
                <a:cs typeface="DFKai-SB" panose="03000509000000000000" charset="-120"/>
                <a:sym typeface="DFKai-SB" panose="03000509000000000000" charset="-120"/>
              </a:rPr>
              <a:t>遊戲開始前</a:t>
            </a:r>
            <a:endParaRPr lang="en-GB" b="0">
              <a:solidFill>
                <a:schemeClr val="tx2"/>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12" name="Picture 111"/>
          <p:cNvPicPr/>
          <p:nvPr/>
        </p:nvPicPr>
        <p:blipFill>
          <a:blip r:embed="rId1"/>
          <a:stretch>
            <a:fillRect/>
          </a:stretch>
        </p:blipFill>
        <p:spPr>
          <a:xfrm>
            <a:off x="2195830" y="1491615"/>
            <a:ext cx="4772660" cy="26822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在遊戲中</a:t>
            </a:r>
            <a:endParaRPr lang="en-US"/>
          </a:p>
        </p:txBody>
      </p:sp>
      <p:pic>
        <p:nvPicPr>
          <p:cNvPr id="113" name="Picture 112"/>
          <p:cNvPicPr/>
          <p:nvPr/>
        </p:nvPicPr>
        <p:blipFill>
          <a:blip r:embed="rId1"/>
          <a:stretch>
            <a:fillRect/>
          </a:stretch>
        </p:blipFill>
        <p:spPr>
          <a:xfrm>
            <a:off x="2566670" y="1707515"/>
            <a:ext cx="4011295" cy="277685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GAME OVER</a:t>
            </a:r>
            <a:endParaRPr lang="en-US"/>
          </a:p>
        </p:txBody>
      </p:sp>
      <p:pic>
        <p:nvPicPr>
          <p:cNvPr id="114" name="Picture 113"/>
          <p:cNvPicPr/>
          <p:nvPr/>
        </p:nvPicPr>
        <p:blipFill>
          <a:blip r:embed="rId1"/>
          <a:stretch>
            <a:fillRect/>
          </a:stretch>
        </p:blipFill>
        <p:spPr>
          <a:xfrm>
            <a:off x="2625090" y="1707515"/>
            <a:ext cx="3893185" cy="26454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522605" y="971550"/>
            <a:ext cx="4394835" cy="31997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5400"/>
              <a:t>Function in details</a:t>
            </a:r>
            <a:endParaRPr lang="en-US" altLang="en-GB" sz="5400"/>
          </a:p>
        </p:txBody>
      </p:sp>
      <p:sp>
        <p:nvSpPr>
          <p:cNvPr id="176" name="Google Shape;176;p30"/>
          <p:cNvSpPr txBox="1"/>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02</a:t>
            </a:r>
            <a:endParaRPr lang="en-US" altLang="en-GB"/>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WPS Presentation</Application>
  <PresentationFormat/>
  <Paragraphs>73</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SimSun</vt:lpstr>
      <vt:lpstr>Wingdings</vt:lpstr>
      <vt:lpstr>Arial</vt:lpstr>
      <vt:lpstr>Rajdhani</vt:lpstr>
      <vt:lpstr>Fira Sans Condensed Light</vt:lpstr>
      <vt:lpstr>Anton</vt:lpstr>
      <vt:lpstr>Advent Pro Light</vt:lpstr>
      <vt:lpstr>Josefin Slab</vt:lpstr>
      <vt:lpstr>Fira Sans Condensed</vt:lpstr>
      <vt:lpstr>Proxima Nova Semibold</vt:lpstr>
      <vt:lpstr>Proxima Nova</vt:lpstr>
      <vt:lpstr>Microsoft YaHei</vt:lpstr>
      <vt:lpstr>Arial Unicode MS</vt:lpstr>
      <vt:lpstr>Calibri</vt:lpstr>
      <vt:lpstr>Amatic SC</vt:lpstr>
      <vt:lpstr>Roboto Medium</vt:lpstr>
      <vt:lpstr>DFKai-SB</vt:lpstr>
      <vt:lpstr>PMingLiU</vt:lpstr>
      <vt:lpstr>Ai Tech Agency by Slidesgo</vt:lpstr>
      <vt:lpstr>AI TECH AGENCY</vt:lpstr>
      <vt:lpstr>03</vt:lpstr>
      <vt:lpstr>01</vt:lpstr>
      <vt:lpstr>ABOUT US</vt:lpstr>
      <vt:lpstr>NEPTUNE</vt:lpstr>
      <vt:lpstr>PowerPoint 演示文稿</vt:lpstr>
      <vt:lpstr>PowerPoint 演示文稿</vt:lpstr>
      <vt:lpstr>PowerPoint 演示文稿</vt:lpstr>
      <vt:lpstr>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02</vt:lpstr>
      <vt:lpstr>PowerPoint 演示文稿</vt:lpstr>
      <vt:lpstr>03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
  <cp:lastModifiedBy>natha</cp:lastModifiedBy>
  <cp:revision>2</cp:revision>
  <dcterms:created xsi:type="dcterms:W3CDTF">2022-06-21T17:45:07Z</dcterms:created>
  <dcterms:modified xsi:type="dcterms:W3CDTF">2022-06-21T18:41:01Z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B6D5940B24464ED49C22445BAB27E0E3</vt:lpwstr>
  </property>
  <property fmtid="{D5CDD505-2E9C-101B-9397-08002B2CF9AE}" pid="3" name="KSOProductBuildVer">
    <vt:lpwstr>1033-11.2.0.11156</vt:lpwstr>
  </property>
</Properties>
</file>