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a8f7aee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a8f7a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a8f7aee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a8f7ae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a8f7aee0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a8f7ae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 Notes: Show </a:t>
            </a:r>
            <a:r>
              <a:rPr b="1" lang="en"/>
              <a:t>interactiveness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1: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Carlos - Choropleth (tooltips, mini charts showing rate,  geoJSON, census data, legend)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Zen - Bar chart (dynamic title, </a:t>
            </a:r>
            <a:r>
              <a:rPr lang="en"/>
              <a:t>interactive</a:t>
            </a:r>
            <a:r>
              <a:rPr lang="en"/>
              <a:t> with dropdowns)  &amp; RSS feed powered by US Bureau of Labor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Harini - Tableau dash/story (sliders, both pages, types of plots (hbar, area, bubble, grid)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Gina - Tableau dash (hbar, date drop-down, legend, top 10)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a8f7aee0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a8f7ae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a8f7ae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8a8f7ae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ui.doleta.gov/unemploy/claims.asp" TargetMode="External"/><Relationship Id="rId4" Type="http://schemas.openxmlformats.org/officeDocument/2006/relationships/hyperlink" Target="https://www.census.gov/data/datasets/time-series/demo/popest/2010s-state-total.html" TargetMode="External"/><Relationship Id="rId5" Type="http://schemas.openxmlformats.org/officeDocument/2006/relationships/hyperlink" Target="https://download.bls.gov/pub/time.series/ln/" TargetMode="External"/><Relationship Id="rId6" Type="http://schemas.openxmlformats.org/officeDocument/2006/relationships/hyperlink" Target="https://download.bls.gov/pub/time.series/c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ui.doleta.gov/unemploy/claims.asp" TargetMode="External"/><Relationship Id="rId4" Type="http://schemas.openxmlformats.org/officeDocument/2006/relationships/hyperlink" Target="https://www.census.gov/data/datasets/time-series/demo/popest/2010s-state-total.html" TargetMode="External"/><Relationship Id="rId5" Type="http://schemas.openxmlformats.org/officeDocument/2006/relationships/hyperlink" Target="https://download.bls.gov/pub/time.series/ln/" TargetMode="External"/><Relationship Id="rId6" Type="http://schemas.openxmlformats.org/officeDocument/2006/relationships/hyperlink" Target="https://download.bls.gov/pub/time.series/c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vizards-unemployment.herokuapp.com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Unemployment Dashboard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13,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DataVizards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463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164925" y="33438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Zen Acar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3025" l="0" r="0" t="3016"/>
          <a:stretch/>
        </p:blipFill>
        <p:spPr>
          <a:xfrm>
            <a:off x="2572471" y="13683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2374559" y="33438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Gina Cameras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7379" y="13222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4584180" y="33438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Harini Rao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5338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6793801" y="33438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Carlos Santillan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 a dashboard to visualize US unemployment trends to understand how COVID-19 has affected unemployment for the following dimensions: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Age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Gender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Industry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46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&amp; Extraction Method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State-level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Unemployment claims: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oui.doleta.gov/unemploy/claims.asp</a:t>
            </a:r>
            <a:endParaRPr sz="9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2015- present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 Dept of Labor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Weekly data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Extract method: Wget Python module to extract txt files from the web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State population totals: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census.gov/data/datasets/</a:t>
            </a:r>
            <a:endParaRPr sz="9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2010 - present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 Census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Yearly data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Extract method: CSV download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0" name="Google Shape;90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Demographic-level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Unemployment levels: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download.bls.gov/pub/time.series/ln/ </a:t>
            </a:r>
            <a:endParaRPr sz="16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2015- present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 Bureau of Labor Statistics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Monthly data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Extract method: Wget Python module to extract txt files from the web</a:t>
            </a:r>
            <a:endParaRPr sz="1200"/>
          </a:p>
        </p:txBody>
      </p:sp>
      <p:grpSp>
        <p:nvGrpSpPr>
          <p:cNvPr id="95" name="Google Shape;95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6" name="Google Shape;96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Industry-level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Employment levels: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download.bls.gov/pub/time.series/ce/</a:t>
            </a:r>
            <a:endParaRPr sz="9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2015- present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 Bureau of Labor Statistics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Monthly data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Extract method: Wget Python module to extract txt files from the web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6" name="Google Shape;106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State-level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Unemployment claims: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oui.doleta.gov/unemploy/claims.asp</a:t>
            </a:r>
            <a:endParaRPr sz="9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Fixed data types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Added  year_month column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Reconfigured data using .groupby and .agg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State population totals: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census.gov/data/datasets/</a:t>
            </a:r>
            <a:endParaRPr sz="9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Added 2020 copying over from 2019 data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Reconfigure data using pd.melt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Demographic-level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Unemployment levels: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download.bls.gov/pub/time.series/ln/ </a:t>
            </a:r>
            <a:endParaRPr sz="16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Filtered series_id column to categories needed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Pared down df to columns needed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new date column combining year &amp; month columns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Renamed category column for better display in Tableau</a:t>
            </a:r>
            <a:endParaRPr sz="1200"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6" name="Google Shape;116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Industry-level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Employment levels: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download.bls.gov/pub/time.series/ce/</a:t>
            </a:r>
            <a:endParaRPr sz="9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Filtered series_id column to categories needed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Pared down df to columns needed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new date column combining year &amp; month columns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Renamed category column for better display in Tableau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Utilized</a:t>
            </a:r>
            <a:endParaRPr/>
          </a:p>
        </p:txBody>
      </p:sp>
      <p:grpSp>
        <p:nvGrpSpPr>
          <p:cNvPr id="125" name="Google Shape;125;p18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26" name="Google Shape;126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Modules - Wget, Pandas, Matplotlib (test plots), datetime, sqlalchemy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1" name="Google Shape;131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Leaflet - Create </a:t>
            </a:r>
            <a:r>
              <a:rPr lang="en">
                <a:solidFill>
                  <a:schemeClr val="lt1"/>
                </a:solidFill>
              </a:rPr>
              <a:t>choropleth</a:t>
            </a:r>
            <a:r>
              <a:rPr lang="en">
                <a:solidFill>
                  <a:schemeClr val="lt1"/>
                </a:solidFill>
              </a:rPr>
              <a:t> of state claims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Plot.ly - Create bar chart of state claims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5" name="Google Shape;135;p18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36" name="Google Shape;136;p1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Library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Tableau - Created demographic and industry level charts for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1" name="Google Shape;141;p1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CSS/HTML, Database &amp; Other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3 html pages - </a:t>
            </a:r>
            <a:r>
              <a:rPr lang="en">
                <a:solidFill>
                  <a:schemeClr val="lt1"/>
                </a:solidFill>
              </a:rPr>
              <a:t>SQLite connected to Heroku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Integrating RSS feed into Javascript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100">
                <a:solidFill>
                  <a:schemeClr val="dk1"/>
                </a:solidFill>
              </a:rPr>
              <a:t>Homepage - State data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Leaflet &amp; Plot.ly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Sub-page - Demographic data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Tableau dashboard/story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Sub-page</a:t>
            </a:r>
            <a:r>
              <a:rPr lang="en" sz="2100">
                <a:solidFill>
                  <a:schemeClr val="dk1"/>
                </a:solidFill>
              </a:rPr>
              <a:t> - Industry data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Tableau dashboard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LINK: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App Link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500" y="704375"/>
            <a:ext cx="32876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Hurdles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Data Structure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Structuring the data in a format needed to create the plots took a few attempts.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Detail: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we pivoted the data by category, but it was too “flat”. We then re-formatted and it made it easier to chart the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Decided to rename categories in Python to better format Tableau plots.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Javascript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Making Javascript code cohesive between the team.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Detail: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Leaflet and Plot.ly code in one app.js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Ensured the functions worked properly together across the file and combined functions where possible.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