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4f9199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4f9199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648de8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648de8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don’t know if we need this summary slide.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b648de80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b648de80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648de80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648de80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648de80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648de80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648de80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648de80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b4f9199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b4f9199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b4f9199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b4f9199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b648de80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b648de80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pelzercolin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09375" y="584500"/>
            <a:ext cx="5345400" cy="25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Three Recommendations for Making Profitable Movies</a:t>
            </a:r>
            <a:r>
              <a:rPr lang="en" sz="3600">
                <a:solidFill>
                  <a:srgbClr val="FFFFFF"/>
                </a:solidFill>
              </a:rPr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23625" y="2954325"/>
            <a:ext cx="2327100" cy="18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Presenters: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Colin Pelzer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Daniel Burdeno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Emiko Naomasa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Piotr Czolpik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THANK YOU</a:t>
            </a:r>
            <a:endParaRPr b="1" sz="40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705400"/>
            <a:ext cx="70389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ADD Horror Movie GIF in HERE 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153850" y="3408050"/>
            <a:ext cx="36192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Email: </a:t>
            </a: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pelzercolin@gmail.com</a:t>
            </a:r>
            <a:r>
              <a:rPr lang="en" sz="1800"/>
              <a:t>, 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 u="sng"/>
              <a:t>GitHub(s): </a:t>
            </a:r>
            <a:r>
              <a:rPr lang="en" sz="1800"/>
              <a:t> @ZenBurrito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92150"/>
            <a:ext cx="7038900" cy="30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000">
                <a:solidFill>
                  <a:srgbClr val="FFFFFF"/>
                </a:solidFill>
              </a:rPr>
              <a:t>Provide three recommendations to make the most profitable movies for Microsoft’s new original studio.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Outline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70900"/>
            <a:ext cx="7038900" cy="31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Business Problems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Data &amp; Methodology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Recommendations #1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Recommendations #2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Recommendations #3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Conclusion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Business Problem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891425"/>
            <a:ext cx="70389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Microsoft has expressed interest in creating a new original content studio. </a:t>
            </a:r>
            <a:endParaRPr sz="1800"/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1385575" y="2273850"/>
            <a:ext cx="70389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Business Questions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431525" y="2830500"/>
            <a:ext cx="7038900" cy="17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" sz="1800"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genre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of movies promises a high rate of return on investment?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" sz="1800"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months of year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are the best time to release movies?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" sz="1800"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directors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promise high global grossing?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&amp; Methodology</a:t>
            </a:r>
            <a:endParaRPr b="1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382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Data Source: IMDb , The Numbers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Years: 2010 – 2019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Sample Size: 1609 films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Return on Investment (ROI)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= ( Worldwide Gross – Production Budgets )  /  Production Budgets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FFFFFF"/>
                </a:solidFill>
              </a:rPr>
              <a:t>Recommendation 1 - </a:t>
            </a:r>
            <a:r>
              <a:rPr b="1" lang="en" sz="2200">
                <a:solidFill>
                  <a:srgbClr val="FFFFFF"/>
                </a:solidFill>
              </a:rPr>
              <a:t>Invest in horror movies for a high ROI 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33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>
                <a:solidFill>
                  <a:srgbClr val="FFFFFF"/>
                </a:solidFill>
              </a:rPr>
              <a:t>Horror movies have a higher ROI.</a:t>
            </a:r>
            <a:endParaRPr sz="18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800" y="1829674"/>
            <a:ext cx="4953325" cy="3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FFFFFF"/>
                </a:solidFill>
              </a:rPr>
              <a:t>Recommendation 2 - </a:t>
            </a:r>
            <a:r>
              <a:rPr b="1" lang="en" sz="2200">
                <a:solidFill>
                  <a:srgbClr val="FFFFFF"/>
                </a:solidFill>
              </a:rPr>
              <a:t>Release in July and January 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It’s no myth that the seasons influence consumer habits.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50" y="1788375"/>
            <a:ext cx="4786200" cy="32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178025" y="6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FFFFFF"/>
                </a:solidFill>
              </a:rPr>
              <a:t>Recommendation 3 -  </a:t>
            </a:r>
            <a:r>
              <a:rPr b="1" lang="en" sz="2200">
                <a:solidFill>
                  <a:srgbClr val="FFFFFF"/>
                </a:solidFill>
              </a:rPr>
              <a:t>Opt for famous directors when possible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231475" y="1418100"/>
            <a:ext cx="16434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Some of the most popular directors are on the list.</a:t>
            </a:r>
            <a:endParaRPr sz="18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150" y="795250"/>
            <a:ext cx="6928851" cy="43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3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Recap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To make a high rate of return, </a:t>
            </a:r>
            <a:r>
              <a:rPr b="1" i="1" lang="en" sz="2200">
                <a:solidFill>
                  <a:srgbClr val="FFFFFF"/>
                </a:solidFill>
              </a:rPr>
              <a:t>(1) make a horror film</a:t>
            </a:r>
            <a:r>
              <a:rPr lang="en" sz="2200">
                <a:solidFill>
                  <a:srgbClr val="FFFFFF"/>
                </a:solidFill>
              </a:rPr>
              <a:t>, </a:t>
            </a:r>
            <a:r>
              <a:rPr b="1" i="1" lang="en" sz="2200">
                <a:solidFill>
                  <a:srgbClr val="FFFFFF"/>
                </a:solidFill>
              </a:rPr>
              <a:t>(2) ask for a famous director,</a:t>
            </a:r>
            <a:r>
              <a:rPr lang="en" sz="2200">
                <a:solidFill>
                  <a:srgbClr val="FFFFFF"/>
                </a:solidFill>
              </a:rPr>
              <a:t> </a:t>
            </a:r>
            <a:r>
              <a:rPr b="1" i="1" lang="en" sz="2200">
                <a:solidFill>
                  <a:srgbClr val="FFFFFF"/>
                </a:solidFill>
              </a:rPr>
              <a:t>(3) and release the film in July or January</a:t>
            </a:r>
            <a:r>
              <a:rPr lang="en" sz="2200">
                <a:solidFill>
                  <a:srgbClr val="FFFFFF"/>
                </a:solidFill>
              </a:rPr>
              <a:t>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Next Step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Expand the analysis, including movie-streaming services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