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125" d="100"/>
          <a:sy n="125" d="100"/>
        </p:scale>
        <p:origin x="-193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D90D-43E8-4AC8-A4C7-98851AE6C058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44E0-8247-4D4E-8EED-BB5506C9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" t="-222" r="-5822" b="-2666"/>
          <a:stretch/>
        </p:blipFill>
        <p:spPr>
          <a:xfrm>
            <a:off x="2529840" y="-53340"/>
            <a:ext cx="7536180" cy="7056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4400" y="138588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2655" y="138588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1424" y="131586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424" y="215612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1424" y="299638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1424" y="386878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9730" y="344740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9931" y="3923143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09931" y="3078076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9931" y="223300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1780" y="270115"/>
            <a:ext cx="1370247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Motor signal</a:t>
            </a:r>
          </a:p>
          <a:p>
            <a:r>
              <a:rPr lang="en-US" dirty="0"/>
              <a:t>connectors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9555" y="808918"/>
            <a:ext cx="846305" cy="325974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29555" y="824987"/>
            <a:ext cx="137646" cy="30990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2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 De</dc:creator>
  <cp:lastModifiedBy>Avik De</cp:lastModifiedBy>
  <cp:revision>4</cp:revision>
  <dcterms:created xsi:type="dcterms:W3CDTF">2016-08-21T22:54:41Z</dcterms:created>
  <dcterms:modified xsi:type="dcterms:W3CDTF">2016-08-23T20:45:01Z</dcterms:modified>
</cp:coreProperties>
</file>