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58" r:id="rId4"/>
    <p:sldId id="259" r:id="rId5"/>
    <p:sldId id="267" r:id="rId6"/>
    <p:sldId id="264" r:id="rId7"/>
    <p:sldId id="260" r:id="rId8"/>
    <p:sldId id="262" r:id="rId9"/>
    <p:sldId id="261"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6C656-7015-4C1F-AD64-9DA45CB65733}" type="datetimeFigureOut">
              <a:rPr lang="en-IN" smtClean="0"/>
              <a:t>06-05-2022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E435-DCBD-4EE5-87A0-FB5A9F32AB60}" type="slidenum">
              <a:rPr lang="en-IN" smtClean="0"/>
              <a:t>‹#›</a:t>
            </a:fld>
            <a:endParaRPr lang="en-IN"/>
          </a:p>
        </p:txBody>
      </p:sp>
    </p:spTree>
    <p:extLst>
      <p:ext uri="{BB962C8B-B14F-4D97-AF65-F5344CB8AC3E}">
        <p14:creationId xmlns:p14="http://schemas.microsoft.com/office/powerpoint/2010/main" val="268041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C9F24-F972-4ECE-9331-15B2C8B24FEB}"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C9F24-F972-4ECE-9331-15B2C8B24FEB}"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C9F24-F972-4ECE-9331-15B2C8B24FEB}"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C9F24-F972-4ECE-9331-15B2C8B24FEB}"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C9F24-F972-4ECE-9331-15B2C8B24FEB}"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C9F24-F972-4ECE-9331-15B2C8B24FEB}"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C9F24-F972-4ECE-9331-15B2C8B24FEB}"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C9F24-F972-4ECE-9331-15B2C8B24FEB}"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C9F24-F972-4ECE-9331-15B2C8B24FEB}"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29690-FB2B-49DD-BDEC-4BEFAEDF1A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C9F24-F972-4ECE-9331-15B2C8B24FEB}"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29690-FB2B-49DD-BDEC-4BEFAEDF1AC7}"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CDC9F24-F972-4ECE-9331-15B2C8B24FEB}" type="datetimeFigureOut">
              <a:rPr lang="en-IN" smtClean="0"/>
              <a:t>06-05-2022</a:t>
            </a:fld>
            <a:endParaRPr lang="en-IN"/>
          </a:p>
        </p:txBody>
      </p:sp>
      <p:sp>
        <p:nvSpPr>
          <p:cNvPr id="9" name="Slide Number Placeholder 8"/>
          <p:cNvSpPr>
            <a:spLocks noGrp="1"/>
          </p:cNvSpPr>
          <p:nvPr>
            <p:ph type="sldNum" sz="quarter" idx="11"/>
          </p:nvPr>
        </p:nvSpPr>
        <p:spPr/>
        <p:txBody>
          <a:bodyPr/>
          <a:lstStyle/>
          <a:p>
            <a:fld id="{B6629690-FB2B-49DD-BDEC-4BEFAEDF1AC7}"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629690-FB2B-49DD-BDEC-4BEFAEDF1AC7}"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CDC9F24-F972-4ECE-9331-15B2C8B24FEB}" type="datetimeFigureOut">
              <a:rPr lang="en-IN" smtClean="0"/>
              <a:t>06-05-2022</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latin typeface="Times New Roman" pitchFamily="18" charset="0"/>
                <a:cs typeface="Times New Roman" pitchFamily="18" charset="0"/>
              </a:rPr>
              <a:t>IoMT</a:t>
            </a:r>
            <a:r>
              <a:rPr lang="en-US" dirty="0" smtClean="0">
                <a:latin typeface="Times New Roman" pitchFamily="18" charset="0"/>
                <a:cs typeface="Times New Roman" pitchFamily="18" charset="0"/>
              </a:rPr>
              <a:t> (Internet Of Military Things)</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85851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&amp; Graphs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72" y="1600200"/>
            <a:ext cx="7575656" cy="4800600"/>
          </a:xfrm>
        </p:spPr>
      </p:pic>
    </p:spTree>
    <p:extLst>
      <p:ext uri="{BB962C8B-B14F-4D97-AF65-F5344CB8AC3E}">
        <p14:creationId xmlns:p14="http://schemas.microsoft.com/office/powerpoint/2010/main" val="2708160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IN" dirty="0"/>
          </a:p>
        </p:txBody>
      </p:sp>
      <p:sp>
        <p:nvSpPr>
          <p:cNvPr id="3" name="Content Placeholder 2"/>
          <p:cNvSpPr>
            <a:spLocks noGrp="1"/>
          </p:cNvSpPr>
          <p:nvPr>
            <p:ph idx="1"/>
          </p:nvPr>
        </p:nvSpPr>
        <p:spPr/>
        <p:txBody>
          <a:bodyPr/>
          <a:lstStyle/>
          <a:p>
            <a:r>
              <a:rPr lang="en-US" dirty="0"/>
              <a:t>With the increasing anti-military activities, the use of </a:t>
            </a:r>
            <a:r>
              <a:rPr lang="en-US" dirty="0" err="1"/>
              <a:t>IoT</a:t>
            </a:r>
            <a:r>
              <a:rPr lang="en-US" dirty="0"/>
              <a:t> in the military and </a:t>
            </a:r>
            <a:r>
              <a:rPr lang="en-US" dirty="0" err="1"/>
              <a:t>defence</a:t>
            </a:r>
            <a:r>
              <a:rPr lang="en-US" dirty="0"/>
              <a:t> has become a necessity. Integrating </a:t>
            </a:r>
            <a:r>
              <a:rPr lang="en-US" dirty="0" err="1"/>
              <a:t>IoT</a:t>
            </a:r>
            <a:r>
              <a:rPr lang="en-US" dirty="0"/>
              <a:t> into existing military and </a:t>
            </a:r>
            <a:r>
              <a:rPr lang="en-US" dirty="0" err="1"/>
              <a:t>defence</a:t>
            </a:r>
            <a:r>
              <a:rPr lang="en-US" dirty="0"/>
              <a:t> infrastructures can help them become more efficient and effective and can significantly reduce combat losses in lives and equipment. Incorporating </a:t>
            </a:r>
            <a:r>
              <a:rPr lang="en-US" dirty="0" err="1"/>
              <a:t>IoT</a:t>
            </a:r>
            <a:r>
              <a:rPr lang="en-US" dirty="0"/>
              <a:t> into any kind of operation such as battlefield combat, spying an enemy base, or search and rescue. Combining </a:t>
            </a:r>
            <a:r>
              <a:rPr lang="en-US" dirty="0" err="1"/>
              <a:t>IoT</a:t>
            </a:r>
            <a:r>
              <a:rPr lang="en-US" dirty="0"/>
              <a:t> with </a:t>
            </a:r>
            <a:r>
              <a:rPr lang="en-US" dirty="0" smtClean="0"/>
              <a:t>Machine Learning can </a:t>
            </a:r>
            <a:r>
              <a:rPr lang="en-US" dirty="0"/>
              <a:t>further help the military and </a:t>
            </a:r>
            <a:r>
              <a:rPr lang="en-US" dirty="0" err="1"/>
              <a:t>defence</a:t>
            </a:r>
            <a:r>
              <a:rPr lang="en-US" dirty="0"/>
              <a:t> in getting critical insights into the battlefield in real-time, enabling them to carry out a successful operation.</a:t>
            </a:r>
            <a:endParaRPr lang="en-IN" dirty="0"/>
          </a:p>
        </p:txBody>
      </p:sp>
    </p:spTree>
    <p:extLst>
      <p:ext uri="{BB962C8B-B14F-4D97-AF65-F5344CB8AC3E}">
        <p14:creationId xmlns:p14="http://schemas.microsoft.com/office/powerpoint/2010/main" val="327524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a:t>
            </a:r>
            <a:r>
              <a:rPr lang="en-US" dirty="0" err="1" smtClean="0"/>
              <a:t>IoMT</a:t>
            </a:r>
            <a:r>
              <a:rPr lang="en-US" dirty="0" smtClean="0"/>
              <a:t> :-</a:t>
            </a:r>
            <a:endParaRPr lang="en-IN" dirty="0"/>
          </a:p>
        </p:txBody>
      </p:sp>
      <p:sp>
        <p:nvSpPr>
          <p:cNvPr id="3" name="Content Placeholder 2"/>
          <p:cNvSpPr>
            <a:spLocks noGrp="1"/>
          </p:cNvSpPr>
          <p:nvPr>
            <p:ph idx="1"/>
          </p:nvPr>
        </p:nvSpPr>
        <p:spPr>
          <a:xfrm>
            <a:off x="467544" y="1844824"/>
            <a:ext cx="7620000" cy="4800600"/>
          </a:xfrm>
        </p:spPr>
        <p:txBody>
          <a:bodyPr/>
          <a:lstStyle/>
          <a:p>
            <a:r>
              <a:rPr lang="en-US" dirty="0"/>
              <a:t>Internet of Military Things (</a:t>
            </a:r>
            <a:r>
              <a:rPr lang="en-US" dirty="0" err="1" smtClean="0"/>
              <a:t>IoMT</a:t>
            </a:r>
            <a:r>
              <a:rPr lang="en-US" dirty="0"/>
              <a:t>) or Internet of Battlefield Things (</a:t>
            </a:r>
            <a:r>
              <a:rPr lang="en-US" dirty="0" err="1" smtClean="0"/>
              <a:t>IoBT</a:t>
            </a:r>
            <a:r>
              <a:rPr lang="en-US" dirty="0"/>
              <a:t>) is a class of </a:t>
            </a:r>
            <a:r>
              <a:rPr lang="en-US" dirty="0" smtClean="0"/>
              <a:t>Internet of Things for </a:t>
            </a:r>
            <a:r>
              <a:rPr lang="en-US" dirty="0"/>
              <a:t>modern battle operations and intelligent warfare. </a:t>
            </a:r>
            <a:endParaRPr lang="en-US" dirty="0" smtClean="0"/>
          </a:p>
          <a:p>
            <a:endParaRPr lang="en-US" dirty="0" smtClean="0"/>
          </a:p>
          <a:p>
            <a:r>
              <a:rPr lang="en-US" dirty="0" smtClean="0"/>
              <a:t>It refers to the physical components in the Military domain, Embedded with sensors and monitors to track the ongoing processes.</a:t>
            </a:r>
          </a:p>
          <a:p>
            <a:endParaRPr lang="en-US" dirty="0"/>
          </a:p>
          <a:p>
            <a:r>
              <a:rPr lang="en-US" dirty="0" smtClean="0"/>
              <a:t>These sensors collect information like Biometrics, Live location,</a:t>
            </a:r>
            <a:r>
              <a:rPr lang="en-IN" dirty="0" smtClean="0"/>
              <a:t> Capture images and process the data etc.</a:t>
            </a:r>
            <a:endParaRPr lang="en-US" dirty="0" smtClean="0"/>
          </a:p>
        </p:txBody>
      </p:sp>
    </p:spTree>
    <p:extLst>
      <p:ext uri="{BB962C8B-B14F-4D97-AF65-F5344CB8AC3E}">
        <p14:creationId xmlns:p14="http://schemas.microsoft.com/office/powerpoint/2010/main" val="521746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0808"/>
            <a:ext cx="7620000" cy="3804642"/>
          </a:xfrm>
        </p:spPr>
      </p:pic>
    </p:spTree>
    <p:extLst>
      <p:ext uri="{BB962C8B-B14F-4D97-AF65-F5344CB8AC3E}">
        <p14:creationId xmlns:p14="http://schemas.microsoft.com/office/powerpoint/2010/main" val="3599479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objective :-</a:t>
            </a:r>
            <a:endParaRPr lang="en-IN" dirty="0"/>
          </a:p>
        </p:txBody>
      </p:sp>
      <p:sp>
        <p:nvSpPr>
          <p:cNvPr id="3" name="Content Placeholder 2"/>
          <p:cNvSpPr>
            <a:spLocks noGrp="1"/>
          </p:cNvSpPr>
          <p:nvPr>
            <p:ph idx="1"/>
          </p:nvPr>
        </p:nvSpPr>
        <p:spPr>
          <a:xfrm>
            <a:off x="467544" y="1700808"/>
            <a:ext cx="7620000" cy="4800600"/>
          </a:xfrm>
        </p:spPr>
        <p:txBody>
          <a:bodyPr/>
          <a:lstStyle/>
          <a:p>
            <a:r>
              <a:rPr lang="en-US" dirty="0" smtClean="0"/>
              <a:t>The Main objective of our project is to showcase the upcoming developments in the smart base and battlefield communication.</a:t>
            </a:r>
          </a:p>
          <a:p>
            <a:endParaRPr lang="en-US" dirty="0"/>
          </a:p>
          <a:p>
            <a:r>
              <a:rPr lang="en-US" dirty="0" smtClean="0"/>
              <a:t>This involves the basic tracking of ongoing data both on the military base and the battle fields simultaneously.</a:t>
            </a:r>
          </a:p>
          <a:p>
            <a:endParaRPr lang="en-US" dirty="0" smtClean="0"/>
          </a:p>
          <a:p>
            <a:r>
              <a:rPr lang="en-US" dirty="0" smtClean="0"/>
              <a:t>This data is collected from different segments and branches. Based on the collected information an alert message is sent incase of any emergency.</a:t>
            </a:r>
          </a:p>
        </p:txBody>
      </p:sp>
    </p:spTree>
    <p:extLst>
      <p:ext uri="{BB962C8B-B14F-4D97-AF65-F5344CB8AC3E}">
        <p14:creationId xmlns:p14="http://schemas.microsoft.com/office/powerpoint/2010/main" val="1530165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Health :-</a:t>
            </a:r>
            <a:endParaRPr lang="en-IN" dirty="0"/>
          </a:p>
        </p:txBody>
      </p:sp>
      <p:sp>
        <p:nvSpPr>
          <p:cNvPr id="3" name="Content Placeholder 2"/>
          <p:cNvSpPr>
            <a:spLocks noGrp="1"/>
          </p:cNvSpPr>
          <p:nvPr>
            <p:ph idx="1"/>
          </p:nvPr>
        </p:nvSpPr>
        <p:spPr>
          <a:xfrm>
            <a:off x="467544" y="1412776"/>
            <a:ext cx="7620000" cy="4800600"/>
          </a:xfrm>
        </p:spPr>
        <p:txBody>
          <a:bodyPr>
            <a:normAutofit/>
          </a:bodyPr>
          <a:lstStyle/>
          <a:p>
            <a:r>
              <a:rPr lang="en-US" dirty="0"/>
              <a:t>Another application of </a:t>
            </a:r>
            <a:r>
              <a:rPr lang="en-US" dirty="0" err="1"/>
              <a:t>IoT</a:t>
            </a:r>
            <a:r>
              <a:rPr lang="en-US" dirty="0"/>
              <a:t> in </a:t>
            </a:r>
            <a:r>
              <a:rPr lang="en-US" dirty="0" err="1"/>
              <a:t>defence</a:t>
            </a:r>
            <a:r>
              <a:rPr lang="en-US" dirty="0"/>
              <a:t> and the military is knowing the health status of a soldier. This is done </a:t>
            </a:r>
            <a:r>
              <a:rPr lang="en-US" dirty="0" smtClean="0"/>
              <a:t>by using smart </a:t>
            </a:r>
            <a:r>
              <a:rPr lang="en-US" dirty="0" err="1" smtClean="0"/>
              <a:t>wearables</a:t>
            </a:r>
            <a:r>
              <a:rPr lang="en-US" dirty="0" smtClean="0"/>
              <a:t> which track </a:t>
            </a:r>
            <a:r>
              <a:rPr lang="en-US" dirty="0"/>
              <a:t>or centrally monitor their physical health and mental health. Sensors can monitor heart rate, body temperature, and thermal distribution as well as some behavioral attributes like speech patterns. The data about their changing medical condition can be shared with doctors in real-time so that they can arrange medical supplements or equipment in advance based on their needs.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286" y="4717244"/>
            <a:ext cx="3479800" cy="2032000"/>
          </a:xfrm>
          <a:prstGeom prst="rect">
            <a:avLst/>
          </a:prstGeom>
        </p:spPr>
      </p:pic>
    </p:spTree>
    <p:extLst>
      <p:ext uri="{BB962C8B-B14F-4D97-AF65-F5344CB8AC3E}">
        <p14:creationId xmlns:p14="http://schemas.microsoft.com/office/powerpoint/2010/main" val="986125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Processing </a:t>
            </a:r>
            <a:r>
              <a:rPr lang="en-IN" dirty="0" smtClean="0"/>
              <a:t>&amp; Analysis</a:t>
            </a:r>
            <a:endParaRPr lang="en-IN" dirty="0"/>
          </a:p>
        </p:txBody>
      </p:sp>
      <p:sp>
        <p:nvSpPr>
          <p:cNvPr id="3" name="Content Placeholder 2"/>
          <p:cNvSpPr>
            <a:spLocks noGrp="1"/>
          </p:cNvSpPr>
          <p:nvPr>
            <p:ph idx="1"/>
          </p:nvPr>
        </p:nvSpPr>
        <p:spPr/>
        <p:txBody>
          <a:bodyPr/>
          <a:lstStyle/>
          <a:p>
            <a:r>
              <a:rPr lang="en-US" dirty="0"/>
              <a:t>The information collected by </a:t>
            </a:r>
            <a:r>
              <a:rPr lang="en-US" dirty="0" err="1"/>
              <a:t>IoT</a:t>
            </a:r>
            <a:r>
              <a:rPr lang="en-US" dirty="0"/>
              <a:t> about various </a:t>
            </a:r>
            <a:r>
              <a:rPr lang="en-US" dirty="0" err="1"/>
              <a:t>defence</a:t>
            </a:r>
            <a:r>
              <a:rPr lang="en-US" dirty="0"/>
              <a:t> and military areas, such as weapons, aircraft, fleet, and troops can increase the effectiveness of their intelligence, surveillance, and reconnaissance systems. The data obtained related to these areas can enable armed forces to identify key threats quickly and with more accuracy. Military personnel can perform analysis on the collected data to recognize patterns and derive correlations.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4365104"/>
            <a:ext cx="3479800" cy="2032000"/>
          </a:xfrm>
          <a:prstGeom prst="rect">
            <a:avLst/>
          </a:prstGeom>
        </p:spPr>
      </p:pic>
    </p:spTree>
    <p:extLst>
      <p:ext uri="{BB962C8B-B14F-4D97-AF65-F5344CB8AC3E}">
        <p14:creationId xmlns:p14="http://schemas.microsoft.com/office/powerpoint/2010/main" val="3277803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620000" cy="1143000"/>
          </a:xfrm>
        </p:spPr>
        <p:txBody>
          <a:bodyPr/>
          <a:lstStyle/>
          <a:p>
            <a:r>
              <a:rPr lang="en-US" dirty="0" smtClean="0"/>
              <a:t>Morse code generation and implementation :-</a:t>
            </a:r>
            <a:endParaRPr lang="en-IN" dirty="0"/>
          </a:p>
        </p:txBody>
      </p:sp>
      <p:sp>
        <p:nvSpPr>
          <p:cNvPr id="3" name="Content Placeholder 2"/>
          <p:cNvSpPr>
            <a:spLocks noGrp="1"/>
          </p:cNvSpPr>
          <p:nvPr>
            <p:ph idx="1"/>
          </p:nvPr>
        </p:nvSpPr>
        <p:spPr>
          <a:xfrm>
            <a:off x="457200" y="1988840"/>
            <a:ext cx="7620000" cy="4608512"/>
          </a:xfrm>
        </p:spPr>
        <p:txBody>
          <a:bodyPr>
            <a:normAutofit fontScale="92500"/>
          </a:bodyPr>
          <a:lstStyle/>
          <a:p>
            <a:r>
              <a:rPr lang="en-US" dirty="0" smtClean="0"/>
              <a:t>There are different methods by which the communications happens among the troops and base camps. One such method which is most suitable in an crucial situation is the generation of </a:t>
            </a:r>
            <a:r>
              <a:rPr lang="en-US" dirty="0"/>
              <a:t>M</a:t>
            </a:r>
            <a:r>
              <a:rPr lang="en-US" dirty="0" smtClean="0"/>
              <a:t>orse codes.</a:t>
            </a:r>
          </a:p>
          <a:p>
            <a:endParaRPr lang="en-US" dirty="0"/>
          </a:p>
          <a:p>
            <a:r>
              <a:rPr lang="en-US" dirty="0" smtClean="0"/>
              <a:t>Though it is an old process, this gives a better hand when it comes to communication under pressurized situation.</a:t>
            </a:r>
          </a:p>
          <a:p>
            <a:endParaRPr lang="en-US" dirty="0"/>
          </a:p>
          <a:p>
            <a:r>
              <a:rPr lang="en-US" dirty="0" smtClean="0"/>
              <a:t>These codes can be generated through dots and dashes and can be embedded onto an wearable device which a soldier or any person for that matter on a battlefield can wear.</a:t>
            </a:r>
          </a:p>
          <a:p>
            <a:endParaRPr lang="en-US" dirty="0"/>
          </a:p>
          <a:p>
            <a:r>
              <a:rPr lang="en-US" dirty="0" smtClean="0"/>
              <a:t>To study this technology we have implemented this on a small 4x4 matrix layout keypad .</a:t>
            </a:r>
            <a:endParaRPr lang="en-IN" dirty="0"/>
          </a:p>
        </p:txBody>
      </p:sp>
    </p:spTree>
    <p:extLst>
      <p:ext uri="{BB962C8B-B14F-4D97-AF65-F5344CB8AC3E}">
        <p14:creationId xmlns:p14="http://schemas.microsoft.com/office/powerpoint/2010/main" val="3485833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957392"/>
            <a:ext cx="7620000" cy="1143000"/>
          </a:xfrm>
        </p:spPr>
        <p:txBody>
          <a:bodyPr/>
          <a:lstStyle/>
          <a:p>
            <a:endParaRPr lang="en-IN" dirty="0"/>
          </a:p>
        </p:txBody>
      </p:sp>
      <p:sp>
        <p:nvSpPr>
          <p:cNvPr id="3" name="Content Placeholder 2"/>
          <p:cNvSpPr>
            <a:spLocks noGrp="1"/>
          </p:cNvSpPr>
          <p:nvPr>
            <p:ph idx="1"/>
          </p:nvPr>
        </p:nvSpPr>
        <p:spPr>
          <a:xfrm>
            <a:off x="457200" y="692696"/>
            <a:ext cx="7620000" cy="5708104"/>
          </a:xfrm>
        </p:spPr>
        <p:txBody>
          <a:bodyPr/>
          <a:lstStyle/>
          <a:p>
            <a:r>
              <a:rPr lang="en-US" dirty="0" smtClean="0"/>
              <a:t>The 4x4 matrix layout keypad creates an interface to communicate among the smart bases.</a:t>
            </a:r>
          </a:p>
          <a:p>
            <a:endParaRPr lang="en-US" dirty="0"/>
          </a:p>
          <a:p>
            <a:r>
              <a:rPr lang="en-US" dirty="0" smtClean="0"/>
              <a:t>These smart bases are military bases which are fully connected via </a:t>
            </a:r>
            <a:r>
              <a:rPr lang="en-US" dirty="0" err="1" smtClean="0"/>
              <a:t>Iot</a:t>
            </a:r>
            <a:r>
              <a:rPr lang="en-US" dirty="0" smtClean="0"/>
              <a:t> to monitor the environment in an efficient way.</a:t>
            </a:r>
          </a:p>
          <a:p>
            <a:endParaRPr lang="en-US" dirty="0"/>
          </a:p>
          <a:p>
            <a:r>
              <a:rPr lang="en-US" dirty="0" smtClean="0"/>
              <a:t>The keypad is coded in such a way that when the keys are mapped and triggered, it generates a pulse which then is amplified and transmitted over the wide spread network of bases. </a:t>
            </a:r>
          </a:p>
          <a:p>
            <a:endParaRPr lang="en-US" dirty="0"/>
          </a:p>
          <a:p>
            <a:r>
              <a:rPr lang="en-US" dirty="0" smtClean="0"/>
              <a:t>These pulses are branch specific, that means the specific set of pulse is generated to alert the specific branch of the Military base network.</a:t>
            </a:r>
            <a:endParaRPr lang="en-IN" dirty="0"/>
          </a:p>
        </p:txBody>
      </p:sp>
    </p:spTree>
    <p:extLst>
      <p:ext uri="{BB962C8B-B14F-4D97-AF65-F5344CB8AC3E}">
        <p14:creationId xmlns:p14="http://schemas.microsoft.com/office/powerpoint/2010/main" val="2831746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Applications:-</a:t>
            </a:r>
            <a:endParaRPr lang="en-IN" dirty="0"/>
          </a:p>
        </p:txBody>
      </p:sp>
      <p:sp>
        <p:nvSpPr>
          <p:cNvPr id="3" name="Content Placeholder 2"/>
          <p:cNvSpPr>
            <a:spLocks noGrp="1"/>
          </p:cNvSpPr>
          <p:nvPr>
            <p:ph idx="1"/>
          </p:nvPr>
        </p:nvSpPr>
        <p:spPr/>
        <p:txBody>
          <a:bodyPr/>
          <a:lstStyle/>
          <a:p>
            <a:r>
              <a:rPr lang="en-US" dirty="0" smtClean="0"/>
              <a:t>Medical Assistance incase of an emergency.</a:t>
            </a:r>
          </a:p>
          <a:p>
            <a:endParaRPr lang="en-US" dirty="0"/>
          </a:p>
          <a:p>
            <a:r>
              <a:rPr lang="en-US" dirty="0" smtClean="0"/>
              <a:t>Supply Chain Management.</a:t>
            </a:r>
          </a:p>
          <a:p>
            <a:endParaRPr lang="en-US" dirty="0"/>
          </a:p>
          <a:p>
            <a:r>
              <a:rPr lang="en-US" dirty="0" smtClean="0"/>
              <a:t>Requesting for the extra supply of reinforcements during battle.</a:t>
            </a:r>
          </a:p>
          <a:p>
            <a:endParaRPr lang="en-US" dirty="0"/>
          </a:p>
          <a:p>
            <a:r>
              <a:rPr lang="en-US" dirty="0" smtClean="0"/>
              <a:t>Uninterrupted Communication among the base camps and troops.</a:t>
            </a:r>
          </a:p>
          <a:p>
            <a:endParaRPr lang="en-US" dirty="0" smtClean="0"/>
          </a:p>
          <a:p>
            <a:r>
              <a:rPr lang="en-US" dirty="0" smtClean="0"/>
              <a:t>Equipment and vehicle fleet management.</a:t>
            </a:r>
            <a:endParaRPr lang="en-US" dirty="0"/>
          </a:p>
          <a:p>
            <a:endParaRPr lang="en-US" dirty="0" smtClean="0"/>
          </a:p>
          <a:p>
            <a:endParaRPr lang="en-US" dirty="0"/>
          </a:p>
          <a:p>
            <a:pPr marL="114300" indent="0">
              <a:buNone/>
            </a:pPr>
            <a:endParaRPr lang="en-IN" dirty="0"/>
          </a:p>
        </p:txBody>
      </p:sp>
    </p:spTree>
    <p:extLst>
      <p:ext uri="{BB962C8B-B14F-4D97-AF65-F5344CB8AC3E}">
        <p14:creationId xmlns:p14="http://schemas.microsoft.com/office/powerpoint/2010/main" val="3240832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274</TotalTime>
  <Words>592</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IoMT (Internet Of Military Things)</vt:lpstr>
      <vt:lpstr>Applications of IoMT :-</vt:lpstr>
      <vt:lpstr>Flow Chart :-</vt:lpstr>
      <vt:lpstr>Main objective :-</vt:lpstr>
      <vt:lpstr>Monitoring Health :-</vt:lpstr>
      <vt:lpstr>Data Processing &amp; Analysis</vt:lpstr>
      <vt:lpstr>Morse code generation and implementation :-</vt:lpstr>
      <vt:lpstr>PowerPoint Presentation</vt:lpstr>
      <vt:lpstr>Important  Applications:-</vt:lpstr>
      <vt:lpstr>Simulations  &amp; Graphs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RFID and  IoT Technology in Military and Defence.</dc:title>
  <dc:creator>DELL</dc:creator>
  <cp:lastModifiedBy>DELL</cp:lastModifiedBy>
  <cp:revision>13</cp:revision>
  <dcterms:created xsi:type="dcterms:W3CDTF">2022-05-06T12:33:23Z</dcterms:created>
  <dcterms:modified xsi:type="dcterms:W3CDTF">2022-05-06T17:07:37Z</dcterms:modified>
</cp:coreProperties>
</file>