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16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软件工程导论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4233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实验报告中，每个部分要有充足的文字描述，严禁对表格进行罗列，或者对图进行罗列。要图文并茂。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每一部分的撰写，请严格按照</a:t>
            </a:r>
            <a:r>
              <a:rPr lang="zh-CN" altLang="zh-CN" b="1" i="1" u="sng" dirty="0"/>
              <a:t>教材中对应的章节</a:t>
            </a:r>
            <a:r>
              <a:rPr lang="zh-CN" altLang="zh-CN" b="1" dirty="0"/>
              <a:t>所对应的内容进行撰写。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6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第一部分 项目</a:t>
            </a:r>
            <a:r>
              <a:rPr lang="zh-CN" altLang="en-US" b="1" dirty="0"/>
              <a:t>介绍</a:t>
            </a:r>
            <a:endParaRPr lang="en-US" altLang="zh-CN" b="1" dirty="0"/>
          </a:p>
          <a:p>
            <a:pPr lvl="1"/>
            <a:r>
              <a:rPr lang="zh-CN" altLang="en-US" b="1" dirty="0"/>
              <a:t>背景、意义、主要用到的技术，国内外使用情况。</a:t>
            </a:r>
            <a:endParaRPr lang="zh-CN" altLang="zh-CN" dirty="0"/>
          </a:p>
          <a:p>
            <a:r>
              <a:rPr lang="zh-CN" altLang="zh-CN" b="1" dirty="0"/>
              <a:t>第二部分 需求阶段</a:t>
            </a:r>
            <a:endParaRPr lang="zh-CN" altLang="zh-CN" dirty="0"/>
          </a:p>
          <a:p>
            <a:r>
              <a:rPr lang="zh-CN" altLang="zh-CN" b="1" dirty="0"/>
              <a:t>第三部分 分析阶段</a:t>
            </a:r>
            <a:endParaRPr lang="zh-CN" altLang="zh-CN" dirty="0"/>
          </a:p>
          <a:p>
            <a:r>
              <a:rPr lang="zh-CN" altLang="zh-CN" b="1" dirty="0"/>
              <a:t>第四部分 设计阶段</a:t>
            </a:r>
            <a:endParaRPr lang="zh-CN" altLang="zh-CN" dirty="0"/>
          </a:p>
          <a:p>
            <a:r>
              <a:rPr lang="zh-CN" altLang="zh-CN" b="1" dirty="0"/>
              <a:t>第五部分 项目总结</a:t>
            </a:r>
            <a:endParaRPr lang="zh-CN" altLang="zh-CN" dirty="0"/>
          </a:p>
          <a:p>
            <a:r>
              <a:rPr lang="zh-CN" altLang="zh-CN" b="1" dirty="0"/>
              <a:t>第六部分 小组成员简介和分工明细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33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Glossary</a:t>
            </a:r>
          </a:p>
          <a:p>
            <a:r>
              <a:rPr lang="en-US" altLang="zh-CN" dirty="0"/>
              <a:t>2 Use Case</a:t>
            </a:r>
          </a:p>
          <a:p>
            <a:r>
              <a:rPr lang="en-US" altLang="zh-CN" dirty="0"/>
              <a:t>3 Use case description</a:t>
            </a:r>
          </a:p>
          <a:p>
            <a:r>
              <a:rPr lang="en-US" altLang="zh-CN" dirty="0"/>
              <a:t>4 Rapid Prototype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9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抽取实体类</a:t>
            </a:r>
            <a:endParaRPr lang="en-US" altLang="zh-CN" dirty="0"/>
          </a:p>
          <a:p>
            <a:pPr lvl="1"/>
            <a:r>
              <a:rPr lang="zh-CN" altLang="en-US" dirty="0"/>
              <a:t>功能建模：对每个用例创建</a:t>
            </a:r>
            <a:r>
              <a:rPr lang="en-US" altLang="zh-CN" dirty="0"/>
              <a:t>scenarios</a:t>
            </a:r>
          </a:p>
          <a:p>
            <a:pPr lvl="1"/>
            <a:r>
              <a:rPr lang="zh-CN" altLang="en-US" dirty="0"/>
              <a:t>类建模：确定类，以及类的关系</a:t>
            </a:r>
            <a:endParaRPr lang="en-US" altLang="zh-CN" dirty="0"/>
          </a:p>
          <a:p>
            <a:pPr lvl="2"/>
            <a:r>
              <a:rPr lang="en-US" altLang="zh-CN" dirty="0"/>
              <a:t>Non extraction </a:t>
            </a:r>
            <a:r>
              <a:rPr lang="zh-CN" altLang="en-US" dirty="0"/>
              <a:t>名词抽取</a:t>
            </a:r>
            <a:endParaRPr lang="en-US" altLang="zh-CN" dirty="0"/>
          </a:p>
          <a:p>
            <a:pPr lvl="2"/>
            <a:r>
              <a:rPr lang="en-US" altLang="zh-CN" dirty="0"/>
              <a:t>CRC</a:t>
            </a:r>
          </a:p>
          <a:p>
            <a:pPr lvl="1"/>
            <a:r>
              <a:rPr lang="zh-CN" altLang="en-US" dirty="0"/>
              <a:t>动态建模：对每个</a:t>
            </a:r>
            <a:r>
              <a:rPr lang="en-US" altLang="zh-CN" dirty="0"/>
              <a:t>scenario</a:t>
            </a:r>
            <a:r>
              <a:rPr lang="zh-CN" altLang="en-US" dirty="0"/>
              <a:t>创建状态图。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抽取边界类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抽取控制类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输出类图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7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用例实现（针对每个</a:t>
            </a:r>
            <a:r>
              <a:rPr lang="en-US" altLang="zh-CN" dirty="0"/>
              <a:t>Scenario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时序图</a:t>
            </a:r>
            <a:endParaRPr lang="en-US" altLang="zh-CN" dirty="0"/>
          </a:p>
          <a:p>
            <a:pPr lvl="1"/>
            <a:r>
              <a:rPr lang="zh-CN" altLang="en-US" dirty="0"/>
              <a:t>状态图</a:t>
            </a:r>
          </a:p>
        </p:txBody>
      </p:sp>
    </p:spTree>
    <p:extLst>
      <p:ext uri="{BB962C8B-B14F-4D97-AF65-F5344CB8AC3E}">
        <p14:creationId xmlns:p14="http://schemas.microsoft.com/office/powerpoint/2010/main" val="2575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交互图（放在分析阶段）</a:t>
            </a:r>
            <a:endParaRPr lang="en-US" altLang="zh-CN" dirty="0"/>
          </a:p>
          <a:p>
            <a:r>
              <a:rPr lang="zh-CN" altLang="en-US" dirty="0"/>
              <a:t>完善类图</a:t>
            </a:r>
            <a:endParaRPr lang="en-US" altLang="zh-CN" dirty="0"/>
          </a:p>
          <a:p>
            <a:r>
              <a:rPr lang="zh-CN" altLang="en-US" dirty="0"/>
              <a:t>主要函数伪代码</a:t>
            </a:r>
          </a:p>
        </p:txBody>
      </p:sp>
    </p:spTree>
    <p:extLst>
      <p:ext uri="{BB962C8B-B14F-4D97-AF65-F5344CB8AC3E}">
        <p14:creationId xmlns:p14="http://schemas.microsoft.com/office/powerpoint/2010/main" val="331930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软件工程导论</vt:lpstr>
      <vt:lpstr>作业要求</vt:lpstr>
      <vt:lpstr>内容</vt:lpstr>
      <vt:lpstr>需求阶段</vt:lpstr>
      <vt:lpstr>分析阶段</vt:lpstr>
      <vt:lpstr>分析阶段</vt:lpstr>
      <vt:lpstr>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软件工程导论</dc:title>
  <dc:creator>WZ-carbon</dc:creator>
  <cp:lastModifiedBy>andy cheung</cp:lastModifiedBy>
  <cp:revision>9</cp:revision>
  <dcterms:created xsi:type="dcterms:W3CDTF">2018-06-11T13:09:54Z</dcterms:created>
  <dcterms:modified xsi:type="dcterms:W3CDTF">2019-06-24T06:40:10Z</dcterms:modified>
</cp:coreProperties>
</file>