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7" autoAdjust="0"/>
  </p:normalViewPr>
  <p:slideViewPr>
    <p:cSldViewPr>
      <p:cViewPr varScale="1">
        <p:scale>
          <a:sx n="118" d="100"/>
          <a:sy n="118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BFED2-3718-440A-B750-EB19984349C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D545-000D-4129-B3D1-677B99E26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7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3E2A842-D60E-4A0D-8F7C-800581A96C9D}" type="slidenum">
              <a:rPr lang="en-US" altLang="zh-CN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D545-000D-4129-B3D1-677B99E265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322" y="1374697"/>
            <a:ext cx="7848600" cy="51228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5400" i="1" dirty="0">
                <a:ea typeface="ＭＳ Ｐゴシック" pitchFamily="-108" charset="-128"/>
              </a:rPr>
              <a:t>Software Engineering</a:t>
            </a:r>
            <a:br>
              <a:rPr lang="en-US" altLang="zh-CN" sz="5400" i="1" dirty="0">
                <a:ea typeface="ＭＳ Ｐゴシック" pitchFamily="-108" charset="-128"/>
              </a:rPr>
            </a:br>
            <a:br>
              <a:rPr lang="en-US" altLang="zh-CN" sz="5400" i="1" dirty="0">
                <a:ea typeface="ＭＳ Ｐゴシック" pitchFamily="-108" charset="-128"/>
              </a:rPr>
            </a:br>
            <a:r>
              <a:rPr lang="en-US" altLang="zh-CN" sz="5400" i="1" dirty="0">
                <a:ea typeface="ＭＳ Ｐゴシック" pitchFamily="-108" charset="-128"/>
              </a:rPr>
              <a:t>Preface</a:t>
            </a:r>
            <a:br>
              <a:rPr lang="en-US" altLang="zh-CN" sz="5400" dirty="0">
                <a:ea typeface="ＭＳ Ｐゴシック" pitchFamily="-108" charset="-128"/>
              </a:rPr>
            </a:br>
            <a:r>
              <a:rPr lang="en-US" altLang="zh-CN" sz="5400" dirty="0">
                <a:ea typeface="ＭＳ Ｐゴシック" pitchFamily="-108" charset="-128"/>
              </a:rPr>
              <a:t> </a:t>
            </a:r>
            <a:br>
              <a:rPr lang="en-US" altLang="zh-CN" sz="5400" dirty="0">
                <a:ea typeface="ＭＳ Ｐゴシック" pitchFamily="-108" charset="-128"/>
              </a:rPr>
            </a:br>
            <a:r>
              <a:rPr lang="en-US" altLang="zh-CN" sz="2200" dirty="0">
                <a:ea typeface="ＭＳ Ｐゴシック" pitchFamily="-108" charset="-128"/>
              </a:rPr>
              <a:t>Northeastern University</a:t>
            </a:r>
            <a:br>
              <a:rPr lang="en-US" altLang="zh-CN" sz="2200" dirty="0">
                <a:ea typeface="ＭＳ Ｐゴシック" pitchFamily="-108" charset="-128"/>
              </a:rPr>
            </a:br>
            <a:r>
              <a:rPr lang="en-US" altLang="zh-CN" sz="2200" dirty="0">
                <a:ea typeface="ＭＳ Ｐゴシック" pitchFamily="-108" charset="-128"/>
              </a:rPr>
              <a:t>Software College</a:t>
            </a:r>
            <a:br>
              <a:rPr lang="en-US" altLang="zh-CN" sz="3100" dirty="0">
                <a:ea typeface="ＭＳ Ｐゴシック" pitchFamily="-108" charset="-128"/>
              </a:rPr>
            </a:br>
            <a:br>
              <a:rPr lang="en-US" altLang="zh-CN" sz="3100" dirty="0">
                <a:ea typeface="ＭＳ Ｐゴシック" pitchFamily="-108" charset="-128"/>
              </a:rPr>
            </a:br>
            <a:r>
              <a:rPr lang="en-US" altLang="zh-CN" sz="31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Wei Zhang</a:t>
            </a:r>
            <a:br>
              <a:rPr lang="en-US" altLang="zh-CN" dirty="0">
                <a:ea typeface="ＭＳ Ｐゴシック" pitchFamily="-108" charset="-128"/>
              </a:rPr>
            </a:br>
            <a:r>
              <a:rPr lang="en-US" altLang="zh-CN" sz="4000" dirty="0">
                <a:ea typeface="ＭＳ Ｐゴシック" pitchFamily="-108" charset="-128"/>
              </a:rPr>
              <a:t> </a:t>
            </a:r>
            <a:br>
              <a:rPr lang="en-US" altLang="zh-CN" sz="4000" dirty="0">
                <a:ea typeface="ＭＳ Ｐゴシック" pitchFamily="-108" charset="-128"/>
              </a:rPr>
            </a:br>
            <a:endParaRPr lang="en-US" altLang="zh-CN" sz="4000" dirty="0">
              <a:ea typeface="ＭＳ Ｐゴシック" pitchFamily="-108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zhangwei@swc.neu.edu.cn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46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503880" y="1268760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Wei Zhang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张伟， 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Associate Professor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副教授</a:t>
            </a:r>
            <a:endParaRPr lang="en-US" altLang="zh-CN" sz="2400" b="0" dirty="0">
              <a:solidFill>
                <a:srgbClr val="003366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宋体" pitchFamily="2" charset="-122"/>
                <a:cs typeface="Arial" pitchFamily="34" charset="0"/>
              </a:rPr>
              <a:t>From	        :	  Software College, NEU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宋体" pitchFamily="2" charset="-122"/>
                <a:cs typeface="Arial" pitchFamily="34" charset="0"/>
              </a:rPr>
              <a:t>Office          : 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  <a:cs typeface="Arial" pitchFamily="34" charset="0"/>
              </a:rPr>
              <a:t>信息楼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  <a:cs typeface="Arial" pitchFamily="34" charset="0"/>
              </a:rPr>
              <a:t>B 442, B406</a:t>
            </a:r>
            <a:endParaRPr lang="en-US" altLang="zh-CN" sz="2400" b="0" dirty="0">
              <a:solidFill>
                <a:srgbClr val="003366"/>
              </a:solidFill>
              <a:ea typeface="宋体" pitchFamily="2" charset="-122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Phone         :	  139 9822 8657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Email          :	   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zhangwei@swc.neu.edu.cn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2257" y="3429000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Research interests </a:t>
            </a: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	AI, </a:t>
            </a: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Encryption algorithm, Multimedia coding,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Data Compression, Complex network.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259" y="4865658"/>
            <a:ext cx="8305800" cy="1569660"/>
          </a:xfrm>
          <a:prstGeom prst="rect">
            <a:avLst/>
          </a:prstGeom>
          <a:noFill/>
          <a:ln w="25400" cmpd="dbl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3366"/>
                </a:solidFill>
                <a:ea typeface="黑体" pitchFamily="49" charset="-122"/>
              </a:rPr>
              <a:t>招生信息</a:t>
            </a: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3366"/>
                </a:solidFill>
                <a:ea typeface="黑体" pitchFamily="49" charset="-122"/>
              </a:rPr>
              <a:t>	Master Student</a:t>
            </a:r>
            <a:r>
              <a:rPr lang="zh-CN" altLang="en-US" sz="2400" dirty="0">
                <a:solidFill>
                  <a:srgbClr val="003366"/>
                </a:solidFill>
                <a:ea typeface="黑体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3 persons/year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                                         2 persons/year (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留学生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3366"/>
                </a:solidFill>
                <a:ea typeface="黑体" pitchFamily="49" charset="-122"/>
              </a:rPr>
              <a:t>          </a:t>
            </a:r>
            <a:r>
              <a:rPr lang="zh-CN" altLang="en-US" sz="2400" b="0" dirty="0">
                <a:solidFill>
                  <a:srgbClr val="003366"/>
                </a:solidFill>
                <a:ea typeface="黑体" pitchFamily="49" charset="-122"/>
              </a:rPr>
              <a:t>本科生：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3-6</a:t>
            </a:r>
            <a:r>
              <a:rPr lang="zh-CN" altLang="en-US" sz="2400" b="0" dirty="0">
                <a:solidFill>
                  <a:srgbClr val="FF0000"/>
                </a:solidFill>
                <a:ea typeface="黑体" pitchFamily="49" charset="-122"/>
              </a:rPr>
              <a:t>名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/year</a:t>
            </a:r>
          </a:p>
        </p:txBody>
      </p:sp>
    </p:spTree>
    <p:extLst>
      <p:ext uri="{BB962C8B-B14F-4D97-AF65-F5344CB8AC3E}">
        <p14:creationId xmlns:p14="http://schemas.microsoft.com/office/powerpoint/2010/main" val="394193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"the systematic application of </a:t>
            </a:r>
            <a:r>
              <a:rPr lang="en-US" altLang="zh-CN" dirty="0">
                <a:solidFill>
                  <a:srgbClr val="7030A0"/>
                </a:solidFill>
              </a:rPr>
              <a:t>scientific and technological knowledge, methods, and experience</a:t>
            </a:r>
            <a:r>
              <a:rPr lang="en-US" altLang="zh-CN" dirty="0"/>
              <a:t> to the </a:t>
            </a:r>
            <a:r>
              <a:rPr lang="en-US" altLang="zh-CN" dirty="0">
                <a:solidFill>
                  <a:srgbClr val="FF0000"/>
                </a:solidFill>
              </a:rPr>
              <a:t>design, implementation, testing, and documentation of software</a:t>
            </a:r>
            <a:r>
              <a:rPr lang="en-US" altLang="zh-CN" dirty="0"/>
              <a:t>"—The Bureau of Labor Statistics—IEEE Systems and software engineering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Our course focus 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Requirement; Analysis; Design; Implementation; Testing; Documentation; Maintain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4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832"/>
            <a:ext cx="2220445" cy="27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2741290" cy="27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832"/>
            <a:ext cx="2053989" cy="274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3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</a:p>
          <a:p>
            <a:r>
              <a:rPr lang="en-US" altLang="zh-CN" dirty="0"/>
              <a:t>Homework</a:t>
            </a:r>
          </a:p>
          <a:p>
            <a:r>
              <a:rPr lang="en-US" altLang="zh-CN" dirty="0"/>
              <a:t>Attendance</a:t>
            </a:r>
          </a:p>
          <a:p>
            <a:r>
              <a:rPr lang="en-US" altLang="zh-CN" dirty="0" err="1"/>
              <a:t>Mooc</a:t>
            </a:r>
            <a:endParaRPr lang="en-US" altLang="zh-CN" dirty="0"/>
          </a:p>
          <a:p>
            <a:r>
              <a:rPr lang="en-US" altLang="zh-CN" dirty="0"/>
              <a:t>Final Exam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5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 of 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0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99</Words>
  <Application>Microsoft Office PowerPoint</Application>
  <PresentationFormat>全屏显示(4:3)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ＭＳ Ｐゴシック</vt:lpstr>
      <vt:lpstr>Yu Gothic UI Semilight</vt:lpstr>
      <vt:lpstr>黑体</vt:lpstr>
      <vt:lpstr>宋体</vt:lpstr>
      <vt:lpstr>Arial</vt:lpstr>
      <vt:lpstr>Calibri</vt:lpstr>
      <vt:lpstr>Times New Roman</vt:lpstr>
      <vt:lpstr>Office 主题</vt:lpstr>
      <vt:lpstr>Software Engineering  Preface   Northeastern University Software College  Wei Zhang   </vt:lpstr>
      <vt:lpstr>About me</vt:lpstr>
      <vt:lpstr>Description</vt:lpstr>
      <vt:lpstr>Textbook</vt:lpstr>
      <vt:lpstr>Grading</vt:lpstr>
      <vt:lpstr>The End of Preface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 Northeastern University Software College  Wei Zhang   </dc:title>
  <dc:creator>andy cheung</dc:creator>
  <cp:lastModifiedBy>andy cheung</cp:lastModifiedBy>
  <cp:revision>17</cp:revision>
  <dcterms:created xsi:type="dcterms:W3CDTF">2018-03-25T05:51:48Z</dcterms:created>
  <dcterms:modified xsi:type="dcterms:W3CDTF">2018-04-19T14:26:48Z</dcterms:modified>
</cp:coreProperties>
</file>