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59" r:id="rId4"/>
    <p:sldId id="272" r:id="rId5"/>
    <p:sldId id="274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CE90E1-4EBD-D243-B6B0-547A3969063D}">
          <p14:sldIdLst>
            <p14:sldId id="256"/>
          </p14:sldIdLst>
        </p14:section>
        <p14:section name="Topics" id="{24CDB235-26A5-3143-BD86-70C6CEA60C6C}">
          <p14:sldIdLst>
            <p14:sldId id="267"/>
            <p14:sldId id="259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89"/>
    <p:restoredTop sz="94678"/>
  </p:normalViewPr>
  <p:slideViewPr>
    <p:cSldViewPr snapToGrid="0" snapToObjects="1">
      <p:cViewPr varScale="1">
        <p:scale>
          <a:sx n="79" d="100"/>
          <a:sy n="79" d="100"/>
        </p:scale>
        <p:origin x="78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4DE4-4CDE-5043-95F8-297FAED2FA85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847DF-6612-BE49-9021-2571CA1B6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847DF-6612-BE49-9021-2571CA1B6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there any particular</a:t>
            </a:r>
            <a:r>
              <a:rPr lang="en-US" baseline="0" dirty="0"/>
              <a:t> topics that you want to review?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77C94-1B64-1E4A-9E8E-CCF201C514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3629819"/>
            <a:ext cx="12192000" cy="3255962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12192000" cy="35099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11834" y="191849"/>
            <a:ext cx="11168331" cy="37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Software Quality Assurance and Testing (SQAT)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1834" y="3602038"/>
            <a:ext cx="11168332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834" y="1122363"/>
            <a:ext cx="11168332" cy="2387600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2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7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B8C6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573" y="244354"/>
            <a:ext cx="11369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73" y="1704854"/>
            <a:ext cx="113696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7666" y="6328411"/>
            <a:ext cx="1992702" cy="37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7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D90AFF93-45AE-CC4D-A56A-612CB3C1AB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nst@aber.ac.u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3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813" y="1"/>
            <a:ext cx="11444376" cy="924046"/>
          </a:xfrm>
        </p:spPr>
        <p:txBody>
          <a:bodyPr/>
          <a:lstStyle/>
          <a:p>
            <a:r>
              <a:rPr lang="en-US" dirty="0"/>
              <a:t>What have we talked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12" y="924046"/>
            <a:ext cx="11444376" cy="5187949"/>
          </a:xfrm>
        </p:spPr>
        <p:txBody>
          <a:bodyPr>
            <a:normAutofit/>
          </a:bodyPr>
          <a:lstStyle/>
          <a:p>
            <a:r>
              <a:rPr lang="en-US" dirty="0"/>
              <a:t>The reasons for testing</a:t>
            </a:r>
          </a:p>
          <a:p>
            <a:r>
              <a:rPr lang="en-US" dirty="0"/>
              <a:t>Test cases</a:t>
            </a:r>
          </a:p>
          <a:p>
            <a:r>
              <a:rPr lang="en-US" dirty="0"/>
              <a:t>Black-box, white-box </a:t>
            </a:r>
          </a:p>
          <a:p>
            <a:r>
              <a:rPr lang="en-US" dirty="0"/>
              <a:t>Unit, Integration, System, Acceptance Tests</a:t>
            </a:r>
          </a:p>
          <a:p>
            <a:r>
              <a:rPr lang="en-US" dirty="0">
                <a:solidFill>
                  <a:srgbClr val="FF0000"/>
                </a:solidFill>
              </a:rPr>
              <a:t>Test Drivers, Test Doubles </a:t>
            </a:r>
          </a:p>
          <a:p>
            <a:r>
              <a:rPr lang="en-US" dirty="0"/>
              <a:t>Automated Testing, </a:t>
            </a:r>
            <a:r>
              <a:rPr lang="en-US" dirty="0">
                <a:solidFill>
                  <a:srgbClr val="FF0000"/>
                </a:solidFill>
              </a:rPr>
              <a:t>TDD</a:t>
            </a:r>
            <a:r>
              <a:rPr lang="en-US" dirty="0"/>
              <a:t>, Refactoring, Example Tools</a:t>
            </a:r>
          </a:p>
          <a:p>
            <a:r>
              <a:rPr lang="en-US" dirty="0"/>
              <a:t>Software Quality Assurance</a:t>
            </a:r>
          </a:p>
          <a:p>
            <a:r>
              <a:rPr lang="en-US" dirty="0"/>
              <a:t>Managing Tests,  test cases, plans and bug reports</a:t>
            </a:r>
          </a:p>
          <a:p>
            <a:r>
              <a:rPr lang="en-US" dirty="0"/>
              <a:t>Performance, Stress, Load, Volume testing, Environments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8363-EA71-3B4F-95CE-88CA3C0FA5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4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441525"/>
            <a:ext cx="11369615" cy="4614667"/>
          </a:xfrm>
        </p:spPr>
        <p:txBody>
          <a:bodyPr/>
          <a:lstStyle/>
          <a:p>
            <a:r>
              <a:rPr lang="en-US" dirty="0"/>
              <a:t>Five questions</a:t>
            </a:r>
          </a:p>
          <a:p>
            <a:r>
              <a:rPr lang="en-US" dirty="0"/>
              <a:t>Each question is worth 20 marks </a:t>
            </a:r>
          </a:p>
          <a:p>
            <a:r>
              <a:rPr lang="en-US" dirty="0"/>
              <a:t>Answer all questions</a:t>
            </a:r>
          </a:p>
          <a:p>
            <a:endParaRPr lang="en-US" dirty="0"/>
          </a:p>
          <a:p>
            <a:r>
              <a:rPr lang="en-US" dirty="0"/>
              <a:t>Each question has two, three or four parts.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6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73" y="244355"/>
            <a:ext cx="11369615" cy="910678"/>
          </a:xfrm>
        </p:spPr>
        <p:txBody>
          <a:bodyPr/>
          <a:lstStyle/>
          <a:p>
            <a:r>
              <a:rPr lang="en-US"/>
              <a:t>Example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3" y="1155033"/>
            <a:ext cx="11369615" cy="4901159"/>
          </a:xfrm>
        </p:spPr>
        <p:txBody>
          <a:bodyPr>
            <a:normAutofit/>
          </a:bodyPr>
          <a:lstStyle/>
          <a:p>
            <a:r>
              <a:rPr lang="en-US" dirty="0"/>
              <a:t>This question is about different types of testing.</a:t>
            </a:r>
          </a:p>
          <a:p>
            <a:endParaRPr lang="en-US" dirty="0"/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With the aid of examples, discuss why we have different levels of testing, including unit, integration, system and acceptance testing? [10 marks]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dirty="0"/>
              <a:t>“It is better to test the performance and security requirements of an application during system testing.” With the use of examples, discuss strengths and weaknesses of this statement. [10 marks]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8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A518-52A1-4C43-900C-126DA12D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92" y="623185"/>
            <a:ext cx="113696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question is about managing software testing. </a:t>
            </a:r>
          </a:p>
          <a:p>
            <a:endParaRPr lang="en-US" dirty="0"/>
          </a:p>
          <a:p>
            <a:pPr marL="938213" indent="-574675">
              <a:buNone/>
            </a:pPr>
            <a:r>
              <a:rPr lang="en-US" dirty="0"/>
              <a:t>a)	What is a Test Metric? Give one example of a Test Metric.</a:t>
            </a:r>
            <a:br>
              <a:rPr lang="en-US" dirty="0"/>
            </a:br>
            <a:r>
              <a:rPr lang="en-US" dirty="0"/>
              <a:t>									(4 marks)</a:t>
            </a:r>
          </a:p>
          <a:p>
            <a:pPr marL="938213" indent="-574675">
              <a:buNone/>
            </a:pPr>
            <a:endParaRPr lang="en-US" dirty="0"/>
          </a:p>
          <a:p>
            <a:pPr marL="938213" indent="-574675">
              <a:buNone/>
            </a:pPr>
            <a:r>
              <a:rPr lang="en-US" dirty="0"/>
              <a:t>b)	How can a company use Test Metrics to help it manage the software testing process?					(6 marks)</a:t>
            </a:r>
          </a:p>
          <a:p>
            <a:pPr marL="938213" indent="-574675">
              <a:buNone/>
            </a:pPr>
            <a:endParaRPr lang="en-US" dirty="0"/>
          </a:p>
          <a:p>
            <a:pPr marL="938213" indent="-574675">
              <a:buNone/>
            </a:pPr>
            <a:r>
              <a:rPr lang="en-US" dirty="0"/>
              <a:t>c)	What is a bug reporting tool? Is a bug reporting tool an important part of a testing system? Discuss your answer.      	(10 marks)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A5AC-117F-F84C-BD24-C460FFDD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0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6F5A-E8DB-7C43-B992-71DAAA00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6334-8403-B04B-8780-3797262B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3" y="1441524"/>
            <a:ext cx="7981749" cy="4614667"/>
          </a:xfrm>
        </p:spPr>
        <p:txBody>
          <a:bodyPr/>
          <a:lstStyle/>
          <a:p>
            <a:r>
              <a:rPr lang="en-US" dirty="0"/>
              <a:t>I won’t have access to Bb after today</a:t>
            </a:r>
          </a:p>
          <a:p>
            <a:r>
              <a:rPr lang="en-US" dirty="0"/>
              <a:t>I can be contacted at </a:t>
            </a:r>
            <a:r>
              <a:rPr lang="en-US" dirty="0">
                <a:hlinkClick r:id="rId2"/>
              </a:rPr>
              <a:t>nst@aber.ac.uk</a:t>
            </a:r>
            <a:r>
              <a:rPr lang="en-US" dirty="0"/>
              <a:t> and I will checking the Slack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B137C-3572-7343-8041-9EF5D0A0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FF93-45AE-CC4D-A56A-612CB3C1AB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emplate" id="{152554A7-787E-AD44-B073-DFEA633F6A56}" vid="{58114130-8BE6-0D42-A791-7ADB79B59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SlideTemplate</Template>
  <TotalTime>876</TotalTime>
  <Words>308</Words>
  <Application>Microsoft Office PowerPoint</Application>
  <PresentationFormat>宽屏</PresentationFormat>
  <Paragraphs>42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Exam Information</vt:lpstr>
      <vt:lpstr>What have we talked about?</vt:lpstr>
      <vt:lpstr>Exam</vt:lpstr>
      <vt:lpstr>Example Questions</vt:lpstr>
      <vt:lpstr>PowerPoint 演示文稿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Neil Taylor [nst]</dc:creator>
  <cp:lastModifiedBy>泠然 杨</cp:lastModifiedBy>
  <cp:revision>48</cp:revision>
  <cp:lastPrinted>2018-04-10T00:21:07Z</cp:lastPrinted>
  <dcterms:created xsi:type="dcterms:W3CDTF">2016-04-11T15:22:43Z</dcterms:created>
  <dcterms:modified xsi:type="dcterms:W3CDTF">2019-12-10T11:10:18Z</dcterms:modified>
</cp:coreProperties>
</file>