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ink/ink2.xml" ContentType="application/inkml+xml"/>
  <Override PartName="/ppt/theme/themeOverride6.xml" ContentType="application/vnd.openxmlformats-officedocument.themeOverride+xml"/>
  <Override PartName="/ppt/ink/ink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85" r:id="rId9"/>
    <p:sldId id="290" r:id="rId10"/>
    <p:sldId id="299" r:id="rId11"/>
    <p:sldId id="300" r:id="rId12"/>
    <p:sldId id="268" r:id="rId13"/>
    <p:sldId id="269" r:id="rId14"/>
    <p:sldId id="270" r:id="rId15"/>
    <p:sldId id="273" r:id="rId16"/>
    <p:sldId id="30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2" r:id="rId26"/>
    <p:sldId id="291" r:id="rId27"/>
    <p:sldId id="292" r:id="rId28"/>
    <p:sldId id="293" r:id="rId29"/>
    <p:sldId id="294" r:id="rId30"/>
    <p:sldId id="295" r:id="rId31"/>
    <p:sldId id="297" r:id="rId32"/>
    <p:sldId id="298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598238-0758-7541-B696-3AE92F69B6B4}">
          <p14:sldIdLst>
            <p14:sldId id="256"/>
            <p14:sldId id="257"/>
            <p14:sldId id="258"/>
          </p14:sldIdLst>
        </p14:section>
        <p14:section name="Introduction" id="{1199B7CB-03D5-2348-AF7B-22D552F66B1B}">
          <p14:sldIdLst>
            <p14:sldId id="259"/>
            <p14:sldId id="262"/>
            <p14:sldId id="263"/>
            <p14:sldId id="264"/>
            <p14:sldId id="285"/>
            <p14:sldId id="290"/>
            <p14:sldId id="299"/>
            <p14:sldId id="300"/>
            <p14:sldId id="268"/>
            <p14:sldId id="269"/>
            <p14:sldId id="270"/>
            <p14:sldId id="273"/>
            <p14:sldId id="301"/>
            <p14:sldId id="275"/>
          </p14:sldIdLst>
        </p14:section>
        <p14:section name="JUnit" id="{D55C2C76-9C34-5845-BCD4-2DABF09735A4}">
          <p14:sldIdLst>
            <p14:sldId id="276"/>
            <p14:sldId id="277"/>
            <p14:sldId id="278"/>
            <p14:sldId id="279"/>
            <p14:sldId id="280"/>
            <p14:sldId id="281"/>
            <p14:sldId id="286"/>
            <p14:sldId id="282"/>
            <p14:sldId id="291"/>
            <p14:sldId id="292"/>
            <p14:sldId id="293"/>
            <p14:sldId id="294"/>
            <p14:sldId id="295"/>
            <p14:sldId id="297"/>
            <p14:sldId id="298"/>
          </p14:sldIdLst>
        </p14:section>
        <p14:section name="Summary" id="{CCA99013-7D34-4A4E-9FCB-C72F4B06CF8C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493"/>
  </p:normalViewPr>
  <p:slideViewPr>
    <p:cSldViewPr snapToGrid="0" snapToObjects="1">
      <p:cViewPr varScale="1">
        <p:scale>
          <a:sx n="83" d="100"/>
          <a:sy n="83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2-10T13:09:26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9838 3009 0,'-46'38'268'0,"-3"6"-215"0,-7 9-42 0,3 0-11 0,-4 7 0 0,11-4-16 15,4 7 4-15,7-10 1 0,0 19 11 0,10-9-12 16,18 0 12-16,14-10-12 0,10-3 12 0,15 4 0 16,14-7 0-16,14 6 0 0,11-3-21 0,17-3 1 15,18 6 0-15,7 4 0 0,6-7 10 0,16 3 10 16,16-6-13-16,8-3 5 0,7 3 8 0,10-6 11 15,11-3-3-15,7-10 0 0,7-3-8 0,4-6 0 16,-1-3 0-16,5-7 0 0,9 0-14 0,-10 1 5 16,4-1 1-16,-11 1 0 0,4-1-11 0,-4-3-1 15,-4 4-1-15,-6-1 0 0,-4-9 21 0,-11 0 10 16,-3 0-1-16,-7-9 0 0,-4-1 33 0,-10 1 6 16,-14-10 2-16,3-6 0 0,0 0 3 0,-7-13 1 0,-4-6 0 15,-10-3 0-15,-3-12-32 0,-8-7-6 0,-7-3-2 0,-10-9 0 16,-4-7-5-16,-17-9-1 0,-8-3 0 0,-17-4 0 15,-10-5-8-15,-15-10 0 0,-21 0 0 0,-18-4 0 16,-7-8 8-16,-13-1-8 0,-15-2 8 0,-18 5-8 16,-21 1 0-16,-10 9-12 0,-21 9 0 0,-11 19 1 31,-11 4-14-31,-10 15-3 0,-11 12-1 0,-7 13 0 0,-3 10 13 0,-15 15 2 0,-10 3 1 0,-4 23 0 16,-6 2 3-16,3 10 1 0,3 15 0 0,0 13 0 15,4 7-77 1,-3 8-15-16,6 10-3 0,8 1-1 0,3 5-91 0,7 13-17 0</inkml:trace>
  <inkml:trace contextRef="#ctx0" brushRef="#br0" timeOffset="500.986">6742 11409 2937 0,'-53'53'64'0,"28"-24"14"0,-10 5 2 0,-8 1 4 0,-2 2-68 0,2 4-16 15,-10-3 0-15,11-4 0 0,-7 4 12 0,6-1-2 16,4-2 0-16,4 3 0 0,7 5-10 0,3-2 10 16,15 6-10-16,3 7 10 0,14-7 0 0,7 12 0 15,10-2 0-15,15 2 0 0,11 4-2 0,10 0-8 16,10 6 12-16,11-7-4 0,18 4 1 0,10-3 0 16,4 0 0-16,18-1 0 0,10-2-1 0,7-4-8 15,4 4 12-15,10-13-4 0,0 6-8 0,11-9 10 16,4 6-10-16,3-9 10 0,3 3-10 0,4-3 12 0,3-4-12 15,4 1 12-15,1-3 2 0,2-7 1 0,4 3 0 0,-3-9 0 16,-4-6 6-16,-4-1 2 0,8-11 0 0,-8 2 0 16,-17-12-7-16,0-4-2 0,0-9 0 0,3-6 0 15,-3-3-4-15,-4 0-1 0,-3-7 0 0,-7 1 0 16,-7-10-9-16,3 0 8 0,-3 0-8 0,-4-3 8 16,0 0-8-16,-3-6 0 0,-4-7 9 0,-7 4-9 15,-7-13 8-15,-4-3-8 0,-10-7 8 0,-7-2-8 16,-11-1 0-16,-7 1-16 0,-10-13 2 0,-22 3 1 15,-6 3-6-15,-18 6-1 0,-15 1 0 0,-17-1 0 16,-7 4 20-16,-18-1 0 0,-10 4 0 0,-18 3 0 16,-7 3 0-16,-14 0 11 0,-14 6 0 0,-14 1 0 15,-11-1 0-15,-14 6 0 0,-14-2 0 0,-14 12 0 0,-8 3-11 16,-10 0 0-16,4 10 0 0,-11-4 0 16,-7 13-33-16,0 3 1 0,-3 0 0 15,-4 13 0-15,3-1-75 0,11 1-14 0,11 9-3 0,0 0-1 16,3 0-63-16,11 6-13 0,10-3-3 0,50-3 0 15</inkml:trace>
  <inkml:trace contextRef="#ctx0" brushRef="#br0" timeOffset="2655.469">1316 8026 403 0,'-35'3'36'0,"-4"-6"-36"16,-11-4 0-16,5-5 0 0,-1-4 418 0,7-3 77 15,0-6 15-15,4-3 3 0,3 3-400 0,14 6-80 16,-3 0-16-16,7 4-3 0,7 5 37 0,4 10 7 15,3 0 2-15,0 0 0 0,0 0-4 0,0 0 0 0,10 0 0 0,4 10 0 16,11 5-25-16,7 20-6 16,6 2-1-16,12 23 0 0,17 6-7 0,0 15-1 15,18 23-1-15,6 12 0 0,19 9-15 0,-1 16 0 0,11 13 0 0,11 6 0 16,-1 3 0-16,4-3 8 0,7 3-8 0,4 3 0 16,-1-3 0-16,5 3 0 0,2 7 0 0,5-7 0 15,-8-3-24-15,-4-9 3 0,-3 3 0 0,-10-13 0 31,-11-9-10-31,-7-13-1 0,-7-6-1 0,-11-9 0 16,-17-13 0-16,-8-6 0 0,-13-7 0 0,-12-18 0 16,-16-4-16-16,-5-12-3 0,-13-3-1 0,-15-9-668 0,-17-7-134 0</inkml:trace>
  <inkml:trace contextRef="#ctx0" brushRef="#br0" timeOffset="2904.074">1245 11309 2419 0,'0'0'215'0,"0"0"-172"0,0 0-35 0,0 0-8 0,7-7 72 0,15-2 13 16,-5-16 3-16,18-3 0 0,4-19-51 0,14-7-9 16,7-15-3-16,4-6 0 0,10-19 18 0,10-3 3 15,8-3 1-15,-4-7 0 0,15-9-24 0,-1 9-5 16,11-2-1-16,0-4 0 0,7 6-17 0,10-3 0 16,11 4 0-16,4-1 0 0,7 0 0 0,10 1 0 15,-3-1 8-15,6 1-8 0,1 5 0 0,4 10 0 16,-1-6 0-16,-14 9 0 0,4 0 0 0,-7 13-14 15,-8-3 1-15,-10 15 0 16,-10 4-85-16,-15 11-17 0,-7 5-3 0,-24-1-1 16,-11 12-71-16,-21 1-14 0</inkml:trace>
  <inkml:trace contextRef="#ctx0" brushRef="#br0" timeOffset="3106.208">2787 11553 2131 0,'49'167'94'0,"-24"-77"20"0,14 36-91 0,7-1-23 0,3 1 0 0,0-10 0 15,8-3 227-15,-4-16 41 0,3-12 8 0,4-7 1 16,-3-15-233-16,-4-1-44 0,3-8-16 0,-14-17 1 16,1-2-26-16,-19-10-6 0,-6-9-1 15,-7-7 0-15,-11-9-138 0,-4-9-28 0,-17-13-6 0,-14-16-508 16,-8-15-101-16</inkml:trace>
  <inkml:trace contextRef="#ctx0" brushRef="#br0" timeOffset="3270.549">977 9581 2534 0,'11'44'225'0,"-1"-19"-180"16,-6 13-36-16,10 5-9 0,7 20 52 0,4 0 9 15,7 9 2-15,3 6 0 0,7 4-38 0,8-4-7 16,10 4-2-16,7-1 0 0,3-2-16 0,8-1 0 15,14-3 0-15,3-12-9 16,-7-3-63-16,11-13-13 0,7-3-3 0,10-10-1070 0</inkml:trace>
  <inkml:trace contextRef="#ctx0" brushRef="#br0" timeOffset="3374.088">4907 11776 403 0,'-49'-53'36'0,"13"15"-36"0,-13-22 0 0,-14-15 0 15</inkml:trace>
  <inkml:trace contextRef="#ctx0" brushRef="#br0" timeOffset="3473.372">3905 10371 403 0,'-84'-194'17'0,"41"106"5"0,4-19-22 0,11 1 0 0,-4-4 0 0,18 22 0 15,7 0 412-15,7 22 79 0,11 7 15 0,-1 12 3 16,5 12-301-16,2 1-60 0,8 6-12 0,0-7-2 16,-1 1-83-16,12-4-17 0,-1-15-3 0,-7-10-1 15,4-25-99-15,-15-28-20 0</inkml:trace>
  <inkml:trace contextRef="#ctx0" brushRef="#br0" timeOffset="3584.347">3366 7643 3283 0,'-22'179'145'0,"12"-98"31"0,-4 16-141 0,0 1-35 16,6-7 0-16,5-4 0 16,6 11-156-16,5 2-39 0,2 7-7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2-10T13:10:56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9846 8402 576 0,'-11'-19'51'0,"-3"-6"-41"15,-3-3-10-15,-1-7 0 0,-3 1 20 0,3-4 1 16,1 4 1-16,-1-4 0 0,-3 4-22 0,7-10 0 16,0 0-10-16,-4 3 10 15,-3-3-50-15,3-6-3 0</inkml:trace>
  <inkml:trace contextRef="#ctx0" brushRef="#br0" timeOffset="4421.694">3425 5733 2761 0,'15'-9'122'0,"-15"9"26"0,0 0-119 0,0 0-29 0,0 0 0 15,0 0-812-15,-4 19-169 0</inkml:trace>
  <inkml:trace contextRef="#ctx0" brushRef="#br0" timeOffset="181471.128">1351 8399 2250 0,'-14'-32'100'0,"11"20"20"16,-8-4-96-16,4-3-24 0,-4 4 0 0,8 2 0 15,-11-6 28-15,7 4 0 0,3-1 1 0,-10 3 0 16,3-2-29-16,4-1 0 0,4-3 0 0,-1 0 0 0,-6-6 9 0,3 7-1 16,3-11 0-16,4 4 0 0,-3 3 0 0,3-3-8 15,-7-3 12-15,3 6-4 0,8 3-8 0,-4-3 0 16,0-3 0-16,7 6 0 0,-4-3 0 0,-3 4 0 16,11 5 0-16,3-6 0 0,-4-3 0 0,4 10 0 15,8-4 0-15,6-3 0 0,7 4 0 0,7-4 0 16,-3 3 0-16,11 4-11 0,-4 2 11 0,3-6 0 15,0 13 0-15,-3-3-8 0,4 6 8 0,-5-3 0 16,-2 6 0-16,10-3 0 0,-11 9 0 0,0-2 0 16,1 2 0-16,3-6 0 0,-4 7 0 0,-3-1 12 15,-4 7-2-15,0-7-1 0,4 7-9 0,-7-7-9 16,-4 1 9-16,-7 5-13 0,7-2 13 0,4-4 0 16,-4 1 0-16,-3 5 0 0,0 4 0 0,-4-9 0 0,0 5 0 15,-3-5-9-15,-1 8 9 0,-10 1 0 0,11-3 0 0,-14 3 0 16,6 0 0-16,1-4 0 0,-11 13 0 0,3-9 0 15,-3 3 0-15,0 0 0 0,-3 3 8 0,3 4-8 16,-11-4 0-16,1 3 9 0,-1 0-9 0,-3 7 0 16,3-1 24-16,-10 4-3 0,4-4 0 0,-8 10 0 15,-7-6-31-15,4 6-6 0,-4 6-2 0,-3-9 0 16,-4 9 18-16,0-6 0 0,-7-7-8 0,0 7 8 16,1-9 0-16,-5-1 0 0,1-6 0 0,-1 1 0 15,1-11 0-15,3-2 0 0,-3-13 0 0,-1 3 0 16,1-6 12-16,-7 0 5 0,6 0 2 0,-6-6 0 15,3-3-19-15,-4-1 0 0,8 1 0 0,0 0 0 16,-1-7 0-16,4 3-9 0,1-5 9 0,6 2-12 16,0-3 12-16,7 0 16 0,-3 4-4 0,10-4-1 0,0 0 3 15,1-6 1-15,-1 9 0 0,11 4 0 0,-4-7 0 0,4 3 0 16,4 0 0-16,-1 4 0 0,8-4-3 0,-8 7 0 16,11-7 0-16,0 7 0 0,0-1 4 0,0-2 0 15,7-4 0-15,-3 0 0 0,-1 7-3 0,8 0 0 16,3-10 0-16,3 0 0 0,-2 0-13 0,6 0 0 15,-4-3 0-15,8 4 0 0,0-1 0 0,3 3 0 16,-3-3-8-16,3 0 8 0,4 4 0 0,-4-4 0 16,-3 0 0-16,6 3 0 0,-3-2 0 0,8 5 0 15,-12-6 0-15,12-3 0 0,-1 4 0 0,-7 5 0 16,4-3 0-16,-4 1 0 0,7-4 0 0,-3 0 0 0,4 3 0 16,-8 4 0-16,7-4 0 0,0 7 0 0,4-1 0 0,3 4 0 15,-6-3 0-15,-1-1 0 0,4 10 0 0,0-9 0 16,6 9 0-16,-6-3 0 0,7 3 0 0,0 0 0 15,3 3 0-15,-3 6 0 0,4-3 0 0,-5 7 0 16,5-4 0-16,-1 7 0 0,-3 3 0 0,-7-3-10 16,0 2 10-16,-4 1-12 0,-3 0 12 0,-8 6-12 15,1 0 12-15,0-6 0 0,-4 6 0 0,-3-3-8 16,-8 3 8-16,4 0 0 0,-7 3-9 0,4 1 9 16,-11 2 0-16,0 0 8 0,0 4 0 0,-11-1 0 15,1-5-20-15,-4 5-5 0,-4 4-1 0,0-4 0 16,-3 1 18-16,-7-1-8 0,-4-6 8 0,4 1 0 15,-7-4 0-15,0-6-8 0,-1 6 8 0,-3-13 0 16,-3 4 0-16,3-7 0 0,-10 1-8 0,0-10 8 16,-8 6 0-16,1-6-10 0,-4 0 10 0,-4-6-8 15,1-4 8-15,-8 1 0 0,1-1 0 0,6 4 0 0,-7-6 0 16,-3-4 0-16,4-3 0 0,-1 0 0 0,11 1 0 0,0-8 0 16,0 8 0-16,11-7 0 0,7-1 0 0,3-2 0 15,11 3 0-15,-4-3 0 0,7 3 23 0,11-3 3 16,-7 9 1-16,7-6 0 0,3 3-15 0,1-3-4 15,6 9 0-15,4-3 0 0,0 0-8 0,0 4 8 16,4-4-8-16,6 0 8 0,-10 3-8 0,11-2 0 16,3-1 0-16,7 0 0 0,-7 0-10 0,11-6 10 15,7 9 0-15,-4-2-9 0,7-8 9 0,0 14 0 16,1-4 0-16,2-3-8 0,8 10 8 0,0 0 0 16,-3 2 0-16,9-2 0 0,-9 6 0 0,3 3 0 15,0-7 0-15,3 14 0 0,-3-7 0 0,-4 3 0 16,4 3 0-16,-7-3-8 0,3 7 8 0,-3 5 0 0,0-5 0 15,-4-1 0-15,-3 7 0 0,-4-7 0 0,-3 7-9 0,3-3 9 16,-14 2 0-16,4 4 0 0,-1 0 0 0,-6 0 0 16,-8-4-11-16,1 10 11 0,3-6-8 0,-7 6 8 15,-7-3 0-15,3 3 0 0,1 4 9 0,-8-4-9 16,1 0 0-16,-4-3 0 0,-8-3 0 0,8 6 0 16,-7-10 0-16,7 4-19 0,-7-3 3 0,0-4 0 15,3-2 16-15,-7 5 0 0,1-11 0 0,2 2 0 16,-2 0 0-16,3-6 0 0,3 0 0 0,-3-6 0 15,0 0 0-15,3-4 14 0,-3 1-4 0,-4-1-1 16,4-9 2-16,3 1 0 0,-3 2 0 0,0-3 0 16,7 0-3-16,-7-6-8 0,7 6 12 0,0 1-4 15,3-1-8-15,-3-6 12 0,3 9-12 0,1-3 12 16,6 0-12-16,-3 1 0 0,7 2 0 0,0-3 0 16,0 3 8-16,7 7 0 0,-3-3 0 0,6-4 0 0,1 3-8 0,3-2 0 15,7-1 0-15,4 7 0 0,3-10 0 0,7 9 0 16,1-5 0-16,-1 5 0 0,4 1 0 0,-4-1-12 15,4 1 4-15,3 3 8 0,-7 3-13 0,4-4 5 16,-7 7 8-16,-4 7-13 0,-7-7 13 0,4 3-11 16,-7 3 11-16,-1 0-10 0,-3 4 1 0,0-7 0 15,-3 6 0-15,0 1 0 0,-8-1 9 0,4 0 0 16,-7 4 0-16,0-4 8 0,0 4-21 0,0-4-4 16,-10 7-1-16,3 3 0 0,0-3 18 0,-4-4-8 15,-10 10 8-15,0-3 0 0,-4 0 0 0,-3-1 0 16,3 1 0-16,-10 0 0 0,3-3 0 0,4 3 0 15,3-10 0-15,0 7 0 0,1-7 0 0,-1 0 0 0,4-2 0 16,0-4 0-16,7-3 10 0,-8 0-10 0,8 6 10 0,4-6-10 16,-4-6 20-16,3 6-3 0,0 0 0 0,8-10 0 15,-8 7-8-15,1-3-1 0,-1-3-8 0,8 2 12 16,-12 4-3-16,8-6-1 0,0 3 0 0,-3-4 0 16,3 1-8-16,-4-1 0 0,8 4 0 0,-1-3 8 15,-6-1 0-15,2 7 0 0,5-3 0 0,3-4 0 16,-4 7-8-16,-3-3 12 0,4 0-12 0,3 6 12 15,0 0-12-15,0 0 0 0,0-3 0 0,0 3 8 16,0 0-8-16,0 0 0 0,0 0 0 0,0 0 0 16,0 0 0-16,0 0 8 0,0 0-8 0,0 0 8 15,0 0-8-15,0 0 0 0,0 0 0 0,0 0 0 0,0 0 0 16,0 0 0-16,0 0 0 0,0 0 8 16,0 0-8-16,0 0 0 0,0 0-12 0,0 0 12 0,0 0 0 15,0 0 0-15,0 0 0 0,0 0 12 0,0 0-12 16,0 0 0-16,0 0 0 0,0 0 0 0,0 0 0 15,0 0 0-15,0 0 0 0,0 0 0 16,0 0-56-16,0 0-14 0,0 0-2 0</inkml:trace>
  <inkml:trace contextRef="#ctx0" brushRef="#br0" timeOffset="181926.207">1457 9412 2746 0,'-14'0'122'0,"3"0"25"0,1 0-118 0,-11 0-29 0,3 9 0 0,-7 13 0 15,1 0 0-15,-8 9-10 0,-7 1 0 0,-7 12 0 16,7-1-17-16,-3 1-3 0,7 3-1 0,6-3 0 0,-2 0 15 16,6-6 2-16,11 3 1 0,0-7 0 0,3-6 2 15,8 1 1-15,3-1 0 0,0-3 0 0,3 0 1 0,-3-6 0 16,4-4 0-16,3-2 0 0,-4 3 9 0,8-7 16 15,-11 7-4-15,7-4-1 0,-4-5 13 0,-3 2 4 16,0-9 0-16,0 0 0 0,11 3 15 0,-7 3 3 16,3-3 1-16,0 4 0 0,0 2 9 0,7-9 3 15,0 10 0-15,7-4 0 0,0-3-9 0,4 3-2 16,10-6 0-16,4 3 0 0,0 4-40 0,7-4-8 16,10-3 0-16,-3 6 0 15,7-6-145-15,7-6-23 0</inkml:trace>
  <inkml:trace contextRef="#ctx0" brushRef="#br0" timeOffset="182129.724">1697 10481 2084 0,'0'0'46'0,"0"0"10"0,0 0 1 0,0 0 1 0,0 0-46 0,0 6-12 0,10 4 0 0,1 2 0 15,-4-2-150-15,4 5-32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2-10T13:16:58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 5100 576 0,'0'0'25'0,"0"0"6"0,0 0-31 0,0 9 0 15,14 1 0-15,-3-1 0 0,-1 7 178 0,5 3 30 16,-1-1 5-16,7 1 2 0,0 6-116 0,-3-6-23 16,6 3-5-16,8 0-1 0,-7 3-13 0,3 0-2 0,-3-3-1 0,6 0 0 15,-2 0-30-15,2-3-7 0,-2-3-1 16,6 2 0-16,7 1-16 0,-3-3 0 0,0-7-11 0,3 1 11 15,8 5-15-15,-1-5 4 0,7-1 1 0,-6 1 0 16,-1-4 10-16,11-3 0 0,-7 6 0 0,7 1 0 16,-4-10 11-16,1 6-3 0,-4-3 0 0,3 3 0 15,-3-2 0-15,4-4 0 0,-4 0 0 0,-1-4 0 16,8 4-8-16,-7 0 0 0,4-6 9 0,-4-3-9 16,3-1 12-16,4-2-1 0,-10-4-1 0,6 0 0 15,4-2 10-15,0-7 3 0,-7 6 0 0,7-3 0 16,0-3 2-16,-4 0 1 0,-3 0 0 0,-3 6 0 15,-5-9-2-15,-2 2-1 0,-12 4 0 0,1-3 0 16,-4 10-5-16,-6-4-1 0,-1 0 0 0,-7-6 0 16,7 6 11-16,-10-6 3 0,-4 6 0 0,3-9 0 15,-3 3 7-15,0-3 2 0,-7-7 0 0,0-2 0 0,0-7-14 16,0 0-2-16,-3 0-1 0,-8 0 0 16,1-9-11-16,3-1-1 0,-15 1-1 0,1-3 0 0,4 2-10 15,-15-2 12-15,4-4-12 0,-8 7 12 0,1-10 11 0,-7 10 2 16,-1-3 1-16,-2-4 0 0,-1 4-26 0,0-4-11 15,4 7 1-15,-4-4 0 0,0 4 10 0,7 0 0 16,-10 2 0-16,-1 7 0 0,4 4 11 0,-3-4-3 16,-4 0 0-16,0 3 0 0,-3 10-8 0,3-1-14 15,3 4 3-15,-10 0 1 0,0 3 10 0,-10 6 0 16,-1 3 0-16,8 7 0 0,-8-4 0 0,4 7-10 16,0-3 10-16,-3 9 0 0,-1 0 0 0,-3 6 0 15,-7-3 0-15,7 16 0 0,-7-10 0 0,0 7-8 16,3 3 8-16,-7 6 0 0,4 3 8 0,0 0 6 15,3 4 1-15,-3-1 0 0,7 10-24 0,4-7-5 0,10 4-1 16,-11 0 0-16,8 2 15 0,3 1 0 0,10 9 0 16,4-3-9-16,-3 7-7 0,3-1 0 0,7 7-1 0,4-4 0 31,0 4-13-31,3 5-2 0,7-5-1 0,8 3 0 16,-1-7-79-16,11 13-16 0,0-6-4 0</inkml:trace>
  <inkml:trace contextRef="#ctx0" brushRef="#br0" timeOffset="3686.951">18976 1842 1094 0,'-11'28'97'0,"8"-19"-77"0,-1 10-20 0,-3 6 0 15,4 10 12-15,-4-1 0 0,0 4-1 0,0 12 0 16,-1-9 37-16,1 9 8 0,-3-3 2 0,3 3 0 16,0-3-17-16,3 7-3 0,-3-1-1 0,7 10 0 15,4-4-7-15,3 7-2 0,7 6 0 0,7-9 0 16,7 6-12-16,8-3-2 0,6-4-1 0,7-2 0 15,11 3-13-15,4-1 9 0,3 1-9 0,7-10 8 16,10-2-8-16,1-4-14 0,3-10 3 0,1-2 1 16,2-7-26-16,-3-9-6 15,1-13-1-15,-8-6 0 0,-7 0 26 0,-4-16 5 0,-10-2 0 0,-7-4 1 0,-3-19 11 0,-8-3 16 16,-7-9-4-16,-10-4-1 0,-4-2 3 0,-7-4 1 16,-10 0 0-16,-8-9 0 0,-6 6 28 0,-11-9 5 15,-4 9 2-15,-7-3 0 0,-10-3 3 0,-11 6 1 16,-11-9 0-16,1 9 0 0,-11-3-42 0,0-3-12 15,-4 9 0-15,0 10 8 0,1 9-20 0,6-3-3 16,4 6-1-16,7 13-804 0</inkml:trace>
  <inkml:trace contextRef="#ctx0" brushRef="#br0" timeOffset="9546.492">23922 1334 1440 0,'18'-16'128'0,"-11"7"-103"16,3 6-25-16,1-7 0 0,-8 4 29 0,1-4 1 0,-1 1 0 0,1 9 0 15,-1-3 50-15,-3 3 11 0,4-13 1 0,-4 13 1 16,0 0-13-16,0 0-4 0,0 0 0 0,-7 0 0 16,-4 7-49-16,1-1-11 0,-4-6-1 0,-4 0-1 15,-3 3 6-15,0 6 2 0,-4-9 0 0,-3 10 0 16,-4-10-12-16,4 6-2 0,-11 4-8 0,4-7 12 15,-4 3 6-15,-4-3 1 0,1 3 0 0,-7 1 0 16,3-4-6-16,0 6-1 0,0 1 0 0,-3 5 0 16,6 1-12-16,-6-4 11 0,0 7-11 0,3 0 10 15,0 6-10-15,0 0 0 0,0-6 0 0,0 16 8 16,1-7-8-16,-1 6 0 0,0 4 0 0,-4-10 0 16,5 7 0-16,-5-1 0 0,-3 1 0 0,0-7 0 15,-10 6 18-15,-1-5-2 0,4-1 0 0,-3 3 0 16,-11-3 4-16,3 1 0 0,-3-1 0 0,0-3 0 15,3 9-3-15,-6-15 0 0,-1 0 0 0,1 6 0 16,-4-6 0-16,3 0 0 0,-7-4 0 0,4-5 0 0,-4-1-4 16,1 10-1-16,3-10 0 0,3 1 0 0,-7-1-2 15,4-2-1-15,4 2 0 0,-1-3 0 0,-3 7-9 16,0-7 0-16,-4 3 0 0,0-9 0 0,4 4 0 16,0 2 0-16,-4 3 0 0,1 1 0 0,3-1 0 0,3-3 0 15,-3-2 0-15,0 2 8 0,7-3-8 0,0 3 0 16,7-3 0-16,0 4 0 0,7-1 0 0,3-3 0 15,1-3 0-15,3 0 0 0,7 0 0 0,4 0 0 16,6 0 0-16,1-9 0 0,7 9 0 0,3-7 0 16,4-2 0-16,3 6 0 0,4-13 0 0,4 7 12 15,-1-1-12-15,0 1 12 0,8-1-12 0,-1-5 0 16,1-4 0-16,3 0 0 0,3 0 0 0,1 1 8 16,6-4-8-16,1 3 8 0,3-3-8 0,4 0 0 0,6 3-10 15,1-3 10-15,7 0 0 0,0-6 0 0,3 9 0 0,4-6 0 16,-4 6 0-16,4 0-9 0,-4 4 9 0,4-4-8 15,0 3 0-15,-4 7 0 0,0-4 0 0,-3 7 0 16,3-7 8-16,-10 7 0 0,0-3-9 0,-4 3 9 16,0 2 0-16,-3-2 0 0,3 3 0 0,-7-3 0 15,0-4 0-15,4 1 0 0,-4-1 0 0,3 1 0 16,-2 0 0-16,2-7 0 0,-3 7 0 0,0-1 0 16,-3 1-10-16,3-1 10 0,-3 1 0 0,-1-7-9 15,4 7 0-15,-3-7 0 0,0 7 0 0,-1-1 0 16,-6 1-3-16,6 0-1 0,-6 5 0 0,-1-2 0 15,-3 6 4-15,0 0 1 0,0 0 0 0,0 0 0 16,-14 0-4-16,-3 0-1 0,-5 0 0 0,-9 6 0 16,-8-2 13-16,-3 5-11 0,-1-9 11 0,-3 16-10 15,0-13 10-15,1 12 0 0,2-5 0 0,4 9 0 0,1-10 0 16,2 7 0-16,1-7 0 0,0 10 0 0,3-3 0 0,4-4 0 16,-4 1 0-16,4-1 8 0,7 13-8 0,3-9 0 15,0-3 0-15,4 5 0 0,4 1 0 0,3-3 0 16,0 3 0-16,7 0 0 0,0-4 0 0,3 4 0 15,1-3 0-15,6-7 0 0,1 1 8 0,3-1-8 16,4 10 8-16,-1-13-8 0,1-3 0 0,3 3 9 16,-3-2-9-16,6-4 0 0,1 0 9 0,0 0-9 15,3 0 0-15,4 0 9 0,10-4-9 0,0 4 0 16,4 0 0-16,11 0 0 0,3 0 0 0,3 0 0 16,4 0 0-16,-3 4 0 0,3-4 0 0,0 6 0 0,0 0-12 15,-4 4 12-15,4 2 0 0,-3-3 0 0,3 1 12 16,0 6-4-16,3 2-8 0,5 7 0 0,-1 1-10 0,3 2-766 15,-3 6-152-15</inkml:trace>
  <inkml:trace contextRef="#ctx0" brushRef="#br0" timeOffset="10707.066">18958 3156 1152 0,'18'6'102'0,"7"-6"-82"0,6 9-20 0,15 1 0 16,4 9 80-16,10-10 11 0,7 10 2 0,3 6 1 15,11 0 12-15,0-9 2 0,4 6 1 0,-4-4 0 16,-3 8-36-16,3-8-7 0,-3-2-2 0,-1 0 0 16,-6-4-20-16,-1-2-4 0,-3-4 0 0,0-3-1 15,0-3-7-15,0 0 0 0,0-9-1 0,1 5 0 16,2-5 2-16,4 0 1 0,4-7 0 0,-1 0 0 0,8-2-6 16,0-1 0-16,10 3-1 0,-3-12 0 0,6 9 8 0,1-6 1 15,7 0 1-15,-4 6 0 0,1-3-24 0,-5-3-5 16,8 0 0-16,-7 0-8 0,-4 6 11 0,8-9-11 15,2 3 10-15,-2 3-10 0,-8 0 10 0,4 3-10 16,-4-9 10-16,7 9-10 0,-3 3 9 0,0-3-9 16,0 4 8-16,-1 2-8 0,-2-6 0 0,-5 4 0 15,1-4 8-15,-4 3-8 0,-3-3 0 0,0 4 10 16,-1 5-10-16,1 1 10 0,0-10-10 0,-4 10 0 16,0 2 0-16,0 4 0 0,0-3 0 0,-3 3 0 15,-8 3 0-15,1 0 0 0,-8 0 0 0,1 0 0 0,-8 0 0 16,1 3 0-16,-4-3 0 0,0 6 0 0,-4-6 0 15,0 3 0-15,-10-3 0 0,-3 0 0 0,-1 0 0 16,-7 7 0-16,4-7 0 0,-8 0 0 0,-6 0 0 16,0 0 0-16,-4 0 0 0,-4 0 0 0,-2 0 0 0,-8 0 0 15,0 0-24-15,0 0 0 0,0 0 0 0,0 0 0 32,0 0-26-32,-11-7-6 0,-7 7 0 0,-6 0-1 0,-1-3 39 0,-7-3 8 0,-7 6 2 0,-3-3 0 15,-4 3-10-15,-3-6-2 0,3 2 0 0,-3-2 0 16,3 6 20-16,-4-9-8 0,4-1 8 0,-3 10 0 15,7-9 0-15,-4 9 0 0,0-6 0 0,-3 3 0 16,-1-4 11-16,-3 4 9 0,-3-3 1 0,-1-4 1 16,-6 10-10-16,-1-9-3 0,-10 9 0 0,4-3 0 15,-4-3 4-15,7 6 1 0,0 9 0 0,0-9 0 0,3 0-2 16,8 9 0-16,6-9 0 0,4 10 0 0,4-4-12 16,7-3 0-16,7 4 0 0,3-4 0 0,4 3 0 0,3-6 0 15,7 6 0-15,4-3 0 0,0-3-12 0,7 0 4 16,0 0 8-16,0 0-13 0,0 0 13 0,0 0 0 15,11-3 12-15,7-3-12 0,3 6 0 0,10-6-16 16,5 6 2-16,6 0 0 0,11 6 5 0,0 0 1 16,3-3 0-16,11 7 0 0,4 5 0 0,3-2 0 15,4-4 0-15,-1 13 0 0,1-3 8 0,-8-6 0 16,-6 2 0-16,-1 4 0 0,-6-3 0 0,-8-7 0 16,-10 1 0-16,-4 5 0 0,-10-2 8 0,-7-7 3 15,-4-3 1-15,-7 7 0 0,0 2-12 0,-7 1 8 0,0-4-8 16,-4 1 8-16,-6-1-8 0,-4 7 0 0,-4-7 0 15,-7 10 0-15,1-10 0 0,-5 13 0 0,-6 0 0 0,-4-6 0 32,-10 9-115-32,-4-3-25 0,-7 3-4 0,-10 3-841 0</inkml:trace>
  <inkml:trace contextRef="#ctx0" brushRef="#br0" timeOffset="13075.319">21844 390 2073 0,'-4'-28'92'0,"1"18"19"0,-1 7-89 0,1-3-22 0,-8 6 0 0,11 0 0 15,0 0 0-15,-3 9-16 0,-11 10 2 0,3-3 1 16,8 3 13-16,-1 6 0 0,1-3 0 0,6 12 0 15,1-3 8-15,3 10-8 0,3 3 12 0,1 0-12 16,3 6 10-16,11 7-10 0,3 2 8 0,4 7-8 16,-1 6 0-16,8 0 0 0,7 7 8 0,7 9-8 15,3-7 0-15,8 16 0 0,6 4 0 0,8-4 0 16,7 3 9-16,3 7-9 0,-3-1 10 0,10 1-10 16,4 0 10-16,-1-4-10 0,1 1 10 0,3-7-10 0,-3-3 0 15,4-3 0-15,6-3 0 0,0-4 0 0,4-5 8 0,0 2-8 16,3-9 0-16,4 0 9 0,0-3 4 0,7 0 1 15,4-3 0-15,-1-3 0 0,1-3 3 0,3-7 1 16,0 3 0-16,-3-15 0 0,-8-3 7 0,-3-1 2 16,0-5 0-16,-7-20 0 0,-4 4 6 0,-7-16 2 15,-3-6 0-15,-11-7 0 0,-10-12-2 0,-7-3 0 16,-11-13 0-16,-8-3 0 0,-9-9-12 0,-11-10-2 16,-8-3-1-16,-6-12 0 0,-11-1-10 0,-11-2-8 15,-10-10 9-15,-10-6-9 0,-5 0 0 0,-16-10 0 16,-5 0 0-16,-10-2 0 0,-7-1 0 0,-7-3 0 0,0 6 0 15,-4-9 0-15,-6 10 0 0,-4-4-12 0,3-3 12 16,-7 6-13-16,-7 4 5 0,1-1 8 0,-8-2-13 0,3 9 5 16,-9 6 8-16,2 0 0 0,-6 3 0 0,-1 6-8 15,4 4 8-15,1 0 0 0,2 12 10 0,4 6-10 16,8 13 19-16,2 13-3 0,5-1 0 0,2 16 0 16,1 1-7-16,7 8-1 0,3 10-8 0,4 19 12 15,4-3-21-15,3 6-5 0,-4 18-1 0,4-2 0 16,11 6-2-16,-8 3-1 0,-6 6 0 0,-1 1 0 15,4 8-39 1,-3 1-8-16,-4 0-2 0,-8 6 0 0,8 3-97 0,4 0-19 16,-4 0-4-16,3-3-665 0</inkml:trace>
  <inkml:trace contextRef="#ctx0" brushRef="#br0" timeOffset="14931.924">19339 2776 1785 0,'11'-12'79'0,"-11"12"17"0,0 0-77 0,0 0-19 0,-4 15 0 0,-6 4 0 16,-4-3-10-16,-4 3-6 0,-10 9 0 0,-4-9-1 15,-7 15 80-15,-7-15 16 0,-3 6 3 0,-7 3 1 16,-8 4-16-16,-10-4-3 0,-14-9-1 0,-4 9 0 15,-7-3 2-15,-14 3 1 0,-10-12 0 0,-4 3 0 16,-11 9-38-16,-3-9-8 0,-3 3-2 0,-12-3 0 16,1 6-5-16,-7-7-1 0,3 1 0 0,11 0 0 15,3 0-12-15,8 0 0 0,10-10 8 0,7 7-8 16,3 3 0-16,8-10 0 0,3 0 0 0,11 7 0 16,0-6-12-16,10-1 2 0,4 0 0 0,10-9 0 15,11 10 10-15,4-4-10 0,6-6 10 0,8 0-10 16,10-6 10-16,11 3 0 0,0-4 0 0,10 7-8 15,4-9 8-15,14-4 11 0,8 1-3 0,9-7 0 16,19-9 4-16,13 3 0 0,18-13 0 0,7 13 0 16,18-6-12-16,10-10 0 0,4 6 0 0,14 4 0 0,7 0 0 15,7 2 0-15,11 4 0 0,0 7 0 16,3-1-28-16,0 3 0 0,4 7-1 0,-7-1 0 16,-1 1-20-16,-2 6-4 0,-8 3-1 0,-4 0 0 15,1 3 6-15,-8 6 0 0,-6-9 1 0,-11 7 0 16,-4-4 16-16,-10 3 3 0,-7-6 1 0,-11 3 0 0,-7 3 27 0,-11-3 0 15,-6 4 0-15,-4-7 11 0,-7 0-11 0,-11 0 0 16,-3 0 0-16,-8 0 0 0,-3 0 13 0,-6 0 1 16,-5 0 0-16,-6 0 0 0,-4 0 3 0,-7 0 1 0,-11 0 0 15,-14 0 0-15,-17-7 11 0,-15 4 3 0,-20-6 0 16,-22 9 0-16,-14-9 17 0,-18 2 4 0,-20 7 1 16,-12 0 0-16,-13 0-13 0,-15 0-2 0,-10 7-1 0,-7 2 0 15,-4 3-7-15,11 10-2 0,14 0 0 0,18 3 0 16,10 1-29-16,14 2-21 0,22 0 3 0,17 6 1 31,17 1-61-31,12-7-12 0,13 0-2 0,18 7-640 0,4-10-127 0</inkml:trace>
  <inkml:trace contextRef="#ctx0" brushRef="#br0" timeOffset="15416.292">14545 3466 806 0,'0'0'72'0,"0"10"-58"16,4-1-14-16,-1 0 0 0,8 7 119 0,3 3 21 0,0 0 4 0,4-1 0 16,6 8-56-16,1 2-12 0,3-3-3 0,11 0 0 15,3 3-6-15,8 0-2 0,6 4 0 0,4-1 0 16,4 0-1-16,3 7 0 0,10-3 0 0,4 2 0 15,8 1-14-15,2 3-3 0,5 6-1 0,2-3 0 16,1-1-24-16,3-5-5 0,-3 3-1 0,0-13 0 16,0 0-16-16,-8-9 0 0,1-9 8 0,-11 5-8 15,-7-15 0-15,-7-6 0 0,-10-3 0 0,-11-10 0 16,-11 3 14-16,-7-3 6 0,-7-9 0 0,-14 3 1 16,1-3 29-16,-12-7 6 0,-3 4 0 0,-7-1 1 15,0-11-40-15,-7 14-8 0,-8-8-1 0,-2 2-8 16,-5 7 0-16,-3 0 0 0,1-4 0 0,-5 4-765 15,-6 3-151-15</inkml:trace>
  <inkml:trace contextRef="#ctx0" brushRef="#br0" timeOffset="15592.206">16020 3761 2055 0,'0'0'45'0,"3"-3"10"0,-3 3 1 0,7-7 2 0,-7 7-46 0,7-6-12 16,-3 3 0-16,3 3 0 16,0-6-27-16,4 3-7 0,-1-4-2 0,-3-2 0 15,0 0-144-15,0-7-30 0,-3 3-6 0,-1-2 0 0</inkml:trace>
  <inkml:trace contextRef="#ctx0" brushRef="#br0" timeOffset="15981.424">15148 3058 1785 0,'0'0'159'0,"4"13"-127"0,-1 9-32 0,8-3 0 15,3 15 37-15,7 10 2 0,11 6 0 0,7 7 0 16,7 15 106-16,7 0 22 0,14 6 4 0,7 4 1 15,10 9-82-15,15 3-16 0,10-3-3 0,4 6-1 16,7-6-48-16,7-9-10 0,4 5-1 0,-4-8-1 0,-4-7 2 16,1-3 0-16,-1-19 0 0,-3 0 0 0,0-6-29 15,0-6-6-15,0-4-1 0,-7-9 0 16,-4-6-17-16,1-6-4 0,-1-4-1 0,-3-9 0 16,-7 0 20-16,-4-12 4 0,0-4 1 0,-14-19 0 0,-3-2 29 0,-11-17 5 15,-7-8 2-15,-14-20 0 0,-7-9 23 0,-15-12 5 16,-13-4 1-16,-15-9 0 0,-10-9-1 0,-18-1 0 15,-21-2 0-15,-14-4 0 0,-14 0-5 0,-7-3-1 16,-7 19 0-16,-4-3 0 0,0 6-37 0,1 16 0 16,-1 9 0-16,4 23 0 15,3-4-55-15,14 22-12 0,8 3-2 0,10 25-1 16,10 3-132-16,8 16-26 0,10 0-6 0,7 19-1 0</inkml:trace>
  <inkml:trace contextRef="#ctx0" brushRef="#br0" timeOffset="16071.303">17046 3137 2005 0,'14'0'88'0,"-14"0"20"0,11-3-87 0,0 3-21 0,-4 3 0 0,3 6 0 16,-3-18 94-16,0 9 14 0,4 9 4 0,-1 1-774 16,5 5-154-16</inkml:trace>
  <inkml:trace contextRef="#ctx0" brushRef="#br0" timeOffset="23183.443">13275 10509 172 0,'60'0'16'0,"-28"0"-16"16,10 6 0-16,4-6 0 0,3 4 207 0,11 2 38 15,0 0 8-15,4-3 2 0,-1 7-167 0,1-1-32 0,-1-3-8 0,4-3 0 16,0 4-16-16,0-4-2 0,-3-3-1 0,-1 6 0 15,1-3-29-15,-8 4 8 0,-6-7-8 0,-4 0 0 16,-11 0 24-16,-3 0 3 0,-8 0 0 0,-6 0 0 16,-4 0 53-16,-3 0 12 0,-4 0 1 0,-7 0 1 15,0 0-38-15,0 0-8 0,0 0-2 0,0 0 0 16,0 0-34-16,0 0-12 0,0 0 0 0,-11 6 9 16,1-3-1-16,-5 3-8 0,-6-3 12 0,-7 4-4 15,-4-4 27-15,-10 6 5 0,-11-3 0 0,-7 4 1 16,-7 6 5-16,-11-4 1 0,-6-3 0 0,-12 7 0 15,-13-6-5-15,-7-1-1 0,-11 7 0 0,-14-7 0 16,-15 0-1-16,-9-5 0 0,-15 2 0 0,-4-6 0 16,1 6-9-16,-15-12-3 0,-6 0 0 0,-5 2 0 15,5-2-15-15,-11-6-3 0,-4 2-1 0,7-5 0 16,8-4-9-16,-1-6 8 0,0 0-8 0,8 3 8 0,6-13-8 16,11 1-17-16,11-1 4 0,14 4 1 15,7-4-29-15,14 1-6 0,10-1-1 0,15 1 0 16,17 6-18-16,7-1-4 0,15 4-1 0,17-3 0 15,7 12-94-15,14-2-19 0,4-1-4 0,14 3-1 0</inkml:trace>
  <inkml:trace contextRef="#ctx0" brushRef="#br0" timeOffset="23686.206">9497 9499 1497 0,'-57'63'66'0,"36"-25"14"0,4 12-64 0,-1 13-16 0,0 15 0 0,8 7 0 16,-1 12 121-16,15 0 21 0,3 10 4 0,10-7 1 15,8 7-99-15,14-10-19 0,7-6-4 0,14-6-1 16,3-13-14-16,18-10-10 0,18-8 12 0,10-7-12 16,11-13 0-16,7-6 0 0,4-2 0 0,6-8 0 15,5 1 0-15,6 0-22 0,3-3 3 0,-2-7 1 0,2 0 18 16,15 1-10-16,11-1 10 0,9-9-8 0,1-3 49 0,11-3 11 15,3-4 1-15,7-8 1 0,4-1 2 0,0-9 1 16,3-4 0-16,-7-5 0 0,-3-1-14 0,-4-6-3 16,0-6-1-16,-14 3 0 0,-11-6 5 0,-10-1 2 15,-14 1 0-15,-22 0 0 0,-17 6-18 0,-14-4-4 16,-22-2-1-16,-17 6 0 0,-17-6 2 0,-15-1 1 16,-14-8 0-16,-21-1 0 0,-14-6-18 0,-18-6-8 15,-21-10 0-15,-11 4 8 16,-17-1-33-16,-7-6-7 0,-7 7-2 0,-4 2 0 15,-4 7-23-15,5 6-5 0,9 4-1 0,1 8 0 16,10 14-13-16,8 2-4 0,3 3 0 0,10 17-995 0</inkml:trace>
  <inkml:trace contextRef="#ctx0" brushRef="#br0" timeOffset="25084.52">2956 7565 1940 0,'0'0'86'0,"4"-4"18"0,6-2-84 0,1 6-20 0,0-3 0 0,6-3 0 15,1 6 29-15,-1 0 2 0,15 0 0 0,-4 0 0 16,8 0-15-16,3 6-2 0,6-6-1 0,12 3 0 16,3 3 15-16,3 4 2 0,4-7 1 0,7 10 0 15,-3-4-7-15,3 0 0 0,7-5-1 0,4 5 0 16,0-3-23-16,-1-3 0 0,1 4 0 0,3-7 0 15,4 0 0-15,-4 0 0 0,7 0 0 0,0 0 0 16,-3-7 0-16,7 4 0 0,7-3 0 0,3 6 0 16,-3-3 0-16,3-3 0 0,4 6 0 0,4-4 0 15,3 4 0-15,3-6 8 0,4 6-8 0,-3-9 8 16,6 9 16-16,-6-3 4 0,3-4 1 0,-7 1 0 16,-1 3 3-16,1-3 1 0,0 2 0 0,-10-5 0 15,10 0-9-15,-15-7-1 0,5-3-1 0,-1 0 0 16,-14-6-7-16,8 0-2 0,-8-3 0 0,-3-7 0 15,-4 7-13-15,-7-9 9 0,-3 2-9 0,-4 1 8 0,0-1-8 16,-7-2 0-16,-7 8 0 0,-4-5 0 0,-6-1 0 0,-1 1 0 16,-7-4 0-16,-6 4 0 0,-8-1 0 0,0 4 0 15,-7-4 0-15,-7 1 0 0,-3-4 0 0,-4 4 20 16,-3-1-3-16,-4 1 0 0,-11-4-25 0,-3 4-6 16,-4-4-1-16,-10-6 0 0,-7 6 15 0,-1-5-11 15,-2-1 11-15,-8 0-10 0,-4-3 10 0,-3-3 0 16,-10 6 0-16,3 6 0 0,-3 0-9 0,-5-2 0 15,-2 11 0-15,-1-5 0 0,-3 6 9 0,-10 3 0 16,-1 6 0-16,-3-6-8 0,-4 12 8 0,0-3 0 16,-3-2 0-16,-4 8 0 0,-3 1 0 0,0 3 0 0,-8-4 0 15,1 7 8-15,3 6-8 0,-7-3 0 0,-3 6 0 16,3-2 0-16,0 5 0 0,-14 7 0 0,7-7 0 16,-3 7-12-16,3-4 12 0,3 4 0 0,1 3 0 0,10 0 0 15,0 6 0-15,11-7 16 0,7 1-3 0,3 6 0 16,0-6-13-16,15 6-16 0,-1-6 3 0,4 6 1 15,7-6 12-15,7 6 16 0,8-6-3 0,6 0-1 16,3 6-12-16,1-6 0 0,10-1 0 0,1 1 0 16,3-3 0-16,-1 3 0 0,8 0 8 0,0-1-8 15,4-2 0-15,-1 3 0 0,0 0 0 0,8-4 0 16,-1 10 0-16,4-3 0 0,0 3 0 0,7 1 0 16,4 2 12-16,10 0 7 0,4 7 1 0,14 8 0 15,14 1-2-15,0 3 0 0,14 4 0 0,17-4 0 16,1 6 9-16,10 0 1 0,4-6 1 0,14 7 0 15,3-11-9-15,8 8-3 0,13-4 0 0,-13 3 0 16,3-9-31-16,0 2-6 0,-7-8-2 0,-11-1 0 16,-3-5-168-16,-14-1-34 0,56 13-6 15,-53-29-2-15</inkml:trace>
  <inkml:trace contextRef="#ctx0" brushRef="#br0" timeOffset="26205.705">3076 7787 1670 0,'-46'-3'74'0,"32"3"15"0,-7 0-71 0,7 0-18 0,-7 0 0 0,17 3 0 16,-6 4 59-16,10-4 8 0,0 12 1 0,10-5 1 15,4 9 25-15,8 6 5 0,16 3 1 0,8 6 0 16,14 4 24-16,14 6 4 0,7 0 2 0,8 6 0 16,9-9-63-16,5 12-13 0,6 0-2 0,4 1-1 15,14-1-31-15,-7-3-7 0,10-3-1 0,-6-9 0 16,6 6-12-16,-6-4 0 0,6-8 0 0,-3 9-10 16,0-13 10-16,0 6-10 0,-3-5 10 0,-1 8-10 15,8-5 10-15,-4-4 0 0,-7 0 0 0,0-9 0 16,0 6 0-16,-11-6 0 0,-3-4 0 0,-4-5 0 15,1-1 10-15,-8-3-2 0,0-2-8 0,-3-4 12 16,-8-10-3-16,1 1-1 0,0-7 0 0,-4-3 0 16,4-6 1-16,-1-3 0 0,-6 0 0 0,7-7 0 0,-1-2-9 15,-6-7 12-15,-1-6-12 0,1 3 12 0,3-7-12 0,-7 1 0 16,-7 0 0-16,-7 6 0 0,0-4 0 0,-7 4 0 16,-3 0 0-16,-8-3 0 0,-7 13 0 0,4-7 8 15,-4 9-8-15,0-3 0 0,-13-2 10 0,2 2-10 16,1 10 12-16,-7-7-12 0,-1 10 13 0,1-3-4 15,0 0-1-15,-1 3 0 0,4 0 0 0,-14 6-8 16,4-3 12-16,0 0-4 0,-4 0-8 0,-4 0 10 16,-3 3-10-16,0 0 10 0,-3-9-10 0,3 9 0 15,-14-6 9-15,3 0-9 0,0-3 0 0,-13 3 0 0,-1-3 0 16,-3-1 0-16,0 1-8 0,-4-3 8 0,-7 9-8 16,-7-3 8-16,4-3 0 0,-15 3-10 0,4-1 10 15,-3 8 0-15,0-7-8 0,-11 6 8 0,0 0 0 16,3 0 0-16,-7 3 0 0,4-2-8 0,0-1 8 0,-7 3 0 15,7 4 0-15,4-4 0 0,-8 6 0 0,-3 1 0 16,7 0 0-16,4-1-8 0,-8 1 8 0,4 3 0 16,0-4 0-16,0 1 0 0,0 9 0 0,3-7 0 15,1 7 0-15,-1 0 0 0,4 0 0 0,1 0 0 16,2 0 0-16,1 0 0 0,6 7 0 0,1-7 0 16,-4 9 15-16,7-3 0 0,0 4 0 0,7-7 0 15,-6 6-15-15,9 1-12 0,-3-4 3 0,1 3 0 16,2 1 9-16,1-4 0 0,-7-3 0 0,3 7 0 15,4-1 0-15,-4 1 0 0,4-4 8 0,-8 3-8 16,4 1 0-16,4-1 8 0,-4 7-8 0,1-7 0 0,2 1 12 16,-6-1-3-16,0 0 0 0,-4 7 0 0,3-3-9 0,1-7-9 15,-7 13 9-15,6-10-13 0,1 7 13 0,0-7 0 16,-4 1 12-16,7 8-12 0,0-8 9 0,-7 5-9 16,1-11 0-16,2 2 9 0,1 10-9 0,0-7 0 15,6 0 0-15,-6 1 0 0,7-1 0 0,-1 1 0 16,5-1 0-16,-5 7 0 0,12-13 0 0,-8 6 0 15,11-3 0-15,-4 4 0 0,7-7 0 0,-6 3 0 16,6 1 0-16,0-4 0 0,1 3 0 0,3-3 0 16,0 3 0-16,-1-3 0 0,5 4 0 0,-4-4 0 15,-4 3 0-15,4 4 0 0,3-10 0 0,1 9 0 16,3-9 0-16,-4 6 0 0,-6-3 0 0,9 4 0 0,1-7 0 16,4 3 0-16,3-3 0 0,-7 6 0 0,7-6 0 0,0 0 0 15,-7 3 0-15,7-3 0 0,0 0 0 0,0 0 0 16,0 0 0-16,0 0 0 0,0 6 0 0,0-6 0 15,0 0 0-15,0 0 0 0,0 0 0 0,0 0 0 16,0 0 0-16,0 0 0 0,0 0 0 0,0 0 0 16,0 0 0-16,0 0 0 0,0 0 0 0,0 0 0 15,0 0 0-15,0 0 0 0,0 0 0 0,0 0 0 16,-7 0 0-16,7 0 0 0,0 0 0 0,0 0 0 16,0 0 0-16,0 0 0 0,0 0 0 0,0 0 0 15,0 0 0-15,0 0 0 0,0 0 0 0,0 0 0 16,0 0 0-16,0 0 0 0,0 0 0 0,0 0 0 15,0 0-14-15,0 0 5 0,0 0 1 0,0 0 0 16,0 0-50-16,0 0-10 16,0 0-1-16,0 0-1 0,0 0-91 0,0 0-19 0,-4 4-3 15</inkml:trace>
  <inkml:trace contextRef="#ctx0" brushRef="#br0" timeOffset="27402.896">11405 9195 1515 0,'-60'-19'67'0,"36"10"14"0,-8-7-65 0,-10 7-16 16,-15 0 0-16,-6 9 0 0,-1-7 40 0,-6 7 5 15,-12 7 1-15,-2-4 0 0,-8 3-10 0,7 10-1 16,-6-7-1-16,2 4 0 0,5 2-6 0,3 4 0 15,7 0-1-15,3 6 0 0,4 0-15 0,11 3-4 16,-1-3 0-16,8 4 0 0,6 5-8 0,5 4 0 16,2-4 0-16,5 4 0 0,6 6 0 0,4 0 0 15,10 3 0-15,4 6 0 0,7 7 41 0,14 2 3 16,7 4 1-16,11 9 0 0,14 1 19 0,7-4 3 16,7 6 1-16,7-6 0 0,-4 0-48 0,8-9-10 15,10-3-2-15,0-7 0 16,-7-15-29-16,7-4-7 0,8-6 0 0,2-9-1 0,1-3 12 0,7-7 2 0,3 1 1 15,7-1 0-15,4-9 14 0,7 6 12 0,7-6-3 16,11 0 0-16,7-6 11 0,3 3 1 0,0-3 1 0,7-4 0 16,-3 1 1-16,3-1 0 0,0-5 0 0,0 2 0 15,-3-2-2-15,-7-11 0 0,-8 8 0 0,-10-7 0 16,-3 3-6-16,-11-13-2 0,-7 7 0 0,-11-7 0 16,-7 1 12-16,-14-1 3 0,-7 7 0 0,-7-6 0 15,-11-4 6-15,-6 0 2 0,-11-2 0 0,-8 2 0 16,-6 0-4-16,-8-6 0 0,-2 1 0 0,-8-8 0 15,-11-2-19-15,-7-3-4 0,-10-4-1 0,-11-6 0 16,-10-3-8-16,-11-3 0 0,-11 0 0 0,-6 0 0 16,-11 0-8-16,-4-7 8 0,-10 7 0 0,-11-6 0 15,-7 6 0-15,-7 6 0 0,-7-3 0 0,-11 12 0 16,-3-2-10-16,-4 12 10 0,-3-3 0 0,-4 12-9 0,-3 4 0 16,-4 8 0-16,0-2 0 0,8 9 0 15,6 4-60-15,-3 5-12 0,-4 7-3 0,11 3-708 16,14 0-141-16</inkml:trace>
  <inkml:trace contextRef="#ctx0" brushRef="#br0" timeOffset="27704.29">11359 9252 2476 0,'43'-13'110'0,"-11"7"22"0,10-7-105 0,7-2-27 0,4 5 0 0,4-5 0 16,3-4 83-16,7 0 11 0,7-9 2 0,-4-7 1 16,1 1-45-16,-4-10-8 0,-4 0-3 0,-6-3 0 15,-1 0-12-15,-3-3-2 0,-7-7-1 0,-4 4 0 16,1-7-12-16,-8-2-2 0,0-1-1 0,-7-3 0 15,-6 3-11-15,-1-6 0 0,-4 7 0 0,-2-1 0 16,-12 0-35-16,-3-6 1 0,0-3 0 16,0 0 0-16,-7 9-126 0,-4-6-24 0,-3 7-6 0</inkml:trace>
  <inkml:trace contextRef="#ctx0" brushRef="#br0" timeOffset="27925.002">11271 7866 2250 0,'14'-69'100'0,"-3"40"20"0,3-5-96 0,-3 3-24 15,-4-4 0-15,0 1 0 0,0 9 25 0,0 6 1 16,-11 0 0-16,1 3 0 0,-4 7 18 0,-4-1 3 0,1 7 1 0,-15 6 0 31,-17 7-148-31,-11 9-28 0</inkml:trace>
  <inkml:trace contextRef="#ctx0" brushRef="#br0" timeOffset="28429.648">9878 9606 1544 0,'0'0'68'0,"0"0"15"0,7 9-67 0,3 1-16 0,5 6 0 0,2 2 0 15,4 1 65-15,4 6 10 0,3 3 1 0,4-2 1 16,3 2-7-16,4 0-2 0,3-3 0 0,8 3 0 16,3-3-5-16,10 4-2 0,15-4 0 0,7 0 0 15,6-6 6-15,8-7 1 0,10 4 0 0,15-7 0 16,17-3-23-16,11-6-4 0,-1-6-1 0,15-13 0 16,3 1-23-16,-3-11-5 0,-3-2 0 0,-8-7-1 15,-4 4-11-15,-20-1 0 0,-11-2 0 0,-21 2 0 16,-11-2 13-16,-14 2 1 0,-18 1 0 0,-6 2 0 31,-8-2-55-31,-7 6-11 0,-6-4-3 0,-1 4-1119 0</inkml:trace>
  <inkml:trace contextRef="#ctx0" brushRef="#br0" timeOffset="29373.484">8876 11578 1209 0,'0'26'108'0,"3"-14"-87"0,1 4-21 0,-1 3 0 0,-6 15 266 16,6 1 49-16,5 2 9 0,2 7 3 16,4-6-241-16,0 6-48 0,8 0-10 0,2-1-1 15,4 4 21-15,8-3 5 0,-1 0 1 0,11 0 0 16,7 3-2-16,3-3 0 0,8 0 0 0,-4 0 0 0,10-6-32 15,8 5-8-15,3-2 0 0,0-3-1 0,11 6 1 0,0-10 1 16,-1-2 0-16,15 2 0 0,7-6-4 0,3 7-1 16,-6-16 0-16,6 6 0 0,15-6-8 0,-4-10 8 15,-7 7-8-15,7-10 8 0,0-3-8 0,3-3 0 16,8-3 9-16,-4-3-9 0,0-4 8 0,0-5-8 16,0 2 8-16,0-3-8 0,0-3 8 0,0 1-8 15,0-7 8-15,0 6-8 0,4-6 16 0,-1 0 0 16,-2 6-1-16,2-9 0 0,-6 2-3 0,-1 8 0 15,-3-7 0-15,-3 3 0 0,-11 3-2 0,-8-3-1 16,-2 9 0-16,-8-2 0 0,-3-1 8 0,-4 7 2 0,-7-4 0 16,-3-3 0-16,3 4 2 0,-7-1 1 0,-4 1 0 15,-3-4 0-15,-3 7-6 0,-8-10-2 0,-6 3 0 16,-8-3 0-16,0 0-14 0,-10 1 11 0,0-7-11 16,-7-1 10-16,-4-5-10 0,-7-3 10 0,-4-10-10 0,-3 6 10 15,-3-6-10-15,-4-6 0 0,-4 3 0 0,-3-6 0 16,0 3 0-16,0 2 0 0,-3 5 0 0,3-1 0 15,-4 6 0-15,4 4 0 0,-4 5 0 0,4 4 0 16,0 6 8-16,0 1-8 0,-3 2 0 0,3 3 8 16,0-2-8-16,-4-1 0 0,-3 3 0 0,-4-5 0 15,-3 2 0-15,0-3 0 0,-11-6 0 0,4 0 0 16,-7 3-9-16,-4-9 9 0,-3 2 0 0,-1-5 0 16,-3-4-12-16,-3 4 4 0,-4-4 8 0,-3 4-13 15,-4-1 4-15,-4-2 1 0,1 2 0 0,-1 7 0 16,-3-7 8-16,0 10 0 0,0 6 0 0,-7-2 0 0,0-1-8 15,-11 12 8-15,-7 1-8 0,-6 6 8 0,-8 3 0 16,-14 3 0-16,-11 6 0 0,-17 7-8 0,-14 3 8 16,-11 6 0-16,-17 3 0 0,-4 0 0 0,-8 7 0 0,-13-1 0 15,-7 10 0-15,3-6-8 0,4 6-6 0,3-7-1 16,-3 7 0-16,14-9 0 16,11 2-71-16,10 4-14 0,10-3-4 0</inkml:trace>
  <inkml:trace contextRef="#ctx0" brushRef="#br0" timeOffset="30592.248">8904 10889 1612 0,'-46'-26'72'0,"15"20"14"16,-12-6-69-16,-10 2-17 0,-21 4 0 0,-7 3 0 0,-18 3 197 0,-7 3 36 15,-14 6 7-15,-7 1 2 0,-10-1-183 0,-1 7-37 16,-3 3-7-16,7-4-2 0,0-2-13 0,7-4 11 16,4 4-11-16,3-1 10 0,0-5-10 0,10 5 0 15,1-5 0-15,0 2 0 0,-1 7 0 0,1-7 0 16,0 4 0-16,-11 2 8 0,0 4-18 0,-11 0-4 16,-3 0-1-16,4 6 0 0,-4 0 15 0,-8 0 0 15,1-3 0-15,4 3 0 0,6 3 0 0,1-3 0 16,-4 0 11-16,14-3-3 0,0 3 9 0,10-6 3 15,5 6 0-15,6-6 0 0,3 9-4 0,5-3 0 16,13 1 0-16,-3-5 0 0,0 11 1 0,10-4 0 16,4 7 0-16,0-1 0 0,4 4-17 0,3-4-11 15,0-2 2-15,14 2 0 0,7 0 9 0,7-8 0 0,4-4 8 16,7 9-8-16,7-9 0 0,3 12 0 0,8 1 0 16,6 9 0-16,1 9 17 0,6 10-1 0,12-1 0 0,2 1 0 15,15 9 33-15,18 0 7 0,-5 1 0 0,19-11 1 16,10-2-34-16,14-4-7 0,11-12-2 0,7-3 0 15,14-19-14-15,7-6 0 0,11-1-9 0,3-12 9 32,4 4-30-32,-4-7 0 0,7 0 0 0,0 0 0 15,-3-7-14-15,7 4-4 0,-4-3 0 0,0-3 0 0,-7 2-2 16,4-2-1-16,-7 6 0 0,-1-3 0 0,4-4 23 0,-3 1 5 0,0 9 1 0,-1-10 0 16,1 1 22-16,3-7 10 0,0 7-1 0,-3-1 0 15,0 1-33-15,-11-7-6 16,-4 7-2-16,-3 6 0 0,-14-4 32 0,-4 7 0 0,-3 0-8 0,-7 0 8 0,-4 7 0 15,1-4 10-15,-1 6-2 0,-3 4 0 0,-1-4 35 16,-3 1 6-16,-3-1 2 0,0-6 0 0,-4 7-3 16,-7-10-1-16,-7 6 0 0,-3-6 0 0,-4 0-24 15,-8-6-5-15,1-4-1 0,-3 1 0 0,-1-10-7 0,-3 0-2 16,0-6 0-16,3-3 0 0,-3-7-8 0,4-9 0 16,-1 1 0-16,4-4 0 0,3-7 0 0,-3-9 16 15,4 1-2-15,-1-1-1 0,4 3-13 0,-7-2 0 16,0-1 0-16,-14 10 0 0,-15-1 0 0,-2 1-8 15,-1 0 8-15,-7 6 0 0,-21 3 23 0,3-3 8 16,4-3 1-16,-10 3 1 0,-15-4-2 0,-3 4-1 16,-4 4 0-16,-3-5 0 0,-4-2 1 0,-3 6 0 0,-4 7 0 15,0-1 0-15,0 4-11 0,-7-1-3 0,4 7 0 16,-1 3 0-16,-3 6-17 0,0-6 10 0,1 6-10 16,-1 0 8-16,-4 4-8 0,-3 2 0 0,0-3 0 0,-10-2 0 15,3 2-15-15,-18 3 2 0,4-5 0 0,-4-4 0 16,-3 3 4-16,-4 0 1 0,-7-6 0 0,-3-3 0 15,-4 3 8-15,-10-4-8 0,0 1 8 0,-8-6-8 16,1 5 8-16,-8-5 9 0,-7 6-1 0,-3-1-8 16,-10-2 0-16,-5 0 0 0,5-1 0 0,-12 4 0 15,1 0 0-15,-4 3 0 0,4 6-10 0,-7 0 10 16,-4 4 0-16,0 5 0 0,-7 1 0 0,11 2 0 16,-1 4 0-16,-2 6 12 0,2 4-12 0,1-1 12 15,3 7-12-15,4-4 0 0,-4 10 0 0,7-4 0 16,-14 11 0-16,4 2 0 0,7 6 0 0,-11 1 0 15,0-4-14-15,7 13-2 0,-3-3 0 0,10 0 0 16,15 2-6-16,2 1-2 0,8 0 0 0,14 0 0 0,15 3 4 16,16-3 1-16,8 6 0 0,18-3 0 0,6-3 4 0,19 10 1 15,2-7 0-15,12 3 0 0,2-3 4 0,8-3 1 16,7 3 0-16,4 6 0 0,3-3-3 0,3-3 0 16,8-3 0-16,10 0 0 0,-3 0-9 0,17-6-3 15,11 2 0-15,14-8 0 0,10 2 6 0,15-6 1 16,10-3 0-16,18 1 0 0,25-8 6 0,17 11 2 15,14-11 0-15,25 8 0 0,7-1 23 0,22-3 5 16,13 9 1-16,7-3 0 0,18 0-6 0,8-3-1 16,13-6 0-16,-4 0 0 15,8-3-117-15,-14-7-23 0,-1-9-5 0</inkml:trace>
  <inkml:trace contextRef="#ctx0" brushRef="#br0" timeOffset="31495.131">1048 13548 1958 0,'24'9'174'0,"12"4"-139"15,10-4-35-15,7 0 0 0,17 4 136 0,11-4 21 0,4 1 4 16,14 2 1-16,17 4-87 0,8 3-18 16,17 6-3-16,7 0-1 0,18 3 19 0,6-6 3 0,15 10 1 0,11-14 0 15,24 1-25-15,8-3-5 0,13-7-1 16,18-6 0-16,4-3-28 0,-4-9-5 0,10 6-2 0,1-3 0 31,3-4-42-31,-10 10-8 0,-11 0-1 0,-11 0-1 0,-10 6 15 0,-18-2 3 0,-21 5 1 0,-21-3 0 31,-11-3-21-31,-17 7-5 0,-18-4-1 0,-14 4 0 16,-21-4-63-16,-11 3-13 0,-7-6-2 0,-18 7-1 16,-10-1-38-16,-11-3-7 0,-10 4-2 0,-18-1-407 0,-10 1-81 0</inkml:trace>
  <inkml:trace contextRef="#ctx0" brushRef="#br0" timeOffset="31777.505">1647 15693 2649 0,'46'34'236'0,"18"4"-189"16,17-4-38-16,18-6-9 0,14-2 85 0,28-1 15 15,14-7 4-15,25 1 0 0,25 0-62 0,20 0-12 16,19 3-2-16,17-3-1 0,7 3-11 0,18-7-3 0,13 10 0 16,5-6 0-16,6 6-13 0,11-6-13 0,-3 0 2 15,3-10 1 1,-7 1-167-16,-7-1-34 0,0-3-6 0,-18-2-2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4DE4-4CDE-5043-95F8-297FAED2FA8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847DF-6612-BE49-9021-2571CA1B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64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64381D-631D-D447-8EA5-8AACB5E260B6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14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5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8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Isolated – tests should not affect one another. If the order of the tests changes, it should not affect the results. </a:t>
            </a:r>
          </a:p>
          <a:p>
            <a:r>
              <a:rPr lang="en-US" dirty="0" err="1">
                <a:latin typeface="Arial" charset="0"/>
              </a:rPr>
              <a:t>Composable</a:t>
            </a:r>
            <a:r>
              <a:rPr lang="en-US" dirty="0">
                <a:latin typeface="Arial" charset="0"/>
              </a:rPr>
              <a:t> – Should be able to run any number of tests together. This is possible if the tests are isolated. 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82BD31-40DE-B540-B36A-3E0F4E3DE5AF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21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784602-E17C-7845-A19B-BF8607A46668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23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88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7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935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have already talked a bit about this. The slide is really a reminder.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37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1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0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I am very happy to be asked questions during the course, in the lecture and laboratory sessions. 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481C13-BA49-B04A-B2F2-EDDFD5A7726F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34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5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A9E15-9356-4248-8C9F-675D00A496F7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Quote take from Xcode Unit Testing from Apple, Inc.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BD3F5-8165-D840-9F6B-F3BF107EA0E0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5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7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6EADF56-E9F9-6E45-8FC3-974DDA91F841}" type="slidenum">
              <a:rPr lang="en-US" altLang="zh-CN" sz="1200">
                <a:ea typeface="宋体" charset="0"/>
                <a:cs typeface="宋体" charset="0"/>
              </a:rPr>
              <a:pPr algn="r" eaLnBrk="1" hangingPunct="1"/>
              <a:t>7</a:t>
            </a:fld>
            <a:endParaRPr lang="en-US" altLang="zh-CN" sz="1200">
              <a:ea typeface="宋体" charset="0"/>
              <a:cs typeface="宋体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8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784602-E17C-7845-A19B-BF8607A46668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8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4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6EADF56-E9F9-6E45-8FC3-974DDA91F841}" type="slidenum">
              <a:rPr lang="en-US" altLang="zh-CN" sz="1200">
                <a:ea typeface="宋体" charset="0"/>
                <a:cs typeface="宋体" charset="0"/>
              </a:rPr>
              <a:pPr algn="r" eaLnBrk="1" hangingPunct="1"/>
              <a:t>9</a:t>
            </a:fld>
            <a:endParaRPr lang="en-US" altLang="zh-CN" sz="1200">
              <a:ea typeface="宋体" charset="0"/>
              <a:cs typeface="宋体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97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One-to-one or many-to-one are shown in this slide. 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EA8CB-2C9B-CB4A-B702-3B98F5476E0E}" type="slidenum">
              <a:rPr lang="zh-CN" altLang="en-US" sz="1200" b="0">
                <a:ea typeface="宋体" charset="0"/>
                <a:cs typeface="宋体" charset="0"/>
              </a:rPr>
              <a:pPr eaLnBrk="1" hangingPunct="1"/>
              <a:t>10</a:t>
            </a:fld>
            <a:endParaRPr lang="en-US" altLang="zh-CN" sz="1200" b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5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14406677-1911-2345-9DD3-A35B45D0C5D8}" type="slidenum">
              <a:rPr lang="en-US" altLang="zh-CN" sz="1200">
                <a:ea typeface="宋体" charset="0"/>
                <a:cs typeface="宋体" charset="0"/>
              </a:rPr>
              <a:pPr algn="r" eaLnBrk="1" hangingPunct="1"/>
              <a:t>12</a:t>
            </a:fld>
            <a:endParaRPr lang="en-US" altLang="zh-CN" sz="1200">
              <a:ea typeface="宋体" charset="0"/>
              <a:cs typeface="宋体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8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3629819"/>
            <a:ext cx="12192000" cy="3255962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92000" cy="3509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1834" y="191849"/>
            <a:ext cx="11168331" cy="37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Software Quality Assurance and Testing (SQAT)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834" y="3602038"/>
            <a:ext cx="1116833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34" y="1122363"/>
            <a:ext cx="11168332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0F34-6D84-7D41-9C14-5B409E2D9BE0}" type="datetime1">
              <a:rPr lang="en-GB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54D5-C449-014F-A425-C6321136EE52}" type="datetime1">
              <a:rPr lang="en-GB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E5C3-30AE-6042-93DF-E7C7568FE8FC}" type="datetime1">
              <a:rPr lang="en-GB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467-33E7-E340-891B-3EBEB9B0A9D0}" type="datetime1">
              <a:rPr lang="en-GB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8B65-1F94-FC4B-B439-4C191AC327CE}" type="datetime1">
              <a:rPr lang="en-GB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DD13-99C3-264F-A425-8DCA3BD1A841}" type="datetime1">
              <a:rPr lang="en-GB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10FB-00F7-604C-BD0A-9A8D6E5DF647}" type="datetime1">
              <a:rPr lang="en-GB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4D03-BA26-9846-BB34-4728624561AF}" type="datetime1">
              <a:rPr lang="en-GB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ED16-5C52-CB4A-BB0E-22A9CACAF957}" type="datetime1">
              <a:rPr lang="en-GB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A641-60EF-6D42-A299-6E0DA0B567CC}" type="datetime1">
              <a:rPr lang="en-GB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4: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1704854"/>
            <a:ext cx="11369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7666" y="6328411"/>
            <a:ext cx="1992702" cy="37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6EAF80D4-5BC6-3749-8459-312E05DB224C}" type="datetime1">
              <a:rPr lang="en-GB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4: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AFF93-45AE-CC4D-A56A-612CB3C1A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Focus on single SUT at a time</a:t>
            </a: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711450" y="1484314"/>
            <a:ext cx="3816350" cy="941387"/>
            <a:chOff x="1187624" y="1484784"/>
            <a:chExt cx="3816424" cy="940905"/>
          </a:xfrm>
        </p:grpSpPr>
        <p:sp>
          <p:nvSpPr>
            <p:cNvPr id="5" name="Oval 4"/>
            <p:cNvSpPr/>
            <p:nvPr/>
          </p:nvSpPr>
          <p:spPr bwMode="auto">
            <a:xfrm>
              <a:off x="3995966" y="1484784"/>
              <a:ext cx="1008082" cy="94090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187624" y="1484784"/>
              <a:ext cx="1008083" cy="94090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9" name="Straight Arrow Connector 8"/>
            <p:cNvCxnSpPr>
              <a:stCxn id="7" idx="6"/>
              <a:endCxn id="5" idx="2"/>
            </p:cNvCxnSpPr>
            <p:nvPr/>
          </p:nvCxnSpPr>
          <p:spPr bwMode="auto">
            <a:xfrm>
              <a:off x="2195707" y="1956030"/>
              <a:ext cx="18002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151313" y="3213100"/>
            <a:ext cx="3816350" cy="2884488"/>
            <a:chOff x="2627784" y="3212976"/>
            <a:chExt cx="3816424" cy="2885121"/>
          </a:xfrm>
        </p:grpSpPr>
        <p:sp>
          <p:nvSpPr>
            <p:cNvPr id="10" name="Oval 9"/>
            <p:cNvSpPr/>
            <p:nvPr/>
          </p:nvSpPr>
          <p:spPr bwMode="auto">
            <a:xfrm>
              <a:off x="5436125" y="3212976"/>
              <a:ext cx="1008083" cy="94159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627784" y="3212976"/>
              <a:ext cx="1008082" cy="94159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12" name="Straight Arrow Connector 11"/>
            <p:cNvCxnSpPr>
              <a:stCxn id="11" idx="6"/>
              <a:endCxn id="10" idx="2"/>
            </p:cNvCxnSpPr>
            <p:nvPr/>
          </p:nvCxnSpPr>
          <p:spPr bwMode="auto">
            <a:xfrm>
              <a:off x="3635866" y="3682979"/>
              <a:ext cx="18002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3132619" y="4437208"/>
              <a:ext cx="1008082" cy="941594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16" name="Straight Arrow Connector 15"/>
            <p:cNvCxnSpPr>
              <a:stCxn id="14" idx="6"/>
              <a:endCxn id="10" idx="3"/>
            </p:cNvCxnSpPr>
            <p:nvPr/>
          </p:nvCxnSpPr>
          <p:spPr bwMode="auto">
            <a:xfrm flipV="1">
              <a:off x="4140700" y="4016427"/>
              <a:ext cx="1443066" cy="89078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4715386" y="5156502"/>
              <a:ext cx="1008083" cy="94159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20" name="Straight Arrow Connector 19"/>
            <p:cNvCxnSpPr>
              <a:stCxn id="18" idx="7"/>
              <a:endCxn id="10" idx="4"/>
            </p:cNvCxnSpPr>
            <p:nvPr/>
          </p:nvCxnSpPr>
          <p:spPr bwMode="auto">
            <a:xfrm flipV="1">
              <a:off x="5575828" y="4154571"/>
              <a:ext cx="363545" cy="11400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Don’t test multiple units at once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11450" y="1484314"/>
            <a:ext cx="3816350" cy="941387"/>
            <a:chOff x="1187624" y="1484784"/>
            <a:chExt cx="3816424" cy="940905"/>
          </a:xfrm>
        </p:grpSpPr>
        <p:sp>
          <p:nvSpPr>
            <p:cNvPr id="6" name="Oval 5"/>
            <p:cNvSpPr/>
            <p:nvPr/>
          </p:nvSpPr>
          <p:spPr bwMode="auto">
            <a:xfrm>
              <a:off x="3995966" y="1484784"/>
              <a:ext cx="1008082" cy="94090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187624" y="1484784"/>
              <a:ext cx="1008083" cy="940905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Test</a:t>
              </a:r>
            </a:p>
          </p:txBody>
        </p:sp>
        <p:cxnSp>
          <p:nvCxnSpPr>
            <p:cNvPr id="8" name="Straight Arrow Connector 7"/>
            <p:cNvCxnSpPr>
              <a:stCxn id="7" idx="6"/>
              <a:endCxn id="6" idx="2"/>
            </p:cNvCxnSpPr>
            <p:nvPr/>
          </p:nvCxnSpPr>
          <p:spPr bwMode="auto">
            <a:xfrm>
              <a:off x="2195707" y="1956030"/>
              <a:ext cx="18002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71876" y="2287588"/>
            <a:ext cx="2955925" cy="1217612"/>
            <a:chOff x="2048101" y="1207777"/>
            <a:chExt cx="2955947" cy="1217912"/>
          </a:xfrm>
        </p:grpSpPr>
        <p:sp>
          <p:nvSpPr>
            <p:cNvPr id="10" name="Oval 9"/>
            <p:cNvSpPr/>
            <p:nvPr/>
          </p:nvSpPr>
          <p:spPr bwMode="auto">
            <a:xfrm>
              <a:off x="3995978" y="1484070"/>
              <a:ext cx="1008070" cy="941619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cxnSp>
          <p:nvCxnSpPr>
            <p:cNvPr id="12" name="Straight Arrow Connector 11"/>
            <p:cNvCxnSpPr>
              <a:stCxn id="7" idx="5"/>
              <a:endCxn id="10" idx="2"/>
            </p:cNvCxnSpPr>
            <p:nvPr/>
          </p:nvCxnSpPr>
          <p:spPr bwMode="auto">
            <a:xfrm>
              <a:off x="2048101" y="1207777"/>
              <a:ext cx="1947877" cy="7478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216276" y="2425700"/>
            <a:ext cx="3387725" cy="2293938"/>
            <a:chOff x="1616053" y="132458"/>
            <a:chExt cx="3387995" cy="2293231"/>
          </a:xfrm>
        </p:grpSpPr>
        <p:sp>
          <p:nvSpPr>
            <p:cNvPr id="15" name="Oval 14"/>
            <p:cNvSpPr/>
            <p:nvPr/>
          </p:nvSpPr>
          <p:spPr bwMode="auto">
            <a:xfrm>
              <a:off x="3995906" y="1484591"/>
              <a:ext cx="1008142" cy="94109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latin typeface="Arial" pitchFamily="34" charset="0"/>
                </a:rPr>
                <a:t>SUT</a:t>
              </a:r>
            </a:p>
          </p:txBody>
        </p:sp>
        <p:cxnSp>
          <p:nvCxnSpPr>
            <p:cNvPr id="16" name="Straight Arrow Connector 15"/>
            <p:cNvCxnSpPr>
              <a:stCxn id="7" idx="4"/>
              <a:endCxn id="15" idx="2"/>
            </p:cNvCxnSpPr>
            <p:nvPr/>
          </p:nvCxnSpPr>
          <p:spPr bwMode="auto">
            <a:xfrm>
              <a:off x="1616053" y="132458"/>
              <a:ext cx="2379853" cy="18234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Cross 17"/>
          <p:cNvSpPr/>
          <p:nvPr/>
        </p:nvSpPr>
        <p:spPr bwMode="auto">
          <a:xfrm rot="18978203">
            <a:off x="6934201" y="2179639"/>
            <a:ext cx="1965325" cy="1963737"/>
          </a:xfrm>
          <a:prstGeom prst="plus">
            <a:avLst>
              <a:gd name="adj" fmla="val 37581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-24488"/>
            <a:ext cx="10219427" cy="9332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Purpose of Unit Testing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573" y="1052514"/>
            <a:ext cx="11369615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sz="3600" dirty="0">
                <a:latin typeface="Arial" charset="0"/>
                <a:ea typeface="宋体" charset="0"/>
                <a:cs typeface="宋体" charset="0"/>
              </a:rPr>
              <a:t>Validate whether code is consistent with the design and requirements.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3600" dirty="0">
                <a:latin typeface="Arial" charset="0"/>
                <a:ea typeface="宋体" charset="0"/>
                <a:cs typeface="宋体" charset="0"/>
                <a:sym typeface="Wingdings" charset="0"/>
              </a:rPr>
              <a:t>Discover the errors between requirements, the design and implementation.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Errors of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  <a:sym typeface="Wingdings" charset="0"/>
              </a:rPr>
              <a:t>omission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 (what was required, but not implemented) 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Errors of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  <a:sym typeface="Wingdings" charset="0"/>
              </a:rPr>
              <a:t>commission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 (an incorrect implementation)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67445A5-F39F-49D4-9239-EBA15751DD16}"/>
                  </a:ext>
                </a:extLst>
              </p14:cNvPr>
              <p14:cNvContentPartPr/>
              <p14:nvPr/>
            </p14:nvContentPartPr>
            <p14:xfrm>
              <a:off x="321480" y="2751480"/>
              <a:ext cx="4718160" cy="21103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67445A5-F39F-49D4-9239-EBA15751DD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20" y="2742120"/>
                <a:ext cx="4736880" cy="21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87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73" y="244354"/>
            <a:ext cx="11369615" cy="80815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Aims of Unit Tests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48573" y="1052513"/>
            <a:ext cx="11369615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Aim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ensure that module was implemented correctly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Input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detailed specification*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Process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design and implement tests and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analyse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results (see next slide)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Personnel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Developers and Testers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Test approaches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you can use black-box and white-box methods*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Evaluation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determine if the tests reveal errors. 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6086731" y="5728077"/>
            <a:ext cx="57314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/>
              <a:t>* We will think about this again when we discuss Agile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151313" y="44451"/>
            <a:ext cx="3529012" cy="5048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Unit Test Plan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51313" y="981075"/>
            <a:ext cx="3529012" cy="50323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Design Tests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96225" y="3860801"/>
            <a:ext cx="2636838" cy="5048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Track Defects</a:t>
            </a:r>
          </a:p>
        </p:txBody>
      </p:sp>
      <p:sp>
        <p:nvSpPr>
          <p:cNvPr id="9" name="Diamond 8"/>
          <p:cNvSpPr/>
          <p:nvPr/>
        </p:nvSpPr>
        <p:spPr bwMode="auto">
          <a:xfrm>
            <a:off x="4295775" y="3644901"/>
            <a:ext cx="3240088" cy="936625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Analysis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51313" y="1773239"/>
            <a:ext cx="3529012" cy="50323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Execute Tests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51313" y="2636839"/>
            <a:ext cx="3529012" cy="5048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Test Results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4224338" y="4941889"/>
            <a:ext cx="3384550" cy="935037"/>
          </a:xfrm>
          <a:prstGeom prst="diamond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Complete?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224338" y="6237289"/>
            <a:ext cx="3384550" cy="5048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Test Summary</a:t>
            </a:r>
          </a:p>
        </p:txBody>
      </p:sp>
      <p:cxnSp>
        <p:nvCxnSpPr>
          <p:cNvPr id="15" name="Straight Arrow Connector 14"/>
          <p:cNvCxnSpPr>
            <a:stCxn id="9" idx="3"/>
            <a:endCxn id="8" idx="1"/>
          </p:cNvCxnSpPr>
          <p:nvPr/>
        </p:nvCxnSpPr>
        <p:spPr bwMode="auto">
          <a:xfrm>
            <a:off x="7535863" y="4113213"/>
            <a:ext cx="360362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922" name="Elbow Connector 16"/>
          <p:cNvCxnSpPr>
            <a:cxnSpLocks noChangeShapeType="1"/>
            <a:stCxn id="8" idx="0"/>
          </p:cNvCxnSpPr>
          <p:nvPr/>
        </p:nvCxnSpPr>
        <p:spPr bwMode="auto">
          <a:xfrm>
            <a:off x="9264650" y="3860800"/>
            <a:ext cx="914400" cy="914400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Elbow Connector 20"/>
          <p:cNvCxnSpPr>
            <a:stCxn id="8" idx="0"/>
            <a:endCxn id="5" idx="3"/>
          </p:cNvCxnSpPr>
          <p:nvPr/>
        </p:nvCxnSpPr>
        <p:spPr bwMode="auto">
          <a:xfrm rot="16200000" flipV="1">
            <a:off x="6665120" y="1312070"/>
            <a:ext cx="3563937" cy="1533525"/>
          </a:xfrm>
          <a:prstGeom prst="bentConnector2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H="1">
            <a:off x="7680325" y="1989138"/>
            <a:ext cx="15113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flipH="1">
            <a:off x="7680325" y="1196975"/>
            <a:ext cx="15113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6" idx="0"/>
          </p:cNvCxnSpPr>
          <p:nvPr/>
        </p:nvCxnSpPr>
        <p:spPr bwMode="auto">
          <a:xfrm>
            <a:off x="5916613" y="549275"/>
            <a:ext cx="0" cy="4318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0" idx="0"/>
          </p:cNvCxnSpPr>
          <p:nvPr/>
        </p:nvCxnSpPr>
        <p:spPr bwMode="auto">
          <a:xfrm>
            <a:off x="5916613" y="1484314"/>
            <a:ext cx="0" cy="28892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  <a:endCxn id="11" idx="0"/>
          </p:cNvCxnSpPr>
          <p:nvPr/>
        </p:nvCxnSpPr>
        <p:spPr bwMode="auto">
          <a:xfrm>
            <a:off x="5916613" y="2276476"/>
            <a:ext cx="0" cy="36036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9" idx="0"/>
          </p:cNvCxnSpPr>
          <p:nvPr/>
        </p:nvCxnSpPr>
        <p:spPr bwMode="auto">
          <a:xfrm>
            <a:off x="5916613" y="3141664"/>
            <a:ext cx="0" cy="503237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12" idx="0"/>
          </p:cNvCxnSpPr>
          <p:nvPr/>
        </p:nvCxnSpPr>
        <p:spPr bwMode="auto">
          <a:xfrm>
            <a:off x="5916613" y="4581526"/>
            <a:ext cx="0" cy="36036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13" idx="0"/>
          </p:cNvCxnSpPr>
          <p:nvPr/>
        </p:nvCxnSpPr>
        <p:spPr bwMode="auto">
          <a:xfrm>
            <a:off x="5916613" y="5876926"/>
            <a:ext cx="0" cy="36036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2" idx="1"/>
            <a:endCxn id="5" idx="1"/>
          </p:cNvCxnSpPr>
          <p:nvPr/>
        </p:nvCxnSpPr>
        <p:spPr bwMode="auto">
          <a:xfrm rot="10800000">
            <a:off x="4151314" y="296863"/>
            <a:ext cx="73025" cy="5111750"/>
          </a:xfrm>
          <a:prstGeom prst="bentConnector3">
            <a:avLst>
              <a:gd name="adj1" fmla="val 1654747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933" name="TextBox 57"/>
          <p:cNvSpPr txBox="1">
            <a:spLocks noChangeArrowheads="1"/>
          </p:cNvSpPr>
          <p:nvPr/>
        </p:nvSpPr>
        <p:spPr bwMode="auto">
          <a:xfrm>
            <a:off x="6383339" y="4581526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Pass</a:t>
            </a:r>
          </a:p>
        </p:txBody>
      </p:sp>
      <p:sp>
        <p:nvSpPr>
          <p:cNvPr id="38934" name="TextBox 58"/>
          <p:cNvSpPr txBox="1">
            <a:spLocks noChangeArrowheads="1"/>
          </p:cNvSpPr>
          <p:nvPr/>
        </p:nvSpPr>
        <p:spPr bwMode="auto">
          <a:xfrm>
            <a:off x="6489700" y="5732463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Yes</a:t>
            </a:r>
          </a:p>
        </p:txBody>
      </p:sp>
      <p:sp>
        <p:nvSpPr>
          <p:cNvPr id="38935" name="TextBox 59"/>
          <p:cNvSpPr txBox="1">
            <a:spLocks noChangeArrowheads="1"/>
          </p:cNvSpPr>
          <p:nvPr/>
        </p:nvSpPr>
        <p:spPr bwMode="auto">
          <a:xfrm>
            <a:off x="6959600" y="3429001"/>
            <a:ext cx="68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Fail</a:t>
            </a:r>
          </a:p>
        </p:txBody>
      </p:sp>
      <p:sp>
        <p:nvSpPr>
          <p:cNvPr id="38936" name="TextBox 60"/>
          <p:cNvSpPr txBox="1">
            <a:spLocks noChangeArrowheads="1"/>
          </p:cNvSpPr>
          <p:nvPr/>
        </p:nvSpPr>
        <p:spPr bwMode="auto">
          <a:xfrm>
            <a:off x="3719513" y="4868863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No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3071813" y="1196975"/>
            <a:ext cx="1079500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AEF4F6-0CCE-3044-9B05-883C141DD596}" type="slidenum">
              <a:rPr lang="zh-CN" altLang="en-US" sz="1400" b="0">
                <a:ea typeface="宋体" charset="0"/>
                <a:cs typeface="宋体" charset="0"/>
              </a:rPr>
              <a:pPr eaLnBrk="1" hangingPunct="1"/>
              <a:t>15</a:t>
            </a:fld>
            <a:endParaRPr lang="en-US" altLang="zh-CN" sz="1400" b="0">
              <a:ea typeface="宋体" charset="0"/>
              <a:cs typeface="宋体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152400"/>
            <a:ext cx="102194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Some benefits of unit testing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196752"/>
            <a:ext cx="11734800" cy="49373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Benefits ( Why do we need Unit Testing? )</a:t>
            </a:r>
          </a:p>
        </p:txBody>
      </p:sp>
    </p:spTree>
    <p:extLst>
      <p:ext uri="{BB962C8B-B14F-4D97-AF65-F5344CB8AC3E}">
        <p14:creationId xmlns:p14="http://schemas.microsoft.com/office/powerpoint/2010/main" val="17416089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AEF4F6-0CCE-3044-9B05-883C141DD596}" type="slidenum">
              <a:rPr lang="zh-CN" altLang="en-US" sz="1400" b="0">
                <a:ea typeface="宋体" charset="0"/>
                <a:cs typeface="宋体" charset="0"/>
              </a:rPr>
              <a:pPr eaLnBrk="1" hangingPunct="1"/>
              <a:t>16</a:t>
            </a:fld>
            <a:endParaRPr lang="en-US" altLang="zh-CN" sz="1400" b="0">
              <a:ea typeface="宋体" charset="0"/>
              <a:cs typeface="宋体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152400"/>
            <a:ext cx="102194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Some benefits of unit testing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196752"/>
            <a:ext cx="11734800" cy="493734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Benefits ( Why do we need Unit Testing? )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The goal of unit testing is to isolate each part of the program and show that the individual parts are correct. </a:t>
            </a:r>
          </a:p>
          <a:p>
            <a:pPr lvl="2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Help to improve confidence in the software’s quality 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 unit test provides a strict, written contract that the piece of code must satisfy. </a:t>
            </a:r>
          </a:p>
          <a:p>
            <a:pPr lvl="2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Track when the code isn’t satisfying the requirements / design</a:t>
            </a:r>
          </a:p>
          <a:p>
            <a:pPr lvl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Easier to find issues when a test fails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Unit tests find problems early in the development cycle. Reduce the costs. 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Run the tests many times during development – easier to help with regression issues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A77CAF5-A88D-4EF1-AB7B-8AA6AF797343}"/>
                  </a:ext>
                </a:extLst>
              </p14:cNvPr>
              <p14:cNvContentPartPr/>
              <p14:nvPr/>
            </p14:nvContentPartPr>
            <p14:xfrm>
              <a:off x="317520" y="2060640"/>
              <a:ext cx="3227400" cy="1731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A77CAF5-A88D-4EF1-AB7B-8AA6AF7973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160" y="2051280"/>
                <a:ext cx="3246120" cy="17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4314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Aspects of unit tests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573" y="1365161"/>
            <a:ext cx="11369615" cy="46910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 interface</a:t>
            </a:r>
          </a:p>
          <a:p>
            <a:pPr lvl="1">
              <a:defRPr/>
            </a:pPr>
            <a:r>
              <a:rPr lang="en-US" dirty="0"/>
              <a:t>State after unit has been created</a:t>
            </a:r>
          </a:p>
          <a:p>
            <a:pPr lvl="1">
              <a:defRPr/>
            </a:pPr>
            <a:r>
              <a:rPr lang="en-US" dirty="0"/>
              <a:t>Setting and Getting data (do we need to do this? Discuss…)</a:t>
            </a:r>
          </a:p>
          <a:p>
            <a:pPr lvl="1">
              <a:defRPr/>
            </a:pPr>
            <a:r>
              <a:rPr lang="en-US" dirty="0"/>
              <a:t>Calling operations (e.g. methods in Java)</a:t>
            </a:r>
          </a:p>
          <a:p>
            <a:pPr>
              <a:defRPr/>
            </a:pPr>
            <a:r>
              <a:rPr lang="en-US" dirty="0"/>
              <a:t>Functional tests – black box</a:t>
            </a:r>
          </a:p>
          <a:p>
            <a:pPr>
              <a:defRPr/>
            </a:pPr>
            <a:r>
              <a:rPr lang="en-US" dirty="0"/>
              <a:t>Structural tests – white box</a:t>
            </a:r>
          </a:p>
          <a:p>
            <a:pPr>
              <a:defRPr/>
            </a:pPr>
            <a:r>
              <a:rPr lang="en-US" dirty="0"/>
              <a:t>Error handling</a:t>
            </a:r>
          </a:p>
          <a:p>
            <a:pPr>
              <a:defRPr/>
            </a:pPr>
            <a:r>
              <a:rPr lang="en-US" dirty="0"/>
              <a:t>Incorrect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2441574-00BF-48B3-A9FB-E7EC03B083C0}"/>
                  </a:ext>
                </a:extLst>
              </p14:cNvPr>
              <p14:cNvContentPartPr/>
              <p14:nvPr/>
            </p14:nvContentPartPr>
            <p14:xfrm>
              <a:off x="339120" y="123480"/>
              <a:ext cx="9122760" cy="57002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2441574-00BF-48B3-A9FB-E7EC03B08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0" y="114120"/>
                <a:ext cx="914148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90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Unit Testing with a Framework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xUnit</a:t>
            </a:r>
            <a:r>
              <a:rPr lang="en-US" dirty="0"/>
              <a:t>: Unit Testing Frameworks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03512" y="1196976"/>
            <a:ext cx="8507288" cy="50514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xUnit</a:t>
            </a:r>
            <a:r>
              <a:rPr lang="en-US" dirty="0"/>
              <a:t>: help to write unit tests</a:t>
            </a:r>
          </a:p>
          <a:p>
            <a:pPr lvl="1">
              <a:defRPr/>
            </a:pPr>
            <a:r>
              <a:rPr lang="en-US" dirty="0" err="1"/>
              <a:t>SUnit</a:t>
            </a:r>
            <a:r>
              <a:rPr lang="en-US" dirty="0"/>
              <a:t> (original)</a:t>
            </a:r>
          </a:p>
          <a:p>
            <a:pPr lvl="1">
              <a:defRPr/>
            </a:pPr>
            <a:r>
              <a:rPr lang="en-US" dirty="0" err="1"/>
              <a:t>JUnit</a:t>
            </a:r>
            <a:r>
              <a:rPr lang="en-US" dirty="0"/>
              <a:t> (perhaps the best known)</a:t>
            </a:r>
          </a:p>
          <a:p>
            <a:pPr lvl="1">
              <a:defRPr/>
            </a:pPr>
            <a:r>
              <a:rPr lang="en-US" dirty="0" err="1"/>
              <a:t>NUnit</a:t>
            </a:r>
            <a:endParaRPr lang="en-US" dirty="0"/>
          </a:p>
          <a:p>
            <a:pPr lvl="1">
              <a:defRPr/>
            </a:pPr>
            <a:r>
              <a:rPr lang="en-US" dirty="0" err="1"/>
              <a:t>cppUnit</a:t>
            </a:r>
            <a:endParaRPr lang="en-US" dirty="0"/>
          </a:p>
          <a:p>
            <a:pPr lvl="1">
              <a:defRPr/>
            </a:pPr>
            <a:r>
              <a:rPr lang="en-US" dirty="0" err="1"/>
              <a:t>OCUnit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Check</a:t>
            </a:r>
          </a:p>
          <a:p>
            <a:pPr lvl="1">
              <a:defRPr/>
            </a:pPr>
            <a:r>
              <a:rPr lang="en-US" dirty="0"/>
              <a:t>…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68008" y="1647064"/>
            <a:ext cx="4320480" cy="4648582"/>
            <a:chOff x="4355976" y="1772816"/>
            <a:chExt cx="4320480" cy="4648582"/>
          </a:xfrm>
        </p:grpSpPr>
        <p:grpSp>
          <p:nvGrpSpPr>
            <p:cNvPr id="17" name="Group 16"/>
            <p:cNvGrpSpPr/>
            <p:nvPr/>
          </p:nvGrpSpPr>
          <p:grpSpPr>
            <a:xfrm>
              <a:off x="4355976" y="1772816"/>
              <a:ext cx="4320480" cy="4164253"/>
              <a:chOff x="4355976" y="1772816"/>
              <a:chExt cx="4320480" cy="416425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l="14731" r="15274"/>
              <a:stretch/>
            </p:blipFill>
            <p:spPr>
              <a:xfrm>
                <a:off x="4355976" y="3068960"/>
                <a:ext cx="4320480" cy="2868109"/>
              </a:xfrm>
              <a:prstGeom prst="rect">
                <a:avLst/>
              </a:prstGeom>
            </p:spPr>
          </p:pic>
          <p:sp>
            <p:nvSpPr>
              <p:cNvPr id="10" name="Right Brace 9"/>
              <p:cNvSpPr/>
              <p:nvPr/>
            </p:nvSpPr>
            <p:spPr>
              <a:xfrm>
                <a:off x="5580112" y="1772816"/>
                <a:ext cx="216024" cy="1080120"/>
              </a:xfrm>
              <a:prstGeom prst="rightBrac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Elbow Connector 11"/>
              <p:cNvCxnSpPr>
                <a:stCxn id="10" idx="1"/>
                <a:endCxn id="2" idx="0"/>
              </p:cNvCxnSpPr>
              <p:nvPr/>
            </p:nvCxnSpPr>
            <p:spPr>
              <a:xfrm rot="10800000" flipH="1" flipV="1">
                <a:off x="5796136" y="2312876"/>
                <a:ext cx="720080" cy="756084"/>
              </a:xfrm>
              <a:prstGeom prst="bentConnector4">
                <a:avLst>
                  <a:gd name="adj1" fmla="val 99933"/>
                  <a:gd name="adj2" fmla="val 85714"/>
                </a:avLst>
              </a:prstGeom>
              <a:ln w="571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572000" y="6021288"/>
              <a:ext cx="3638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Picture of Kent Beck from Twitter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Unit Testing</a:t>
            </a:r>
          </a:p>
          <a:p>
            <a:r>
              <a:rPr lang="en-US" dirty="0"/>
              <a:t>Aspects of unit tests</a:t>
            </a:r>
          </a:p>
          <a:p>
            <a:r>
              <a:rPr lang="en-US" dirty="0"/>
              <a:t>Using JUnit – Unit Testing with a Framework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244355"/>
            <a:ext cx="11369615" cy="808382"/>
          </a:xfrm>
        </p:spPr>
        <p:txBody>
          <a:bodyPr/>
          <a:lstStyle/>
          <a:p>
            <a:pPr>
              <a:defRPr/>
            </a:pPr>
            <a:r>
              <a:rPr lang="en-US" dirty="0"/>
              <a:t>Facilities in a </a:t>
            </a:r>
            <a:r>
              <a:rPr lang="en-US" dirty="0" err="1"/>
              <a:t>xUnit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52736"/>
            <a:ext cx="11246688" cy="4968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Ability to create test cases </a:t>
            </a:r>
          </a:p>
          <a:p>
            <a:pPr lvl="1">
              <a:defRPr/>
            </a:pPr>
            <a:r>
              <a:rPr lang="en-US" dirty="0"/>
              <a:t>Assertions on the state of the SUT</a:t>
            </a:r>
          </a:p>
          <a:p>
            <a:pPr lvl="1">
              <a:defRPr/>
            </a:pPr>
            <a:r>
              <a:rPr lang="en-US" dirty="0"/>
              <a:t>Fixtures to share common test data</a:t>
            </a:r>
          </a:p>
          <a:p>
            <a:pPr lvl="1">
              <a:defRPr/>
            </a:pPr>
            <a:r>
              <a:rPr lang="en-US" dirty="0"/>
              <a:t>Expected errors</a:t>
            </a:r>
          </a:p>
          <a:p>
            <a:pPr>
              <a:defRPr/>
            </a:pPr>
            <a:r>
              <a:rPr lang="en-US" dirty="0"/>
              <a:t>Facility to run the tests </a:t>
            </a:r>
          </a:p>
          <a:p>
            <a:pPr lvl="1">
              <a:defRPr/>
            </a:pPr>
            <a:r>
              <a:rPr lang="en-US" dirty="0"/>
              <a:t>Tests on a single unit </a:t>
            </a:r>
          </a:p>
          <a:p>
            <a:pPr lvl="1">
              <a:defRPr/>
            </a:pPr>
            <a:r>
              <a:rPr lang="en-US" dirty="0"/>
              <a:t>Groups of tests on different units</a:t>
            </a:r>
          </a:p>
          <a:p>
            <a:pPr lvl="1">
              <a:defRPr/>
            </a:pPr>
            <a:r>
              <a:rPr lang="en-US" dirty="0"/>
              <a:t>Automate…</a:t>
            </a:r>
          </a:p>
          <a:p>
            <a:pPr>
              <a:defRPr/>
            </a:pPr>
            <a:r>
              <a:rPr lang="en-US" dirty="0"/>
              <a:t>Collect and display the results</a:t>
            </a:r>
          </a:p>
          <a:p>
            <a:pPr lvl="1">
              <a:defRPr/>
            </a:pPr>
            <a:r>
              <a:rPr lang="en-US" dirty="0"/>
              <a:t>Graphical and textual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6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Desirable features of a unit test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58900"/>
            <a:ext cx="11246688" cy="4737100"/>
          </a:xfrm>
        </p:spPr>
        <p:txBody>
          <a:bodyPr>
            <a:normAutofit/>
          </a:bodyPr>
          <a:lstStyle/>
          <a:p>
            <a:pPr>
              <a:buFontTx/>
              <a:buChar char="•"/>
              <a:defRPr/>
            </a:pPr>
            <a:r>
              <a:rPr lang="en-US" dirty="0"/>
              <a:t>Easy to write</a:t>
            </a:r>
          </a:p>
          <a:p>
            <a:pPr>
              <a:buFontTx/>
              <a:buChar char="•"/>
              <a:defRPr/>
            </a:pPr>
            <a:r>
              <a:rPr lang="en-US" dirty="0"/>
              <a:t>Easy to learn to write</a:t>
            </a:r>
          </a:p>
          <a:p>
            <a:pPr>
              <a:buFontTx/>
              <a:buChar char="•"/>
              <a:defRPr/>
            </a:pPr>
            <a:r>
              <a:rPr lang="en-US" dirty="0"/>
              <a:t>Quick to execute </a:t>
            </a:r>
          </a:p>
          <a:p>
            <a:pPr>
              <a:buFontTx/>
              <a:buChar char="•"/>
              <a:defRPr/>
            </a:pPr>
            <a:r>
              <a:rPr lang="en-US" dirty="0"/>
              <a:t>Easy to execute </a:t>
            </a:r>
          </a:p>
          <a:p>
            <a:pPr>
              <a:buFontTx/>
              <a:buChar char="•"/>
              <a:defRPr/>
            </a:pPr>
            <a:r>
              <a:rPr lang="en-US" dirty="0"/>
              <a:t>Isolated</a:t>
            </a:r>
          </a:p>
          <a:p>
            <a:pPr>
              <a:buFontTx/>
              <a:buChar char="•"/>
              <a:defRPr/>
            </a:pPr>
            <a:r>
              <a:rPr lang="en-US" dirty="0" err="1"/>
              <a:t>Composable</a:t>
            </a:r>
            <a:endParaRPr lang="en-US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 algn="r">
              <a:buNone/>
              <a:defRPr/>
            </a:pPr>
            <a:r>
              <a:rPr lang="en-US" sz="1800" dirty="0"/>
              <a:t>Source: </a:t>
            </a:r>
            <a:r>
              <a:rPr lang="en-US" sz="1800" dirty="0" err="1"/>
              <a:t>JUnit</a:t>
            </a:r>
            <a:r>
              <a:rPr lang="en-US" sz="1800" dirty="0"/>
              <a:t> Pocket Guide, Kent Beck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0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8800" y="1371599"/>
            <a:ext cx="11259387" cy="43608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Demo of Contact Manager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Look at the UML Class description for a Contact Manager application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16632"/>
            <a:ext cx="9148893" cy="6598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 assert statements in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assertEquals</a:t>
            </a:r>
            <a:r>
              <a:rPr lang="en-US" dirty="0"/>
              <a:t>(expected, actual)</a:t>
            </a:r>
          </a:p>
          <a:p>
            <a:r>
              <a:rPr lang="en-US" dirty="0" err="1"/>
              <a:t>assertNotEquals</a:t>
            </a:r>
            <a:r>
              <a:rPr lang="en-US" dirty="0"/>
              <a:t>(unexpected, actual)</a:t>
            </a:r>
          </a:p>
          <a:p>
            <a:r>
              <a:rPr lang="en-US" dirty="0" err="1"/>
              <a:t>assertTrue</a:t>
            </a:r>
            <a:r>
              <a:rPr lang="en-US" dirty="0"/>
              <a:t>(condition)</a:t>
            </a:r>
          </a:p>
          <a:p>
            <a:r>
              <a:rPr lang="en-US" dirty="0" err="1"/>
              <a:t>assertFalse</a:t>
            </a:r>
            <a:r>
              <a:rPr lang="en-US" dirty="0"/>
              <a:t>(condition)</a:t>
            </a:r>
          </a:p>
          <a:p>
            <a:r>
              <a:rPr lang="en-US" dirty="0" err="1"/>
              <a:t>assertNull</a:t>
            </a:r>
            <a:r>
              <a:rPr lang="en-US" dirty="0"/>
              <a:t>(object)</a:t>
            </a:r>
          </a:p>
          <a:p>
            <a:r>
              <a:rPr lang="en-US" dirty="0" err="1"/>
              <a:t>assertNotNull</a:t>
            </a:r>
            <a:r>
              <a:rPr lang="en-US" dirty="0"/>
              <a:t>(object)</a:t>
            </a:r>
          </a:p>
          <a:p>
            <a:r>
              <a:rPr lang="en-US" dirty="0" err="1"/>
              <a:t>assertArrayEquals</a:t>
            </a:r>
            <a:r>
              <a:rPr lang="en-US" dirty="0"/>
              <a:t>(expected, actual) </a:t>
            </a:r>
          </a:p>
          <a:p>
            <a:r>
              <a:rPr lang="en-US" dirty="0" err="1"/>
              <a:t>assertSame</a:t>
            </a:r>
            <a:r>
              <a:rPr lang="en-US" dirty="0"/>
              <a:t>(expected, actual) </a:t>
            </a:r>
          </a:p>
          <a:p>
            <a:r>
              <a:rPr lang="en-US" dirty="0" err="1"/>
              <a:t>assertNotSame</a:t>
            </a:r>
            <a:r>
              <a:rPr lang="en-US" dirty="0"/>
              <a:t>(expected, actual)</a:t>
            </a:r>
          </a:p>
          <a:p>
            <a:r>
              <a:rPr lang="en-US" dirty="0"/>
              <a:t>fail(message)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Testing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358900"/>
            <a:ext cx="9626600" cy="4889501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JUnit</a:t>
            </a:r>
            <a:r>
              <a:rPr lang="en-US" dirty="0"/>
              <a:t> focused on public methods </a:t>
            </a:r>
          </a:p>
          <a:p>
            <a:pPr lvl="1">
              <a:defRPr/>
            </a:pPr>
            <a:r>
              <a:rPr lang="en-US" dirty="0"/>
              <a:t>Is this a problem? </a:t>
            </a:r>
          </a:p>
          <a:p>
            <a:pPr>
              <a:defRPr/>
            </a:pPr>
            <a:r>
              <a:rPr lang="en-US" dirty="0"/>
              <a:t>Not suitable </a:t>
            </a:r>
          </a:p>
          <a:p>
            <a:pPr lvl="1">
              <a:defRPr/>
            </a:pPr>
            <a:r>
              <a:rPr lang="en-US" dirty="0"/>
              <a:t>for multi-threaded / concurrent code </a:t>
            </a:r>
          </a:p>
          <a:p>
            <a:pPr lvl="1">
              <a:defRPr/>
            </a:pPr>
            <a:r>
              <a:rPr lang="en-US" dirty="0"/>
              <a:t>for GUI code..?</a:t>
            </a:r>
          </a:p>
          <a:p>
            <a:pPr lvl="1">
              <a:defRPr/>
            </a:pPr>
            <a:r>
              <a:rPr lang="en-US" dirty="0"/>
              <a:t>Web-based code…?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testing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447800"/>
            <a:ext cx="11369615" cy="4608392"/>
          </a:xfrm>
        </p:spPr>
        <p:txBody>
          <a:bodyPr/>
          <a:lstStyle/>
          <a:p>
            <a:r>
              <a:rPr lang="en-US" dirty="0"/>
              <a:t>Test Fixtures: Setup-Teardown </a:t>
            </a:r>
          </a:p>
          <a:p>
            <a:r>
              <a:rPr lang="en-US" dirty="0"/>
              <a:t>How many assertions per test method?</a:t>
            </a:r>
          </a:p>
          <a:p>
            <a:r>
              <a:rPr lang="en-US" dirty="0"/>
              <a:t>Access to private methods?  </a:t>
            </a:r>
          </a:p>
          <a:p>
            <a:r>
              <a:rPr lang="en-US" dirty="0"/>
              <a:t>Choosing Data Values</a:t>
            </a:r>
          </a:p>
          <a:p>
            <a:r>
              <a:rPr lang="en-US" dirty="0"/>
              <a:t>Using Test Suites</a:t>
            </a:r>
          </a:p>
          <a:p>
            <a:r>
              <a:rPr lang="en-US" dirty="0"/>
              <a:t>Print Statements</a:t>
            </a:r>
          </a:p>
          <a:p>
            <a:r>
              <a:rPr lang="en-US" dirty="0"/>
              <a:t>Handling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9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Fixtures: Setup -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Fixture: The starting point for the test </a:t>
            </a:r>
          </a:p>
          <a:p>
            <a:r>
              <a:rPr lang="en-US" dirty="0"/>
              <a:t>There is a common set of setup for tests:</a:t>
            </a:r>
          </a:p>
          <a:p>
            <a:pPr lvl="1"/>
            <a:r>
              <a:rPr lang="en-US" dirty="0"/>
              <a:t>Setup (might use common setup, e.g. @Before)</a:t>
            </a:r>
          </a:p>
          <a:p>
            <a:pPr lvl="2"/>
            <a:r>
              <a:rPr lang="en-US" dirty="0"/>
              <a:t>Might create some common data to be used by several tests </a:t>
            </a:r>
          </a:p>
          <a:p>
            <a:pPr lvl="2"/>
            <a:r>
              <a:rPr lang="en-US" dirty="0"/>
              <a:t>Or… might just be local setup in each test method </a:t>
            </a:r>
          </a:p>
          <a:p>
            <a:pPr lvl="1"/>
            <a:r>
              <a:rPr lang="en-US" dirty="0"/>
              <a:t>Exercise – call methods on the SUT</a:t>
            </a:r>
          </a:p>
          <a:p>
            <a:pPr lvl="1"/>
            <a:r>
              <a:rPr lang="en-US" dirty="0"/>
              <a:t>Verify (Assertions…) </a:t>
            </a:r>
          </a:p>
          <a:p>
            <a:pPr lvl="1"/>
            <a:r>
              <a:rPr lang="en-US" dirty="0"/>
              <a:t>Teardown (optional, e.g. @</a:t>
            </a:r>
            <a:r>
              <a:rPr lang="en-US" dirty="0" err="1"/>
              <a:t>AfterEach</a:t>
            </a:r>
            <a:r>
              <a:rPr lang="en-US" dirty="0"/>
              <a:t>, @</a:t>
            </a:r>
            <a:r>
              <a:rPr lang="en-US" dirty="0" err="1"/>
              <a:t>AfterAll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2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assertions in a test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OK to put multiple assert statements in one test statement? </a:t>
            </a:r>
          </a:p>
          <a:p>
            <a:r>
              <a:rPr lang="en-US" dirty="0"/>
              <a:t>It depends </a:t>
            </a:r>
            <a:r>
              <a:rPr lang="en-US" dirty="0">
                <a:sym typeface="Wingdings"/>
              </a:rPr>
              <a:t> </a:t>
            </a:r>
          </a:p>
          <a:p>
            <a:r>
              <a:rPr lang="en-US" dirty="0">
                <a:sym typeface="Wingdings"/>
              </a:rPr>
              <a:t>If a test runs the exercise phase and then needs to check several items about the SUT, then it is OK to use several assert statements </a:t>
            </a:r>
          </a:p>
          <a:p>
            <a:r>
              <a:rPr lang="en-US" dirty="0">
                <a:sym typeface="Wingdings"/>
              </a:rPr>
              <a:t>Is a method trying to test too many things? e.g. one test checks if setup is successful and then checks if sending emails is successful.</a:t>
            </a:r>
          </a:p>
          <a:p>
            <a:pPr lvl="1"/>
            <a:r>
              <a:rPr lang="en-US" dirty="0">
                <a:sym typeface="Wingdings"/>
              </a:rPr>
              <a:t>If it is, then avoid doing this – split into separate methods.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Private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33500"/>
            <a:ext cx="11369615" cy="47226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like </a:t>
            </a:r>
            <a:r>
              <a:rPr lang="en-US" dirty="0" err="1"/>
              <a:t>JUnit</a:t>
            </a:r>
            <a:r>
              <a:rPr lang="en-US" dirty="0"/>
              <a:t> are designed to access the public interface </a:t>
            </a:r>
          </a:p>
          <a:p>
            <a:pPr lvl="1"/>
            <a:r>
              <a:rPr lang="en-US" dirty="0"/>
              <a:t> In a good design, the protected and private methods are there to support the operations of the public interface</a:t>
            </a:r>
          </a:p>
          <a:p>
            <a:pPr lvl="1"/>
            <a:r>
              <a:rPr lang="en-US" dirty="0"/>
              <a:t>Testing the public interface should also exercise the protected/private elements </a:t>
            </a:r>
          </a:p>
          <a:p>
            <a:r>
              <a:rPr lang="en-US" dirty="0"/>
              <a:t>If you really need to test a protected and private method directly, there are tools that can be used to get access to the private method</a:t>
            </a:r>
          </a:p>
          <a:p>
            <a:pPr lvl="1"/>
            <a:r>
              <a:rPr lang="en-US" dirty="0"/>
              <a:t>For protected, you can subclass the SUT and call the protected methods </a:t>
            </a:r>
          </a:p>
          <a:p>
            <a:pPr lvl="1"/>
            <a:r>
              <a:rPr lang="en-US" dirty="0"/>
              <a:t>For the private methods, you can use some tricks to change the access modifier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what a unit is with respect to testing</a:t>
            </a:r>
          </a:p>
          <a:p>
            <a:r>
              <a:rPr lang="en-US" dirty="0"/>
              <a:t>Discuss what can be tested in a typical Java program</a:t>
            </a:r>
          </a:p>
          <a:p>
            <a:r>
              <a:rPr lang="en-US" dirty="0"/>
              <a:t>Write tests with </a:t>
            </a:r>
            <a:r>
              <a:rPr lang="en-US" dirty="0" err="1"/>
              <a:t>JUnit</a:t>
            </a:r>
            <a:r>
              <a:rPr lang="en-US" dirty="0"/>
              <a:t> – build on your existing knowledge</a:t>
            </a:r>
          </a:p>
          <a:p>
            <a:r>
              <a:rPr lang="en-US" dirty="0"/>
              <a:t>Discuss what is good practice for writing a set of tests</a:t>
            </a:r>
          </a:p>
          <a:p>
            <a:r>
              <a:rPr lang="en-US" dirty="0"/>
              <a:t>Discuss the role of Stubs and Drivers for unit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6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Choosing/Generating Data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71600"/>
            <a:ext cx="11369615" cy="4684592"/>
          </a:xfrm>
        </p:spPr>
        <p:txBody>
          <a:bodyPr/>
          <a:lstStyle/>
          <a:p>
            <a:r>
              <a:rPr lang="en-US" dirty="0"/>
              <a:t>Test typically used values </a:t>
            </a:r>
          </a:p>
          <a:p>
            <a:r>
              <a:rPr lang="en-US" dirty="0"/>
              <a:t>You don’t always need to type in directly</a:t>
            </a:r>
          </a:p>
          <a:p>
            <a:pPr lvl="1"/>
            <a:r>
              <a:rPr lang="en-US" dirty="0"/>
              <a:t>Can create a function that generates predictable test values: </a:t>
            </a:r>
          </a:p>
          <a:p>
            <a:pPr lvl="2"/>
            <a:r>
              <a:rPr lang="en-US" dirty="0"/>
              <a:t>E.g. I need a set of unique names, create a method to generate names ‘Name1’, ‘Name2’, ‘Name3’, etc. </a:t>
            </a:r>
          </a:p>
          <a:p>
            <a:r>
              <a:rPr lang="en-US" dirty="0"/>
              <a:t>Should you use randomly generated values? </a:t>
            </a:r>
          </a:p>
          <a:p>
            <a:pPr lvl="1"/>
            <a:r>
              <a:rPr lang="en-US" dirty="0"/>
              <a:t>Maybe </a:t>
            </a:r>
          </a:p>
          <a:p>
            <a:pPr lvl="1"/>
            <a:r>
              <a:rPr lang="en-US" dirty="0"/>
              <a:t>BUT – how repeatable will your tests be?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84300"/>
            <a:ext cx="11369615" cy="4671892"/>
          </a:xfrm>
        </p:spPr>
        <p:txBody>
          <a:bodyPr/>
          <a:lstStyle/>
          <a:p>
            <a:r>
              <a:rPr lang="en-US" dirty="0"/>
              <a:t>You may choose to use </a:t>
            </a:r>
            <a:r>
              <a:rPr lang="en-US" dirty="0" err="1"/>
              <a:t>System.out.println</a:t>
            </a:r>
            <a:r>
              <a:rPr lang="en-US" dirty="0"/>
              <a:t>() to help debug some tests. </a:t>
            </a:r>
          </a:p>
          <a:p>
            <a:endParaRPr lang="en-US" dirty="0"/>
          </a:p>
          <a:p>
            <a:r>
              <a:rPr lang="en-US" dirty="0"/>
              <a:t>BUT – they are not the test.</a:t>
            </a:r>
          </a:p>
          <a:p>
            <a:endParaRPr lang="en-US" dirty="0"/>
          </a:p>
          <a:p>
            <a:r>
              <a:rPr lang="en-US" dirty="0"/>
              <a:t>We don’t want to generate a lot of tests output on the console and have to manually check it. We want the unit tests to check for us!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10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-66196"/>
            <a:ext cx="11369615" cy="1325563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124550"/>
            <a:ext cx="11369615" cy="4621092"/>
          </a:xfrm>
        </p:spPr>
        <p:txBody>
          <a:bodyPr/>
          <a:lstStyle/>
          <a:p>
            <a:r>
              <a:rPr lang="en-GB" dirty="0"/>
              <a:t>We could run the code. If we get to the line following one that should have generated an exception, then we could use the fail() statement to indicate an error</a:t>
            </a:r>
          </a:p>
          <a:p>
            <a:r>
              <a:rPr lang="en-GB" dirty="0"/>
              <a:t>In JUnit 5, we can use: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90A41-90F6-1F4E-A416-583B011F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" y="3265860"/>
            <a:ext cx="12192000" cy="30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3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704854"/>
            <a:ext cx="11369615" cy="4351338"/>
          </a:xfrm>
        </p:spPr>
        <p:txBody>
          <a:bodyPr/>
          <a:lstStyle/>
          <a:p>
            <a:r>
              <a:rPr lang="en-US" dirty="0"/>
              <a:t>What is Unit Testing?</a:t>
            </a:r>
          </a:p>
          <a:p>
            <a:r>
              <a:rPr lang="en-US" dirty="0"/>
              <a:t>Aspects of unit tests</a:t>
            </a:r>
          </a:p>
          <a:p>
            <a:r>
              <a:rPr lang="en-US" dirty="0"/>
              <a:t>Using JUnit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7588" cy="365125"/>
          </a:xfrm>
        </p:spPr>
        <p:txBody>
          <a:bodyPr/>
          <a:lstStyle/>
          <a:p>
            <a:fld id="{81FF8363-EA71-3B4F-95CE-88CA3C0FA5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4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34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525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What is Unit Testing?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Unit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8573" y="1270000"/>
            <a:ext cx="11369615" cy="478619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“Unit-testing is a way to </a:t>
            </a:r>
            <a:r>
              <a:rPr lang="en-US" b="1" dirty="0">
                <a:cs typeface="+mn-cs"/>
              </a:rPr>
              <a:t>ensure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that the </a:t>
            </a:r>
            <a:r>
              <a:rPr lang="en-US" b="1" dirty="0">
                <a:cs typeface="+mn-cs"/>
              </a:rPr>
              <a:t>code you write adheres to design specifications </a:t>
            </a:r>
            <a:r>
              <a:rPr lang="en-US" dirty="0">
                <a:cs typeface="+mn-cs"/>
              </a:rPr>
              <a:t>and that it </a:t>
            </a:r>
            <a:r>
              <a:rPr lang="en-US" b="1" dirty="0">
                <a:cs typeface="+mn-cs"/>
              </a:rPr>
              <a:t>keeps adhering to those specifications </a:t>
            </a:r>
            <a:r>
              <a:rPr lang="en-US" dirty="0">
                <a:cs typeface="+mn-cs"/>
              </a:rPr>
              <a:t>as you modify it. </a:t>
            </a:r>
          </a:p>
          <a:p>
            <a:pPr>
              <a:defRPr/>
            </a:pPr>
            <a:r>
              <a:rPr lang="en-US" dirty="0">
                <a:cs typeface="+mn-cs"/>
              </a:rPr>
              <a:t>Unit-testing helps you write </a:t>
            </a:r>
            <a:r>
              <a:rPr lang="en-US" b="1" dirty="0">
                <a:cs typeface="+mn-cs"/>
              </a:rPr>
              <a:t>robust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and </a:t>
            </a:r>
            <a:r>
              <a:rPr lang="en-US" b="1" dirty="0">
                <a:cs typeface="+mn-cs"/>
              </a:rPr>
              <a:t>secure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 </a:t>
            </a:r>
            <a:r>
              <a:rPr lang="en-US" dirty="0">
                <a:cs typeface="+mn-cs"/>
              </a:rPr>
              <a:t>apps. The essential component of unit-testing is a test case, which tests your code at the lowest testable level, or unit.”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7755153" y="4675189"/>
            <a:ext cx="40630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/>
              <a:t>Source: </a:t>
            </a:r>
            <a:r>
              <a:rPr lang="en-US" b="0" dirty="0" err="1"/>
              <a:t>Xcode</a:t>
            </a:r>
            <a:r>
              <a:rPr lang="en-US" b="0" dirty="0"/>
              <a:t> Unit Testing, </a:t>
            </a:r>
          </a:p>
          <a:p>
            <a:pPr eaLnBrk="1" hangingPunct="1"/>
            <a:r>
              <a:rPr lang="en-US" b="0" dirty="0"/>
              <a:t>Apple Inc.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Unit Testing</a:t>
            </a:r>
            <a:endParaRPr lang="en-US" altLang="zh-CN" dirty="0">
              <a:latin typeface="Tw Cen MT" charset="0"/>
              <a:ea typeface="宋体" charset="0"/>
              <a:cs typeface="宋体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48573" y="1295400"/>
            <a:ext cx="11369615" cy="476079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Software Units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: A unit is the smallest unit of the design in a software project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In Java, a unit is a class or a method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In C, a unit is a function or .h/.c files</a:t>
            </a:r>
          </a:p>
          <a:p>
            <a:pPr eaLnBrk="1" hangingPunct="1">
              <a:defRPr/>
            </a:pP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Unit Testing: 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 process to check that each unit is working correctly, according to the requirements and design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Test each unit independently of other units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We can use tools to help us, e.g.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JUnit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, but the tools aren’t required.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49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152400"/>
            <a:ext cx="102194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System Under Test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572" y="1295400"/>
            <a:ext cx="11369615" cy="45818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Test one unit at a time</a:t>
            </a:r>
          </a:p>
          <a:p>
            <a:pPr lvl="1" eaLnBrk="1" hangingPunct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Test the unit in isolation</a:t>
            </a:r>
          </a:p>
          <a:p>
            <a:pPr eaLnBrk="1" hangingPunct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Check that all units pass all tests</a:t>
            </a:r>
          </a:p>
          <a:p>
            <a:pPr lvl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Modern Unit testing frameworks use Red/Green to indicate success</a:t>
            </a:r>
          </a:p>
          <a:p>
            <a:pPr eaLnBrk="1" hangingPunct="1">
              <a:defRPr/>
            </a:pPr>
            <a:r>
              <a:rPr lang="en-GB" altLang="zh-CN" dirty="0">
                <a:latin typeface="Arial" charset="0"/>
                <a:ea typeface="宋体" charset="0"/>
                <a:cs typeface="宋体" charset="0"/>
                <a:sym typeface="Wingdings" charset="0"/>
              </a:rPr>
              <a:t>Focus on the interface definition of the unit</a:t>
            </a:r>
          </a:p>
          <a:p>
            <a:pPr eaLnBrk="1" hangingPunct="1">
              <a:defRPr/>
            </a:pPr>
            <a:endParaRPr lang="en-GB" altLang="zh-CN" sz="1600" dirty="0">
              <a:latin typeface="Arial" charset="0"/>
              <a:ea typeface="宋体" charset="0"/>
              <a:cs typeface="宋体" charset="0"/>
              <a:sym typeface="Wingdings" charset="0"/>
            </a:endParaRPr>
          </a:p>
          <a:p>
            <a:pPr eaLnBrk="1" hangingPunct="1">
              <a:defRPr/>
            </a:pPr>
            <a:r>
              <a:rPr lang="en-US" dirty="0"/>
              <a:t>What Units are testable in the diagram on the next slide?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16632"/>
            <a:ext cx="9148893" cy="65985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4: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73" y="152400"/>
            <a:ext cx="1021942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System Under Test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8572" y="1295400"/>
            <a:ext cx="11369615" cy="45818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Why do we use the term System Under Test? Aren’t we testing Units? </a:t>
            </a:r>
          </a:p>
          <a:p>
            <a:pPr eaLnBrk="1" hangingPunct="1">
              <a:defRPr/>
            </a:pPr>
            <a:endParaRPr lang="en-US" altLang="zh-CN" dirty="0">
              <a:latin typeface="Arial" charset="0"/>
              <a:ea typeface="宋体" charset="0"/>
              <a:cs typeface="宋体" charset="0"/>
              <a:sym typeface="Wingding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0"/>
  <p:tag name="QUESTION" val="1"/>
  <p:tag name="TYPE" val="-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152554A7-787E-AD44-B073-DFEA633F6A56}" vid="{58114130-8BE6-0D42-A791-7ADB79B59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574</TotalTime>
  <Words>1527</Words>
  <Application>Microsoft Office PowerPoint</Application>
  <PresentationFormat>宽屏</PresentationFormat>
  <Paragraphs>257</Paragraphs>
  <Slides>34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Tw Cen MT</vt:lpstr>
      <vt:lpstr>Office Theme</vt:lpstr>
      <vt:lpstr>Unit Testing (Part 1)</vt:lpstr>
      <vt:lpstr>Overview</vt:lpstr>
      <vt:lpstr>Learning Objectives</vt:lpstr>
      <vt:lpstr>What is Unit Testing?</vt:lpstr>
      <vt:lpstr>Unit Testing</vt:lpstr>
      <vt:lpstr>Unit Testing</vt:lpstr>
      <vt:lpstr>System Under Test</vt:lpstr>
      <vt:lpstr>PowerPoint 演示文稿</vt:lpstr>
      <vt:lpstr>System Under Test</vt:lpstr>
      <vt:lpstr>Focus on single SUT at a time</vt:lpstr>
      <vt:lpstr>Don’t test multiple units at once</vt:lpstr>
      <vt:lpstr>Purpose of Unit Testing</vt:lpstr>
      <vt:lpstr>Aims of Unit Tests</vt:lpstr>
      <vt:lpstr>PowerPoint 演示文稿</vt:lpstr>
      <vt:lpstr>Some benefits of unit testing</vt:lpstr>
      <vt:lpstr>Some benefits of unit testing</vt:lpstr>
      <vt:lpstr>Aspects of unit tests</vt:lpstr>
      <vt:lpstr>Unit Testing with a Framework</vt:lpstr>
      <vt:lpstr>xUnit: Unit Testing Frameworks</vt:lpstr>
      <vt:lpstr>Facilities in a xUnit framework</vt:lpstr>
      <vt:lpstr>Desirable features of a unit test framework</vt:lpstr>
      <vt:lpstr>Demo</vt:lpstr>
      <vt:lpstr>PowerPoint 演示文稿</vt:lpstr>
      <vt:lpstr>Some example assert statements in JUnit</vt:lpstr>
      <vt:lpstr>Testing other features</vt:lpstr>
      <vt:lpstr>Comments on testing practice</vt:lpstr>
      <vt:lpstr>Test Fixtures: Setup - Teardown</vt:lpstr>
      <vt:lpstr>How many assertions in a test method?</vt:lpstr>
      <vt:lpstr>Access to Private Methods?</vt:lpstr>
      <vt:lpstr>Choosing/Generating Data Values</vt:lpstr>
      <vt:lpstr>Print Statements</vt:lpstr>
      <vt:lpstr>Handling Exceptions</vt:lpstr>
      <vt:lpstr>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Taylor [nst]</dc:creator>
  <cp:lastModifiedBy>泠然 杨</cp:lastModifiedBy>
  <cp:revision>32</cp:revision>
  <cp:lastPrinted>2017-04-14T05:49:58Z</cp:lastPrinted>
  <dcterms:created xsi:type="dcterms:W3CDTF">2016-03-29T21:55:14Z</dcterms:created>
  <dcterms:modified xsi:type="dcterms:W3CDTF">2019-12-10T13:19:41Z</dcterms:modified>
</cp:coreProperties>
</file>