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60" r:id="rId4"/>
    <p:sldId id="261" r:id="rId5"/>
    <p:sldId id="262" r:id="rId6"/>
    <p:sldId id="263" r:id="rId7"/>
    <p:sldId id="269" r:id="rId8"/>
    <p:sldId id="270" r:id="rId9"/>
    <p:sldId id="271" r:id="rId10"/>
    <p:sldId id="272" r:id="rId11"/>
    <p:sldId id="273" r:id="rId12"/>
    <p:sldId id="274" r:id="rId13"/>
    <p:sldId id="275" r:id="rId14"/>
    <p:sldId id="276" r:id="rId15"/>
    <p:sldId id="281" r:id="rId16"/>
    <p:sldId id="282" r:id="rId17"/>
    <p:sldId id="283" r:id="rId18"/>
    <p:sldId id="284" r:id="rId19"/>
    <p:sldId id="285"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F75045-A024-7445-9A68-D864FDBA4C9D}">
          <p14:sldIdLst>
            <p14:sldId id="256"/>
            <p14:sldId id="258"/>
          </p14:sldIdLst>
        </p14:section>
        <p14:section name="Concepts" id="{C0F8DD82-85F0-AC43-A7BF-F5D9720D8824}">
          <p14:sldIdLst>
            <p14:sldId id="260"/>
            <p14:sldId id="261"/>
            <p14:sldId id="262"/>
            <p14:sldId id="263"/>
            <p14:sldId id="269"/>
            <p14:sldId id="270"/>
            <p14:sldId id="271"/>
            <p14:sldId id="272"/>
            <p14:sldId id="273"/>
            <p14:sldId id="274"/>
            <p14:sldId id="275"/>
            <p14:sldId id="276"/>
            <p14:sldId id="281"/>
            <p14:sldId id="282"/>
            <p14:sldId id="283"/>
            <p14:sldId id="284"/>
            <p14:sldId id="285"/>
          </p14:sldIdLst>
        </p14:section>
        <p14:section name="Summary" id="{A2987EFA-D139-9740-A0A4-E44C151CB98F}">
          <p14:sldIdLst>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2"/>
    <p:restoredTop sz="73594" autoAdjust="0"/>
  </p:normalViewPr>
  <p:slideViewPr>
    <p:cSldViewPr snapToGrid="0" snapToObjects="1">
      <p:cViewPr varScale="1">
        <p:scale>
          <a:sx n="73" d="100"/>
          <a:sy n="73" d="100"/>
        </p:scale>
        <p:origin x="25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3:59:37.131"/>
    </inkml:context>
    <inkml:brush xml:id="br0">
      <inkml:brushProperty name="width" value="0.05292" units="cm"/>
      <inkml:brushProperty name="height" value="0.05292" units="cm"/>
      <inkml:brushProperty name="color" value="#FF0000"/>
    </inkml:brush>
  </inkml:definitions>
  <inkml:trace contextRef="#ctx0" brushRef="#br0">11804 13905 3225 0,'53'13'287'0,"21"2"-230"0,14 11-45 0,29-8-12 15,24 1 55-15,28-9 9 0,32-1 1 0,32-9 1 0,180-28-14 16,17-26-2-16,36-15-1 0,28-47 0 16,31-31-65-16,26-66-12 0,31-69-4 0,-261 100-1553 15</inkml:trace>
  <inkml:trace contextRef="#ctx0" brushRef="#br0" timeOffset="7055.237">1838 7170 2098 0,'0'0'46'0,"0"0"10"0,0 0 1 0,0 0 3 0,7 0-48 0,4 0-12 16,3 6 0-16,3-3 0 0,8-3 19 0,-7 0 1 16,10 0 1-16,0 0 0 0,7 0 5 0,1 0 1 15,3-3 0-15,6-3 0 0,5 6-13 0,-1-7-2 0,1 4-1 0,6-3 0 16,0 3-11-16,8-4 8 0,-4-2-8 16,3 6 8-16,4-7-8 0,8-2 0 0,-1 3 9 0,7-1-9 15,3 1 10-15,-2-1-2 0,6 1-8 0,3-1 12 16,-6-5-12-16,3 5 11 0,4 1-11 0,-7 0 10 15,3-1-10-15,4 1 0 0,-4 2 9 0,4-2-9 16,-4 9 0-16,3-9 0 0,5 6 0 0,2-4 0 16,-2 7 0-16,-1 0 9 0,0 0-9 0,-3 7 0 15,3-7 0-15,8-7 0 0,-5 7 0 0,1 7 0 16,-4-14 0-16,8 7 0 0,-1 0 0 0,4 0 10 16,0 0 2-16,-4 0 0 0,11 0 0 0,-7 0 0 15,3 0-2-15,-14 0 0 0,4 0 0 0,0 0 0 16,-7 7-2-16,3-7 0 0,0 3 0 0,4-3 0 15,-4 6 0-15,7-3 0 0,1 3 0 0,-1-3 0 0,11 4-8 16,-4 2 0-16,4-3 9 0,0-2-9 0,-4 5 0 0,-3 0 8 16,-4 1-8-16,1-1 0 0,3-3 0 0,-4 4 0 15,4-1 0-15,0 1 0 0,3-1 0 0,4 1 0 16,-7-4 0-16,3 3 0 0,-3 1 0 0,0 5 0 16,3-5 0-16,-3-1 0 0,7 1 0 0,0-4-16 15,0 3 4-15,-8 1 0 0,8-1 4 0,-3 0 0 16,3-5 0-16,3 2 0 0,4 3 8 0,-7 1 0 15,-14-10-9-15,6 9 9 0,8 7-14 0,-7-7 2 16,-11-9 0-16,-3 10 0 0,7-1 12 0,0 0 0 16,3-9 0-16,7 10-9 0,1-1 21 0,-1 1 4 15,0-4 0-15,-3 3 1 0,0 1-17 0,0 5 0 16,-11-5 0-16,7-7 0 0,1 3 0 0,-4 4 0 0,-1-4 0 0,5-3 0 16,-5 3-12-16,1-3-4 0,3 7 0 0,-6-4 0 15,-5-3 27-15,1-3 5 0,-4 6 0 0,-3-6 1 16,-4 4-27-16,0 2-6 0,4-6 0 0,3 0-1 15,-3-6 17-15,-4 6 0 0,-3 0 0 0,6 0 0 16,8-4 12-16,3 4 0 0,-3 0 0 0,0-6 0 16,3 6-12-16,-3-3-12 0,-1-6 3 0,-2 2 0 15,-1 4 17-15,0-3 3 0,4 3 1 0,-4-3 0 16,-3 6-12-16,-1 0 0 0,-3-7 0 0,4 4 0 16,-4 3 0-16,4 0 0 0,-1 0 0 0,1 0 0 15,3 0 8-15,-7 0 0 0,4 0 0 0,0-6 0 16,-1 12-8-16,1-12 0 0,0 6 0 0,-1 0 0 15,-6 6-12-15,3-6 12 0,4-6-10 0,-4 6 10 16,4-3 0-16,-8 6 0 0,8-3-8 0,-4 6 8 0,0-12 0 16,-3 12 0-16,-4-6 0 0,-3 0-9 0,-1 0 9 15,-3 0 0-15,4-6 0 0,-8 6 0 0,-3 6-12 16,-3-6-3-16,-1 0-1 0,-3 3 0 0,0 4 16 0,3-7 0 16,4 0 12-16,-7 0-12 0,4 0 23 0,-4 0-3 15,3-7 0-15,0 4 0 0,4-3-20 0,0 6 0 16,0-3 0-16,4-4 0 0,3 7 0 0,0 0 0 15,-4 0 0-15,1 0 0 0,-1 0 0 0,4 0 0 16,0 0 0-16,-3 7 0 0,-1-4 0 0,1-3 0 16,7 0 0-16,-4 0 0 0,0 0 0 0,3 6-13 15,1-6 1-15,-1 10 1 0,-3-10 11 0,7 9 0 16,0-9 0-16,1 9 8 0,-1-9-8 0,3 10-16 16,-3-4 4-16,4-3 0 0,-8 3 12 0,5-6 12 15,-1 10-2-15,0-10-1 0,0 9-25 0,0-9-6 0,0 10-1 0,-3-10 0 16,-1 6 23-16,1-3 0 0,-1 3 0 0,1-3 0 15,-1 7 0-15,1-10 0 0,-4 6 12 0,7 4-4 16,-3-4 6-16,3-3 1 0,3 3 0 0,-3-3 0 16,-3 7-15-16,3-1 11 0,4-3-11 0,-4 4 10 15,0-10-10-15,3 9 12 0,4-9-12 0,4 10 12 16,0-10-20-16,-4 0-4 0,0 6-1 0,7-6 0 16,8 0 13-16,-5 0 0 0,1 0 0 0,3 3-9 15,0-3 9-15,1 0 0 0,-1 6 8 0,-3-2-8 16,3-4 0-16,0 9 0 0,4-3 0 0,3-3-8 15,1 4 8-15,2 2 0 0,1 0 0 0,0 1 0 16,3-4 0-16,-3 4 0 0,-3-1 0 0,2 0 0 16,5 1 0-16,-1-1 0 0,-3 1 8 0,3 5-8 15,1 4 0-15,6-3 9 0,-3-4-9 0,7 4 0 16,0 3 0-16,3 0 0 0,4-1 0 0,-3 7 0 0,-4-6 0 16,3-3-11-16,-3 9 0 0,4-6 0 0,-4 0 11 0,0-1 0 15,3-2 0-15,4-3 0 0,7 2 0 0,-3 4 0 16,3-9 0-16,-4-1 0 0,-10 7 24 0,4-7 0 15,3 1 0-15,-4-1 0 0,-7-3 6 0,4-3 2 16,-3 4 0-16,-1 2 0 0,1-9-10 0,-8 9-2 16,-3-9 0-16,-4 7 0 0,0-4-4 0,-10-3-2 15,0 6 0-15,-7-3 0 0,-8-3-14 0,-6 7 9 16,-1-7-9-16,-10 3 8 0,0-3-16 0,-7 6-4 16,-7-3-1-16,-4-3 0 15,-10 6-155-15,-7-3-32 0</inkml:trace>
  <inkml:trace contextRef="#ctx0" brushRef="#br0" timeOffset="8125.668">758 8142 1324 0,'-21'-10'118'0,"11"4"-94"16,-1 6-24-16,-3-9 0 0,0 9 284 0,3-10 53 0,-3 10 11 0,14-3 1 15,0-3-288-15,11-4-61 0,3 1 0 0,0-1-14 16,7 1 14-16,4-7-9 0,10 1 9 0,4 2-8 15,10-12 21-15,-3 6 5 0,4 0 1 0,6 4 0 16,-3 5 1-16,3 1 1 0,4-7 0 0,-7 7 0 16,4-1-2-16,3 1-1 0,0 0 0 0,10-1 0 15,1 4-18-15,3 6 0 0,-11-9 8 0,8-1-8 16,0 1 0-16,-1-1 0 0,8 10 0 0,-1-9 0 16,-6 3 8-16,3 3-8 0,11-4 0 0,-8-2 0 0,1 6 8 0,6 3-8 15,-9 0 0-15,6 0 0 0,14-7 0 0,-7 4 0 16,-3-3 0-16,7 6 0 0,-8 6 8 0,4-3-8 15,4-6 9-15,-7 6-9 0,-11-3 15 0,11 7-3 16,6-4-1-16,-6 6 0 0,3-2 20 0,-3-7 4 16,-1 3 1-16,1 3 0 0,-7 3-36 0,10 1 0 15,4-10 0-15,-8 6 0 0,1-3 16 0,-7-3 2 16,6 0 1-16,1 6 0 0,3-2 1 0,11-4 0 16,-11 0 0-16,4 0 0 0,3 9-2 0,-10-9 0 15,3 6 0-15,4-6 0 0,-8 3-2 0,5-3-1 16,2 0 0-16,-3 0 0 0,1 7-6 0,-5-7-1 15,1-7 0-15,-11 7 0 0,-3 0-8 0,3 7 0 0,-4-7 0 16,-3 0 8-16,0 0-8 0,4-7 0 0,-8 4 0 0,4 3 8 16,0 0-8-16,-7 0 0 0,-3 0 0 0,-1 3 0 15,1 4 0-15,-1-7 0 0,4 0 0 0,0 0 0 16,7 6 0-16,-3-3 0 0,-1-3 0 0,4 0 0 16,-7 6 0-16,0-6 0 0,0 0 0 0,0 0 0 15,-7 3 0-15,0-3 0 0,3 0 0 0,-3-3 0 16,0 3 0-16,0 0 0 0,-4-6 0 0,1 12 0 15,3-3 0-15,-11-3 0 0,7 0 8 0,-10 0-8 16,4 7 0-16,-1-4 0 0,-3 3 0 0,0-6 0 16,-1 3 0-16,-2 4 0 0,-1-7 9 0,4 0-9 15,3 3 12-15,0 3-3 0,4-6 0 0,-7 0 0 16,3 6 1-16,1-6 0 0,3-6 0 0,-1 6 0 16,5 6 0-16,-4-3 0 0,0-6 0 0,3 6 0 0,0-3 2 15,1 0 0-15,3 0 0 0,0 7 0 0,3-4-1 16,0-3 0-16,4 0 0 0,-3 0 0 0,-4 0-11 0,3 0 10 15,4 0-10-15,0 0 10 0,-7 6-10 0,0-12 8 16,-4 6-8-16,4-10 8 16,0 1-54-16,-3 0-11 0,-1-1-3 0,-3-6-935 15,-4-2-187-15</inkml:trace>
  <inkml:trace contextRef="#ctx0" brushRef="#br0" timeOffset="10013.452">19029 5878 1882 0,'-18'15'41'0,"-3"4"9"0,-11 0 2 0,1 15 1 0,-5 1-42 0,5 9-11 15,2 3 0-15,5 3 0 0,2-3 55 0,12 6 9 16,6 1 1-16,8-1 1 0,10-6-10 0,7 3-1 0,7-3-1 0,15-3 0 16,10 3 5-16,10 6 1 0,8-2 0 15,6-4 0-15,8 6-16 0,14 0-4 0,3-3 0 0,11-3 0 16,7 0-19-16,7 4-4 0,14-7-1 0,0-1 0 16,4-5-6-16,3 0-2 0,7-4 0 0,-3-6 0 15,-4-2-8-15,4-1 0 0,-4-7 0 0,0-5 0 16,-3 0 8-16,-4-10 0 0,-4 3 0 0,-10-3 0 15,-7-12 0-15,0 9 0 0,4-10 0 0,-4 1 0 16,-4-7 22-16,0 7 4 0,8-1 1 0,-1-2 0 16,4-10-14-16,-3 3-2 0,-1 0-1 0,-6-6 0 15,-4 3 2-15,-8-9 1 0,-6-7 0 0,-7 4 0 16,-4-13-11-16,-7-4-2 0,-3-2-8 0,-15-3 12 16,-3-4-12-16,-7 4 0 0,-7 2 0 0,-7 1 0 15,-7 0 0-15,-8-1 0 0,-2 1 0 0,-8-3 0 16,-7-4 0-16,-7 13 0 0,0-6 0 0,-7 3 0 15,-7 3-10-15,-4-7 10 0,-3 7-8 0,-7-6 8 0,-8 0 0 16,1-1-10-16,-7 4 10 0,-1-3 0 0,-6 6-9 0,-4 3 9 16,4 0 0-16,-8 6-9 0,4-6 9 0,0 1 0 15,-3 8 0-15,-1-3 0 0,-2 1 0 0,-5 2 0 16,1 7 0-16,-1-3-8 0,1 3 8 0,-1 2 0 16,1-2 0-16,-1 9-8 0,1-6 8 0,-5 0 0 15,5 3 0-15,7 3-8 0,-1-6 8 0,1 10 0 16,-1-4 0-16,1 3 0 0,6 4 0 0,-10-4 0 15,0 3 0-15,-3-2 0 0,-4 5 0 0,7 10 0 16,-4-9 0-16,4 3-8 0,-7 6 8 0,4 0 0 0,3 0 0 16,-4 0 0-16,-6 0 0 0,-1 0 0 0,-3 15 0 0,7-15 0 15,0 16 0-15,-3-3 0 0,-1 2 0 0,1-2 0 16,3 2 0-16,3 4 0 0,1-3 0 0,3-3 0 16,0 8 0-16,7-8 0 0,3-4 0 0,1 7 0 15,-1 3 0-15,5-10 0 0,-1 1 0 0,3-1 0 16,-2 7 0-16,-1-7 0 0,0 1 8 0,4 5-8 15,-4-2 0-15,3 3 0 0,-6-7 0 0,3 10-8 16,0-10 8-16,0 7 0 0,0 3 0 0,4-1 0 16,3-2 0-16,4 0 0 0,3-4 0 0,4 4 0 15,3-7 0-15,1 7 0 0,3-3 0 0,6-4 0 16,1 0 0-16,0 1 0 0,4 2 0 0,3 1 0 16,-4-4 0-16,0 1 0 0,1-1 0 0,3 1 8 15,0 5-8-15,0 1 0 0,0-7 0 0,0 4 8 16,-1 3-8-16,1 2 0 0,-3 1 8 0,6 6-8 0,-6-6 0 15,3 12 0-15,0 1 0 0,0-1 8 0,0 1-8 0,-1 2 0 16,-2 4 0-16,3 2 0 0,-7-5 0 0,0 3 0 16,-4-4 0-16,-10 4 0 15,-8-1-82-15,-6 7-11 0,-14 0-3 0</inkml:trace>
  <inkml:trace contextRef="#ctx0" brushRef="#br0" timeOffset="11526.152">3993 7079 2102 0,'32'9'46'0,"-7"-6"10"0,3 7 1 0,14 5 3 0,8 1-48 0,10 3-12 0,10-7 0 0,8 13 0 16,14-6 40-16,3 6 5 0,7 0 2 0,11-6 0 0,0 0 17 15,7-3 3-15,0-7 1 0,7 0 0 0,18 1-12 16,-1-1-1-16,4 1-1 0,4-4 0 0,-4-3-29 0,4-6-5 16,-7 3-2-16,6 0 0 0,12 0 8 0,6-6 2 15,7 3 0-15,4-10 0 0,4 4-12 0,-1-1-1 16,-7-2-1-16,4-4 0 0,4-9-6 0,-4 6-8 16,7-6 11-16,-11 6-11 0,4-9 13 0,-4 0-4 15,4-7-1-15,-3 7 0 0,-11-16-8 0,-4 10 0 16,-11-10-12-16,-6 0 12 0,-7 0-8 0,-4-3 8 15,-4 3 0-15,-13 0 0 0,-15 0 0 0,-10 3-9 16,-4 1 9-16,-10-4 0 0,-11-3 0 0,-7-7 0 16,-8 7 0-16,-2-12 0 0,-4 5-12 0,-7 1 2 0,-11-10 0 0,0 1 0 15,-3 8 10-15,-8-8 0 0,-6-1 0 0,-8 7 0 16,-3-4 0-16,-3 7 14 0,-4-4-2 16,-11 7 0-16,-7-3-4 0,-3 9 0 0,-3-13-8 0,-8 7 12 15,-11-3 3-15,-3-4 0 0,-3 7 0 0,-15 3 0 16,-10 0-1-16,-10 3 0 0,-19 0 0 0,-6 0 0 15,-11 7 2-15,-7 2 1 0,-11 1 0 0,-7 6 0 16,-3 3-2-16,-7-4-1 0,0 14 0 0,-11 2 0 16,-7-3-3-16,-4 7-1 0,-3 3 0 0,4 6 0 15,10 0 1-15,-3 0 0 0,-1 9 0 0,-6 7 0 16,-4-7-11-16,3 10 8 0,8 3-8 0,3 0 8 16,7 12-8-16,4-5 0 0,0 5 0 0,0 10 0 15,-1 3 0-15,-6-3 0 0,17 6 0 0,4-3 0 16,18 7 0-16,10-7 0 0,0 6 0 0,14 0 0 15,11 7 0-15,10-4 0 0,14-2-12 0,18 8 12 16,18-2-14-16,14 3 5 0,7-1 1 0,24 7 0 0,15-3 0 16,14 6 0-16,17 7 0 0,8-1 0 15,6-3-76-15,26 4-14 0,10-1-3 16,14 4-1-16,7-1-94 0,10 7-18 0</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2:38.387"/>
    </inkml:context>
    <inkml:brush xml:id="br0">
      <inkml:brushProperty name="width" value="0.05292" units="cm"/>
      <inkml:brushProperty name="height" value="0.05292" units="cm"/>
      <inkml:brushProperty name="color" value="#FF0000"/>
    </inkml:brush>
  </inkml:definitions>
  <inkml:trace contextRef="#ctx0" brushRef="#br0">15194 5285 288 0,'0'0'12'0,"0"0"4"0,0 0-16 0,0 0 0 0,0 0 0 0,0 0 0 16,7 0 205-16,-7 0 39 0,0 0 7 0,0 0 1 15,11-6-158-15,-11 6-32 0,0 0-6 0,0 0-2 16,0 0-34-16,0 0-8 0,0 0 0 0,0 0-1 16,0 0-11-16,0 0 0 0,0 0 0 0,0 0-11 15,0 0-3-15,0 0-1 0,0 0 0 0,0 0 0 16,0 0-23-16,0 0-5 0,0 0-1 16,0 0 0-16,0 0 8 0,0 0 0 0,0 0 1 0,0 0 0 15,-4 9 27-15,4-3 8 0,-3 4 0 0,-1-1 0 0,1 1-8 0,-1-1 8 16,1-3 0-16,3 7 0 0,-4-4-8 0,4 1 8 15,0 2 0-15,0-2 0 0,0-1 0 0,0-9 0 16,0 0 0-16,0 0 0 0,7 9 60 0,0-6 12 16,4-3 2-16,-1 0 1 0,1 0-25 0,3 7-5 15,0-14-1-15,0 7 0 0,-3-3-44 0,7-3-16 16,-1 6 0-16,1-3 0 16,-1-3-51-16,5 6-9 0,2-10-3 0,1 10 0 15,0 0 27-15,-4 0 6 0,4 0 1 0,-1 0 0 0,-3 0 70 0,-3 0 15 16,3-3 2-16,-3 6 1 0,-4-3 8 0,0 0 1 15,0 7 1-15,0-4 0 0,4 3-20 0,3-3-4 16,4 3-1-16,3-3 0 16,0 4-116-16,8-4-23 0,38 3-5 0,-11 4 0 0</inkml:trace>
  <inkml:trace contextRef="#ctx0" brushRef="#br0" timeOffset="62.875">16256 5476 115 0,'0'0'10'0,"0"0"-10"0,7 6 0 0,0 4 0 15,4-4 149-15,3-3 28 0,21 7 6 16,-7-4 1-16</inkml:trace>
  <inkml:trace contextRef="#ctx0" brushRef="#br0" timeOffset="301.981">16510 5592 1090 0,'0'0'48'0,"0"0"11"0,7 0-47 0,0 6-12 0,7-6 0 0,0 0 0 15,0 0 56-15,4 4 10 0,7 2 2 0,-1-12 0 16,5 2-55-16,-1 4-13 0,4 4 0 0,3 2 0 16,7-6-28-16,-6 0-8 0,-1-6-1 15,4 2-1-15,-1 4-1 0,-6 0 0 0,3 0 0 0,-3 0 0 0,0 0 39 16,0 0 0-16,-4 0 0 0,7 0 0 15,-3 0 8-15,0 0 2 0,3 0 1 0,4 0 0 16,0 0-47-16,-4 0-10 0,-3 0-2 0,3 0 0 16,4 0-54-16,-4 0-11 0,-3 0-3 0,3 4 0 0,-3 2 95 0,0 0 21 15,-4-6 0-15,-4 3 0 0,-2-3 95 0,2 10 18 16,1-10 4-16,0 6 1 0,-1-3-37 0,5 3-7 16,-1-2-2-16,0 2 0 0,0 3-57 0,4 1-15 15,3-1 0-15</inkml:trace>
  <inkml:trace contextRef="#ctx0" brushRef="#br0" timeOffset="621.552">20602 6053 403 0,'28'-16'36'0,"-13"16"-36"0,2-3 0 0,1-3 0 0,-8-3 88 0,5-7 12 16,2 13 1-16,4-3-281 15,1-4-57-15</inkml:trace>
  <inkml:trace contextRef="#ctx0" brushRef="#br0" timeOffset="786.999">21047 5909 403 0,'3'-9'36'0,"4"2"-36"15,0 7 0-15,4 0 0 0,0 0 233 0,10 0 40 16,7 10 8-16,4-1 2 16,6 0-253-16,5 1-50 0,3-1-11 0,0 1-1 15,-4 5-39-15,0-8-7 0,1-4-2 0,-8-3 0 16,4 6 32-16,-4-6 7 0,4-6 1 0,-4 6 0 0,-3 0 55 0,-1-3 11 16,1-4 2-16,0 4 1 0,0 6-5 0</inkml:trace>
  <inkml:trace contextRef="#ctx0" brushRef="#br0" timeOffset="986.066">22557 6028 1440 0,'10'-9'128'0,"1"9"-103"0,3 0-25 0,4 0 0 16,10 9 18-16,7 0-2 0,0 7 0 0,8-6 0 16,3 5-156-1,3-2-32-15,0 6-7 0,1-10-1 0,-1 4 32 0,-3-1 7 0,-4 4 1 16,1-4 0-16,-5-5 140 0,75 18 92 15,-77-22 123-15,-1 3 36 0,7 3 7 0,8 1 2 16,-1 9-140-16,11 0-27 0,14 6-5 0,11 9-798 16</inkml:trace>
  <inkml:trace contextRef="#ctx0" brushRef="#br0" timeOffset="1803.511">18528 5206 2131 0,'10'-15'189'0,"1"-4"-151"0,3 0-30 0,-3 4-8 16,-4 11 48-16,-4-2 9 0,-3 6 2 0,0 0 0 15,0 0-30-15,0 0-5 0,0 0-2 0,0 0 0 32,0 0-40-32,0 0-8 0,0 0-2 0,0 0 0 15,0 6-9-15,0 4-3 0,-10-1 0 0,3 7 0 0,-7-4 4 16,-1 13 1-16,-2-6 0 0,-8 6 0 0,-3 0 22 0,0-3 4 0,-1 4 1 0,1 2 0 15,4-13-5-15,2 4-1 0,1 6 0 0,7-6 0 16,7 0 14-16,7 0 0 0,0 0 0 0,7 6 0 16,11 0 14-16,-1 3-1 0,12 10 0 0,2 2 0 0,5-5-13 0,-5 2 0 15,-2 7 8-15,-8-6-8 16,-7 6-22-16,-4-6-7 0,-13-4-2 16,-4-6 0-16,-7-3 9 0,-11 0 2 0,-3-6 0 0,-4-9 0 0,-3-1 20 0,3 0 8 15,0-2 0-15</inkml:trace>
  <inkml:trace contextRef="#ctx0" brushRef="#br0" timeOffset="2104.499">23195 6492 2005 0,'134'16'88'0,"-67"-4"20"0,11 13-87 0,7 1-21 0,-1-8 0 0,4 11 0 31,1-11-39-31,-5 4-12 0,1-9-2 0,-11 3-1 0,-3-13 81 0,-8-3 16 0,-3-3 3 0,-4-4 1 16,-3 4 45-16,4-6 10 0,-8 3 2 0,1-4 0 15,3 10-71-15,-1 0-13 0,5 0-4 0,3 6 0 16,3 4-137-16,1-1-28 16,6 1-6-16</inkml:trace>
  <inkml:trace contextRef="#ctx0" brushRef="#br0" timeOffset="2804.054">25612 7427 2703 0,'67'-44'120'0,"-43"19"24"0,-2 6-115 0,-8-6-29 0,-11 6 0 0,-13-6 0 16,-15 3-12-16,-14-9-8 0,-17 2-1 0,-11-5-1 16,-11 6 7-16,-3-7 2 0,0-3 0 0,-7 4 0 15,-8 6-7-15,15 3 0 0,7 6-1 0,14 0 0 32,14 13-11-32,7 6-1 0,15 6-1 0,13 13 0 15,8 9-97-15,10 7-19 0,3 8-4 0,4 11-749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0:01.229"/>
    </inkml:context>
    <inkml:brush xml:id="br0">
      <inkml:brushProperty name="width" value="0.05292" units="cm"/>
      <inkml:brushProperty name="height" value="0.05292" units="cm"/>
      <inkml:brushProperty name="color" value="#FF0000"/>
    </inkml:brush>
  </inkml:definitions>
  <inkml:trace contextRef="#ctx0" brushRef="#br0">19911 2532 2592 0,'-14'6'115'0,"3"0"23"0,-3 4-110 0,3 2-28 16,4-12 0-16,4 16 0 0,-1-13 174 0,4 13 30 15,0 12 5-15,7-3 2 0,4 22-179 0,3 3-32 16,4 3-12-16,3 10 0 0,7 12 12 0,4 13 0 16,7-6-10-16,3 15 10 0,7 19 0 0,11-3 10 15,4 12-1-15,6 10 0 0,4 9-9 0,11 16 0 16,7 16 0-16,-4 3 0 0,4 9 0 0,-1 3 0 16,1 0 0-16,3 7 0 0,-3 9 0 0,3 16 0 15,-3 9 0-15,3 15 0 0,-3-2 0 0,3 18 8 16,4 7-8-16,0 6 0 0,0 3 24 0,-1 13 0 0,-2 2 0 0,6 14 0 15,11 21 8-15,-7-9 0 0,0 3 1 0,10 25 0 16,11 25-9-16,0 13-1 0,-4 6-1 0,1 6 0 16,3-3-11-16,0 25-3 0,0 7 0 0,3-10 0 15,1-28-8-15,0 3 0 0,-1 15 0 0,-49-162-11 16,11 31 3-16,7 16 0 0,10 5 0 0,0 4 0 16,1 4-5-16,-8-14-1 0,-7-12 0 0,46 132 0 15,-28-88-4-15,-24-75-1 0,-12-60 0 0,-13-47 0 31,-4-34-48-31,-4-35-9 0,-3-28-3 0,0-25 0 0,0-29-114 0,3-34-23 16,4-34-5-16,0-29-983 0</inkml:trace>
  <inkml:trace contextRef="#ctx0" brushRef="#br0" timeOffset="451.89">26772 2648 3466 0,'-24'15'154'0,"6"10"31"0,-7 13-148 0,-14 34-29 0,-20 32-8 0,-16 15 0 16,-6 13-18-16,-14 18-5 0,-14 7-1 0,-4 12 0 15,0 1 24-15,-11 15 0 0,-3 12 12 0,-3 7-4 16,-1 3 4-16,-17 16 1 0,-11 5 0 0,-31 26 0 15,-25 32 4-15,-36 40 1 0,-24 22 0 0,-32 3 0 16,-21 7 0-16,-11-1 0 0,-3 1 0 0,-11 21 0 16,-10 16-18-16,0 7 0 0,-4-10 0 0,11 18-9 15,3 29-11-15,18-3-1 0,14 0-1 0,28-22 0 16,21-13-11-16,15-9-3 16,13-18 0-16,22-36 0 0,21-43-40 0,14-35-8 0,14-28-1 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0:07.999"/>
    </inkml:context>
    <inkml:brush xml:id="br0">
      <inkml:brushProperty name="width" value="0.05292" units="cm"/>
      <inkml:brushProperty name="height" value="0.05292" units="cm"/>
      <inkml:brushProperty name="color" value="#FF0000"/>
    </inkml:brush>
  </inkml:definitions>
  <inkml:trace contextRef="#ctx0" brushRef="#br0">3316 12077 1728 0,'-18'9'153'0,"4"1"-122"16,4-1-31-16,3 7 0 0,-4-13 24 0,4 6 0 16,4-2-1-16,-4-4 0 0,3 9-23 0,4-8 0 15,0 5 0-15,0-3-8 0,4-3-7 0,3 7-1 16,-7-4 0-16,3 3 0 0,4-5 16 0,-7-4 0 15,0 0 0-15,4 12-9 16,6-9-25-16,1 4-5 0,-1-4-1 0,-3 3 0 16,1-6-25-16,2 0-6 0,-10 0-1 0,11 0 0 15,-11 0 28-15,3 0 4 0,8 0 2 0,-11 0 0 0,0 0 60 0,0 0 12 16,10 0 2-16,-10 0 1 0,0 0 23 0,0 0 5 16,0 0 1-16,0 0 0 0,0 0-2 0,0 0 0 15,0 0 0-15,0 0 0 0,0-6 0 0,0 6 0 16,0 0 0-16,0 0 0 0,0 0 0 0,0 0-1 0,0 0 0 0,0 0 0 15,0 0-18-15,0 0-3 0,0 0-1 0,0 0 0 16,0 0-9-16,0 0-1 0,0 0-1 0,0-3-758 16,0-4-152-16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0:24.296"/>
    </inkml:context>
    <inkml:brush xml:id="br0">
      <inkml:brushProperty name="width" value="0.05292" units="cm"/>
      <inkml:brushProperty name="height" value="0.05292" units="cm"/>
      <inkml:brushProperty name="color" value="#FF0000"/>
    </inkml:brush>
  </inkml:definitions>
  <inkml:trace contextRef="#ctx0" brushRef="#br0">6936 8079 1792 0,'7'-16'80'0,"-4"13"16"0,8-3-77 0,3-4-19 0,4 1 0 0,-1 0 0 15,8 2 35-15,0-2 3 0,3-1 1 0,0 1 0 16,11 0 13-16,0-1 4 0,-1 4 0 0,5-3 0 16,-4-1-17-16,3 1-3 0,0-1-1 0,1 7 0 15,-5-9-15-15,5 9-2 0,-4-7-1 0,6 1 0 16,-2-7-5-16,3 7-2 0,3-1 0 0,0 4 0 16,4-7-10-16,0 4 10 0,0 3-10 0,0-4 10 0,3 7-10 15,4-3 0-15,4-3 9 0,6 2-9 0,1 4 0 0,0-6 0 16,-4 2 0-16,10-2 0 0,4 9 0 0,1-9-8 15,2-1 8-15,-6 10-8 0,3-6 8 0,0 6 0 16,0-9 0-16,0 9 0 0,4 0 0 0,3-4 0 16,0-2 0-16,1-3 0 0,2 9 0 0,1-10 0 15,3 4 0-15,4 3 8 0,0-6-8 0,7-1 0 16,3 1 0-16,-3 2 0 0,-7-2 0 0,-1 0 0 16,1 2 0-16,-4 4 0 0,-10 3 0 0,3-6 0 15,11 6 0-15,-7 6 0 0,-4-6 0 0,4 3 0 16,-1 4 0-16,8-7 0 0,7 9 0 0,-4-3 0 0,1-3 0 15,-1 4 0-15,-3-4 0 0,3-3 0 16,-3 9 0-16,3-9-12 0,-3 7 12 0,0-4 0 0,-1 3 8 0,5 3-8 16,6-2 0-16,-3-4 0 0,-4 12 0 0,-3-11 0 15,-7 5 0-15,0-9 0 0,-1 9 0 0,1-2 0 16,-7-1 0-16,3-12 9 0,0 6-9 0,0 0 0 16,0 0 0-16,4 6 0 0,0-12 0 0,3 6 0 15,11 0 0-15,0 0-9 0,-4 0 9 0,0 0 0 16,4 6 0-16,0-3 0 0,0-3 0 0,-4 9 0 15,0 7 0-15,-3-13 0 0,0 7 0 0,0-4 0 16,-7 10 0-16,-4-4 0 0,-4-6-11 0,-6 7 11 16,-4-7-17-16,-3 4 2 0,-4-1 1 0,-4-3 0 15,1-3-31 1,-11 7-7-16,-4-4 0 0,-3-3-1 0,-7 4-108 0,-1-4-22 16,-2-3-4-16,-8 6-1 0</inkml:trace>
  <inkml:trace contextRef="#ctx0" brushRef="#br0" timeOffset="900.707">762 9572 1810 0,'-21'-10'80'0,"17"10"17"0,-6-9-77 0,6 9-20 0,4-3 0 0,0 3 0 0,0 0 42 15,0 0 5-15,0 0 1 0,0 0 0 0,0 0-36 0,0 0-12 16,0 0 0-16,11-7 9 0,3 7 16 0,0 0 3 15,7-6 1-15,-3 3 0 0,10 3 25 0,0 0 5 16,-3-6 1-16,10 6 0 0,1 0-19 0,2-4-3 16,12-2-1-16,6 3 0 0,1-3-19 0,6 3-4 15,1-4-1-15,6-2 0 0,4 0-4 0,4-7-1 16,7 3 0-16,-8-2 0 0,4-10 0 0,0 6-8 16,4 0 12-16,-7 0-4 0,3-6-8 0,0 6 12 15,-3 0-12-15,3 1 12 0,0-4-3 0,4 3 0 16,-1 0 0-16,1 0 0 0,10 10 9 0,0-7 2 15,1 4 0-15,2-4 0 0,-2 0 2 0,9 7 1 16,5-4 0-16,-1-2 0 0,1-4-6 0,6 9-1 16,7-5 0-16,1-4 0 0,3 3-4 0,3-6-2 0,4-3 0 0,8 0 0 15,-5-3-10-15,15-7 0 0,-4 7-10 0,7 0 10 16,0-3 0-16,4 9 10 0,4-3 0 0,6-1 0 16,0 8-10-16,1-1 0 0,-5 3 0 0,-2 4 8 15,2-4-8-15,5 7 0 0,-4-1 0 0,10-6 0 16,11 4 0-16,0-4 0 0,3-3 0 0,1 4 0 15,3-4 0-15,-4-6 0 0,11 3 0 0,4-3 0 16,-4-3-11-16,7 2-4 0,4 1-1 0,0 7 0 16,3 5 0-16,0-3 0 0,11 1 0 0,-18 5 0 15,-14 10 16-15,0 0 0 0,0 0 0 0,-3 0 0 16,-4 0 0-16,-8 7 0 0,1-7 0 0,0 3 0 16,0 3 0-16,-10-3 0 0,-1-3 0 0,4 0 0 15,7 9 0-15,-8-2 10 0,-2 2-2 0,-4-9 0 0,-4 16-8 16,-3-13 8-16,-4 6-8 0,4 1 8 15,-11 2-8-15,3-2 0 0,1-1 0 0,-11 4-11 0,-7-4 0 16,-7-3 0-16,0 4 0 0,-7-1 0 0,-10 1 2 0,-5-1 0 16,-6-3 0-16,-7 4 0 15,0-10-15-15,-11 3-4 0,-7 3 0 0,-4-12 0 16,-10 6 2-16,0-3 0 0,-7 3 0 0,-3-7 0 16,-8 7-24-16,-7-9-5 0,-6 6-1 0,-5-7 0 15,-6 1-120-15,-4-7-24 0,-3 7-4 0,-8-7-2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1:23.877"/>
    </inkml:context>
    <inkml:brush xml:id="br0">
      <inkml:brushProperty name="width" value="0.05292" units="cm"/>
      <inkml:brushProperty name="height" value="0.05292" units="cm"/>
      <inkml:brushProperty name="color" value="#FF0000"/>
    </inkml:brush>
  </inkml:definitions>
  <inkml:trace contextRef="#ctx0" brushRef="#br0">11310 13601 1612 0,'39'13'144'0,"3"5"-116"0,-7-2-28 0,8-7 0 15,-1 1 75-15,-14-1 9 0,-6-2 1 0,-1-4 1 16,-4-3-50-16,5 0-11 0,-8 0-1 0,-4 0-1 16,-10 0-14-16,7 0-9 0,4 0 12 0,-11 0-12 15,0 0 0-15,0 0 0 0,0 0 0 0,-11 0 0 16,-3 0-20-16,0 0-4 0,0 0 0 0,0 0-1 15,-4 0 50-15,-3 0 11 0,-7 0 1 0,3 0 1 16,-3-3-6-16,-7-4-2 0,-8 4 0 0,1-3 0 16,-7 6-6-16,3-3-2 0,-4-4 0 0,-6-2 0 0,-15 3-14 0,1-4-8 15,3 7 10-15,-4-6-10 0,-10-7 12 0,-4 7-3 16,-10-7-1-16,0 7 0 0,-7-10 5 0,-8 0 1 16,-6 3 0-16,-4-2 0 0,-4-1 8 0,-10 3 2 15,-3-6 0-15,-4-3 0 0,-11 0-9 0,0-3-2 16,-3 3 0-16,-7-4 0 0,-1 4-13 0,5-3 8 15,-1 3-8-15,-7-3 0 0,-7 3 0 0,4 6 8 16,-11 0-8-16,7 3 0 0,7 4 0 0,8 6 8 16,6 2-8-16,0 8 0 0,8 2 0 0,6 6 0 15,0 20 0-15,15-4 0 16,-4 10-97-16,18 6-26 0,10 9-5 0,11 10 0 16,10-1 16-16,18 10 3 0,7 0 1 0,18 13 0 15,3-3 40-15,11 5 8 0,3-2 1 0,11 12 1 0,4 1 134 0,6 2 26 0,4-3 6 16,4 7 0-16,3-13 16 0,0 6 4 0,0-9 0 0,7-7 0 15,4-6-65-15,0 1-13 0,-1-4-2 0,12 0-1 16,-1 0-27-16,11 0-6 0,3 0-1 0,8-3 0 16,3-6-1-16,3 0 0 0,4-7 0 0,7 13 0 15,-3-6-12-15,6-7 8 0,1 4-8 0,3-13 0 16,0 6 8-16,0-9-8 0,8-9 0 0,-1-1 9 16,4-6 0-16,10-3 0 0,0-12 0 0,8 3 0 15,6 2-1-15,0-8 0 0,4-1 0 0,-10-9 0 16,6 10-8-16,1-10 10 0,2 0-10 0,8-10 10 15,-7 1-10-15,0-1 0 0,4-8 0 0,-1 2 8 16,1-6-8-16,3-3 0 0,0-10 0 0,0 1 0 16,-4-4 0-16,8 4 0 0,-4-10 0 0,0 6 8 15,-4 4-8-15,4-10 0 0,4 6 0 0,-11-6 0 0,-11 0 11 16,-3-9 0-16,0-3 0 0,-15-7 0 0,-6-6-11 0,-11-6 0 16,-7-1 0-16,-7-5 0 0,-14-16 0 0,-11 6 18 15,1-6-2-15,-19-4 0 0,-10-5-1 0,-10-1-1 16,-18 0 0-16,-4-2 0 0,-10 2-14 0,-22 0 0 15,-24-6 0-15,-14 7 0 0,-18-4-16 0,-21-6 1 16,-32 0 0-16,-24-6 0 16,-19-13-81-16,-20-9-17 0,-21-1-3 0</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1:03.038"/>
    </inkml:context>
    <inkml:brush xml:id="br0">
      <inkml:brushProperty name="width" value="0.05292" units="cm"/>
      <inkml:brushProperty name="height" value="0.05292" units="cm"/>
      <inkml:brushProperty name="color" value="#FF0000"/>
    </inkml:brush>
  </inkml:definitions>
  <inkml:trace contextRef="#ctx0" brushRef="#br0">1831 7402 1908 0,'0'0'84'0,"7"-7"18"0,-3 4-82 0,6 3-20 15,1-6 0-15,3 6 0 0,10 6 19 0,1-3-1 16,10 4 0-16,4-7 0 0,7 0-18 0,0 0 8 0,3 0-8 0,8 0 0 15,-8-7 10-15,11 4-10 0,0-3 8 0,4 6-8 16,-1-3 0-16,8-4 0 0,10-2 0 0,0 9 0 16,4 0 0-16,-1 0 0 0,15-3 0 0,0-3 0 15,7 6 8-15,0 0-8 0,6-10 8 0,5 10-8 16,3 7 29-16,3-4 1 0,4-3 0 0,4 6 0 16,-4-6 6-16,10-6 2 0,1 6 0 0,0 0 0 15,-4 0-13-15,3 6-2 0,4-12-1 0,0 6 0 16,-10-3-5-16,3-4-1 0,-3 7 0 0,6 0 0 15,1 0-8-15,-4 0-8 0,-7 0 9 0,-7 0-9 16,-7-6 0-16,-4 6 0 0,-7-3 0 0,-3 3 0 16,0 0-26-16,-11 3-8 0,4-3-2 15,-18 0 0-15,0 0-93 0,0 0-19 0,4-3-4 0,-15 3-1 16,1 9-16-16,-1-9-3 0,-6 10-1 0</inkml:trace>
  <inkml:trace contextRef="#ctx0" brushRef="#br0" timeOffset="1394.669">2272 10898 1674 0,'14'-6'74'0,"-3"6"15"0,-1 0-71 0,4 0-18 0,15 0 0 0,2 0 0 16,5 6 31-16,9-6 2 0,-2 0 1 0,6 3 0 16,8-3 14-16,3-3 4 0,0-3 0 0,10 6 0 15,15 0-4-15,-4-3 0 0,4-4 0 0,10 4 0 16,4-3-17-16,-4 0-4 0,4-4-1 0,6 10 0 0,-6-9-11 15,7 9-3-15,3-3 0 0,1-4 0 0,-1 7 0 0,8 0 0 16,2-9 0-16,5 9 0 0,-4 6 0 0,10-6 0 16,4 0 0-16,4 0 0 0,-11 0 0 0,11-6-1 15,6 6 0-15,4-3 0 0,4-3 1 0,-4 6 1 16,8-7 0-16,-5 4 0 0,-3 3 7 0,8-6 0 16,9 6 1-16,8-3 0 0,11 3 2 0,3 3 0 15,14-3 0-15,-11 0 0 0,8 0-3 0,3 6-1 16,-4-6 0-16,8 0 0 0,0 3-19 0,-4 4 0 15,-4-7 8-15,-3-7-8 0,0 7 14 0,0-3-1 16,11 3 0-16,0-6 0 0,-1 6-13 0,-10 0 8 16,-14-3-8-16,-7 3 0 0,-7 3 0 0,-4-3 0 15,0 0 0-15,-3 6-10 0,0 4-8 0,-7-1-2 0,-11 0 0 16,-11 1 0 0,-6-1-28-16,-15-3-5 0,-3 4-2 0,-11-10 0 15,-3 0-129-15,-4 0-25 0,-14-6-6 0</inkml:trace>
  <inkml:trace contextRef="#ctx0" brushRef="#br0" timeOffset="3035.691">5838 5724 1785 0,'-70'-44'79'0,"31"19"17"0,-14 3-77 0,-7-9-19 15,-7 12 0-15,-3-9 0 16,-11 2-29-16,-8 8-10 0,-6-1-1 0,-7 3-1 0,10 7 41 0,-10 9 17 16,-4-10-1-16,4 7 0 0,6-3 9 0,15 6 2 15,7-9 0-15,11 2 0 0,17 4 16 0,0-6 3 16,18-1 1-16,-1 4 0 0,12-3 5 0,3 9 0 16,3-10 1-16,4 10 0 0,7 0-13 0,11-3-2 0,10-3-1 15,7 0 0-15,14 2-37 0,11 4-13 0,21-6 0 0,15-3 0 16,2-1 21-16,29 1 5 0,18 0 1 0,17-1 0 15,25 1 15-15,25 2 3 0,24 4 1 0,4-3 0 16,-4 3-9-16,11 3-1 0,10 3-1 0,15 3 0 16,7-3-13-16,-1 7-9 0,-10 6 12 0,-7-1-12 15,4-2 12-15,-8 12-4 0,4 0 0 0,-10-3-8 16,-4 3 0-16,-4 3 0 0,-3 4 0 0,0-11 0 16,-4 14-33-1,-10-7-11-15,-11 7-1 0,-14-1-1 0,-14 1-158 0,0-1-31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1:40.715"/>
    </inkml:context>
    <inkml:brush xml:id="br0">
      <inkml:brushProperty name="width" value="0.05292" units="cm"/>
      <inkml:brushProperty name="height" value="0.05292" units="cm"/>
      <inkml:brushProperty name="color" value="#FF0000"/>
    </inkml:brush>
  </inkml:definitions>
  <inkml:trace contextRef="#ctx0" brushRef="#br0">1856 12312 2073 0,'-29'6'92'0,"19"4"19"0,-4-1-89 0,-4 7-22 0,4 3 0 0,-7 6 0 16,3-3 15-16,-7 12-2 0,4-5 0 0,-3 5 0 15,-1-6 6-15,0 7 1 0,1-1 0 0,-8-6 0 16,7 4 1-16,-3-4 1 0,3 0 0 0,0 10 0 16,-6-7-2-16,2 1-1 0,-2 8 0 0,3-2 0 15,-4 6 0-15,4 3 0 0,-4 6 0 0,-3-3 0 16,-1-3 1-16,8-9 1 0,3 6 0 0,-6-3 0 15,6-4-7-15,0 7-2 0,4 3 0 0,7 4 0 16,0-4 0-16,0 12 0 0,-4-6 0 0,11 4 0 16,-4-4 10-16,4 10 2 0,4 0 0 0,-4 6 0 15,7-4 8-15,7 14 1 0,-7 2 1 0,10 1 0 16,5 6-15-16,-1 0-3 0,0 2-1 0,7-8 0 0,0 3 13 0,-3-10 2 16,10-6 1-16,0 3 0 15,11 0-50-15,7-9-9 0,3 0-3 0,11-1 0 16,11-2-65-16,20-4-14 0,8-2-2 0,11-10-660 15,10-1-131-15</inkml:trace>
  <inkml:trace contextRef="#ctx0" brushRef="#br0" timeOffset="1148.465">30138 11622 1670 0,'32'-6'148'0,"-11"6"-118"16,10 6-30-16,5 10 0 15,6 3-68-15,0-7-20 0,8 10-4 0,-4-9-1 0,-4 6 77 0,-3 0 16 16,0 2 0-16,-1 1 0 0,1 3 25 0,4 1-1 16,-5-8-1-16,1 11 0 0,0-1 9 0,0 3 1 15,3 1 1-15,-7 2 0 0,1 1-2 0,2 8-1 16,-2-5 0-16,-1 3 0 0,4-4 9 0,0 7 3 15,-1 3 0-15,1-3 0 0,0 6-23 0,3-2-4 16,-3 8 0-16,0-3-1 0,3 1-15 0,-6-1 0 0,-1-9 8 0,0 6-8 16,4-3 0-16,-4 6 0 0,1-6 0 0,-1 7 0 15,-3-1 0-15,3 0 0 0,-3 1 0 0,3-1 0 16,0 0 0-16,0 1 0 0,1-1 8 0,3 6-8 16,-1 4 23-16,5 0 1 0,3 3 1 0,-4 3 0 15,0 3 4-15,-14-19 1 16,8 10 0-16,-5 9 0 0,5 6-5 0,-1 4-1 0,0 6 0 0,1 3 0 15,-1 0-5-15,7 40-2 0,-3-15 0 0,-7-9 0 16,-8 0-4-16,-6-17-1 0,-4 8 0 0,-7-11 0 16,-10-5-12-16,-4-10 8 0,-11 0-8 0,-3 0 0 15,-11-9 8-15,-7 0-8 0,0 0 0 0,-10-4 0 0,-7 4 8 16,-11-10-8-16,-18-6 0 0,-7-3 0 0,-7 0 8 0,-13-6-8 16,-19 2 0-16,-3-5 0 0,0-4 0 0,-7 1 0 15,0-10 0-15,0-7 0 0,3 4-16 0,-3-13-2 16,0-6-1-16,0-15 0 0,0-4-5 0,31-6 0 15,-10-4-1-15,-17-8 0 0,-12-13 15 0,-6 6 10 16,-7-13-12-16,-4 4-621 16,-3 3-125-16</inkml:trace>
  <inkml:trace contextRef="#ctx0" brushRef="#br0" timeOffset="8477.602">3030 14583 2368 0,'29'-7'211'0,"13"7"-169"0,7-9-34 0,11 3-8 0,11-4 31 0,3 1 4 0,7-10 1 0,7 3 0 16,57-6-1-16,-11-9 0 0,-7 9 0 0,7-9 0 15,7 2-7-15,-3 1-2 0,-1-6 0 0,1 6 0 16,7-1-18-16,-1-5-8 0,8 6 0 0,-4-4 8 16,14 4-8-16,1 0 0 0,6 3 0 0,-3-4 0 15,3 4 8-15,4 0-8 0,3 3 8 0,8-3-8 16,3 6 26-16,17 1 0 0,19-1 0 0,-8-3 0 15,7 9 3-15,4-2 1 0,7-4 0 0,3 9 0 0,7 1-30 16,1-7 0-16,3 13 0 0,3-3 0 0,8 3 0 0,6 3 0 16,8 3 0-16,-7 3 0 0,-4 4 0 0,3 2 0 15,8 4 0-15,-4 3 0 0,-3-1 15 0,-1 8-3 16,-3 2-1-16,0-3 0 0,0 9-19 0,-14-5-4 16,-7 5-1-16,-7 1 0 15,-4 2-91-15,1-2-17 0,-1 2-4 0,-10-2-671 16,-4 2-133-16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2:08.183"/>
    </inkml:context>
    <inkml:brush xml:id="br0">
      <inkml:brushProperty name="width" value="0.05292" units="cm"/>
      <inkml:brushProperty name="height" value="0.05292" units="cm"/>
      <inkml:brushProperty name="color" value="#FF0000"/>
    </inkml:brush>
  </inkml:definitions>
  <inkml:trace contextRef="#ctx0" brushRef="#br0">27739 8251 1324 0,'7'-12'118'15,"0"2"-94"-15,0-5-24 0,-3 5 0 16,-4-5 109-16,0 2 18 0,-4-3 3 0,-3-2 1 16,-4-1-95-16,1 0-18 0,-4-3-4 0,3 3-1 15,-6 0-4-15,-5 1-1 0,1-8 0 0,0 8 0 0,-7-7 7 0,0 6 1 16,-8 0 0-16,-2 3 0 0,-5-3 6 0,1 7 2 16,-8-4 0-16,5 7 0 0,6-1 4 0,-4 4 0 15,5 3 1-15,-1-3 0 0,0 15-11 0,0-3-2 16,0-2-1-16,4 5 0 0,-7 7 0 0,3-7 0 15,-3 0 0-15,-4 7 0 0,0-6 3 0,-3 5 1 16,-11-2 0-16,0-4 0 0,-7-3 1 0,0 4 0 16,-4-7 0-16,-7 3 0 0,-13-6 0 0,-5 3 0 15,-6-3 0-15,3 0 0 0,1-3-1 0,-5 3 0 16,1 0 0-16,0 0 0 0,3-6 0 0,-10 6 0 16,-4 0 0-16,-4 0 0 0,-3 0-1 0,-10 6 0 0,-4-3 0 15,-11 10 0-15,-3-10 1 0,-4 13 0 0,-10-4 0 16,-7 4 0-16,-11 0-5 0,-11-4-1 0,-13 7 0 0,-15 6 0 15,-14-6 10-15,-3 6 1 0,-1 0 1 0,-31 3 0 16,-35 1 17-16,-18 5 3 0,-21 4 1 0,-15 6 0 16,-17-10-6-16,-10 4 0 0,-18 6-1 0,-1-1 0 15,-2-5-20-15,-1 6-4 0,0 0-1 0,1 0 0 16,-8 0-14-16,11 3 0 0,0 15 0 0,-1-2 0 31,8-3-93-31,11 5-25 0,-1 7-5 0,25 3-1178 0</inkml:trace>
  <inkml:trace contextRef="#ctx0" brushRef="#br0" timeOffset="2288.247">16588 9528 1209 0,'24'0'108'0,"5"0"-87"16,9 0-21-16,8 0 0 0,7 0 145 0,7 6 25 15,7-6 5-15,0 9 1 0,4-2-101 0,6 2-20 16,8-6-4-16,7 7-1 0,6-4-6 0,1-3-2 15,7 3 0-15,3-3 0 0,4 4-12 0,7-7-2 16,4 9-1-16,10-9 0 0,10 0-18 0,1 6-9 0,3-6 10 16,4 0-10-16,3 0 0 0,4 3 0 0,0-3 0 15,3-3 0-15,-3-3 0 0,3 6 0 0,11 0 0 16,0 0 0-16,7 0 0 0,-4 6 0 0,-3-3 0 0,3 7 0 31,4-1-28-31,-3 1 2 0,-1-4 0 0,-17 10 0 0,-11-4 5 0,-11 7 1 0,1-10 0 0,-11 13 0 31,-11-3-69-31,-6 0-14 0,-4 0-2 0,-4 9-727 0</inkml:trace>
  <inkml:trace contextRef="#ctx0" brushRef="#br0" timeOffset="3185.774">11659 11036 748 0,'14'-9'67'0,"4"-10"-54"0,0 0-13 0,3 3 0 16,0 4 100-16,4-4 16 0,-1-3 4 0,5 4 1 15,2 2-61-15,5-3-13 0,2-3-3 0,5 4 0 16,6-4 14-16,1-6 2 0,6 12 1 0,8-12 0 15,6 0-22-15,4 3-5 0,14-9-1 0,8 3 0 16,-1-1 9-16,14 11 2 0,11 2 0 0,-7-3 0 16,-7 13 0-16,-4-4 0 0,1 20 0 0,-8-4 0 15,-4 4-16-15,8 8-4 0,0 1 0 0,3 6 0 16,4 3 8-16,14-2 0 0,11-1 1 0,10 3 0 16,7-3-10-16,4-3-3 0,6 3 0 0,12 0 0 15,13-6 2-15,15 6 0 0,6-6 0 0,19 0 0 16,9-10-14-16,19 0-8 0,6-9 8 0,19 0-8 15,13-9 0-15,7 0 9 0,8-7-9 0,24-3 0 16,17 0-120-16,5 0-30 0</inkml:trace>
  <inkml:trace contextRef="#ctx0" brushRef="#br0" timeOffset="12059.481">30420 14200 1670 0,'53'3'148'0,"-25"3"-118"16,7 4-30-16,1 2 0 0,-5 10 19 0,-2-3-3 16,-1-6 0-16,0 2 0 0,-7 1 49 0,-3-3 10 15,-4-7 1-15,-3 3 1 0,-11-9-5 0,0 0 0 16,0 0-1-16,0 0 0 0,0 0-43 0,0 0-9 16,0 0-2-16,0 0 0 0,0 0-17 0,0 0 0 15,-7-6 0-15,0 3 0 0,-11-3 0 0,-3-4-9 16,0 1 9-16,-8-1 0 0,1 1 0 0,-7 3 0 0,0-4 0 15,-8 7 11-15,-3-3-11 0,1-4 0 16,-5 7-10-16,-3-3 10 0,4 3 0 0,-4-3 8 0,4-4 1 16,-11 10 0-16,-4-6 25 0,-3 6 5 0,4-3 1 0,-8 3 0 15,-3-6-29-15,-4 6-11 0,-6 0 8 0,-12-4-8 16,1-2 13-16,0 6-2 0,-7-3-1 0,-4-3 0 16,-4 3-2-16,1-4 0 0,-4-2 0 0,0-1 0 15,-7 4 7-15,4-3 1 0,-4-1 0 0,0 1 0 16,-4 0 11-16,-3-1 2 0,-3 1 1 0,-4-1 0 15,-7 4 3-15,0-3 1 0,0-4 0 0,-4 7 0 16,-3-4-5-16,-7 1-1 0,-8 3 0 0,-10-4 0 16,-14 1-6-16,0 9-2 0,-3-9 0 0,-1 9 0 15,-6 0 4-15,-4-7 0 0,-7 7 0 0,-18 7 0 16,-10-1-24-16,-26 3-15 0,-16 4 3 0,-11 2 0 16,-29 4 12-16,-3 0 0 0,-11 6 0 0,-6 0 0 15,-15 3-36-15,4 10-12 0,14 3-1 16,10-3-1-16,15 5-24 0,20-8-5 0,29-7-1 0,28-9 0 0,25 0 48 15,25-10 8-15,17-9 3 0,32 0 0 16,14-9-44-16,21-1-9 0,11 1-2 0</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2:29.202"/>
    </inkml:context>
    <inkml:brush xml:id="br0">
      <inkml:brushProperty name="width" value="0.05292" units="cm"/>
      <inkml:brushProperty name="height" value="0.05292" units="cm"/>
      <inkml:brushProperty name="color" value="#FF0000"/>
    </inkml:brush>
  </inkml:definitions>
  <inkml:trace contextRef="#ctx0" brushRef="#br0">11807 8054 2167 0,'78'-13'96'0,"-29"7"20"0,22-3-93 0,21-1-23 16,21 1 0-16,28 2 0 0,28 7 74 0,29 0 10 16,27 0 3-16,26 0 0 0,17 0-31 0,35 7-5 0,33 5-2 15,9-2 0 1,5 12-94-16,-1 0-19 0,-4 3-4 0,-9 3-1 0</inkml:trace>
  <inkml:trace contextRef="#ctx0" brushRef="#br0" timeOffset="564.674">10001 9010 1900 0,'81'-19'84'0,"-28"10"18"0,28 0-82 0,36-1-20 0,31 10 0 0,25 6 0 15,24-2 151-15,50 11 25 0,46-2 6 0,28 2 1 16,25 4-109-16,14 0-22 0,14-3-4 0,14 12 0 16,10 0-35-16,15 7-13 0,0-1 11 0,-11 13-822 15,-3-3-164-15</inkml:trace>
  <inkml:trace contextRef="#ctx0" brushRef="#br0" timeOffset="1248.455">15011 12303 1324 0,'176'-47'118'0,"-74"22"-94"0,36 0-24 0,35 3 0 16,24-3 160-16,29 6 28 0,32 12 6 0,27-2 1 16,29 6-106-16,11 3-21 0,-4 3-4 0,18 3 0 31,10-3-74-31,-3 4-14 0,-4-14-4 0,-11 7 0 16,-2-9-5-16,-12 0-2 0,-14-1 0 0,-10 1 0 0,-11 3 26 0,-10 2 9 0,0-5 0 0,-18 9-9 31,-18-6-16-31,-10 6-3 0,-7 0-1 0,-8-3-839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15</a:t>
            </a:fld>
            <a:endParaRPr lang="en-US"/>
          </a:p>
        </p:txBody>
      </p:sp>
    </p:spTree>
    <p:extLst>
      <p:ext uri="{BB962C8B-B14F-4D97-AF65-F5344CB8AC3E}">
        <p14:creationId xmlns:p14="http://schemas.microsoft.com/office/powerpoint/2010/main" val="1750959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16</a:t>
            </a:fld>
            <a:endParaRPr lang="en-US" altLang="zh-CN"/>
          </a:p>
        </p:txBody>
      </p:sp>
    </p:spTree>
    <p:extLst>
      <p:ext uri="{BB962C8B-B14F-4D97-AF65-F5344CB8AC3E}">
        <p14:creationId xmlns:p14="http://schemas.microsoft.com/office/powerpoint/2010/main" val="154894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4847DF-6612-BE49-9021-2571CA1B61CC}" type="slidenum">
              <a:rPr lang="en-US" smtClean="0"/>
              <a:t>17</a:t>
            </a:fld>
            <a:endParaRPr lang="en-US"/>
          </a:p>
        </p:txBody>
      </p:sp>
    </p:spTree>
    <p:extLst>
      <p:ext uri="{BB962C8B-B14F-4D97-AF65-F5344CB8AC3E}">
        <p14:creationId xmlns:p14="http://schemas.microsoft.com/office/powerpoint/2010/main" val="42319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2</a:t>
            </a:fld>
            <a:endParaRPr lang="en-US"/>
          </a:p>
        </p:txBody>
      </p:sp>
    </p:spTree>
    <p:extLst>
      <p:ext uri="{BB962C8B-B14F-4D97-AF65-F5344CB8AC3E}">
        <p14:creationId xmlns:p14="http://schemas.microsoft.com/office/powerpoint/2010/main" val="29539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drawings of the V-lifecycle</a:t>
            </a:r>
            <a:r>
              <a:rPr lang="en-US" baseline="0" dirty="0"/>
              <a:t> model. It shares a similar flow of tests as the waterfall model, but it tries to </a:t>
            </a:r>
            <a:r>
              <a:rPr lang="en-US" baseline="0" dirty="0" err="1"/>
              <a:t>emphasise</a:t>
            </a:r>
            <a:r>
              <a:rPr lang="en-US" baseline="0" dirty="0"/>
              <a:t> the link between earlier activities and the need for different parts of testing. Some of the aspects of the requirements and design are broken into a couple of different elements, e.g. we might normally talk about requirements and functional specification as one general task, but here it is split into two so that it is easier to see how that relates to the final stages of testing. The same is done for the general design, which is shown as two boxes in this diagram: Architecture and Module. </a:t>
            </a:r>
          </a:p>
          <a:p>
            <a:endParaRPr lang="en-US" baseline="0" dirty="0"/>
          </a:p>
          <a:p>
            <a:r>
              <a:rPr lang="en-US" baseline="0" dirty="0"/>
              <a:t>The solid lines in the diagram represent a flow from one task to another. The dashed lines represent a planning stage, where a plan for one type of testing on the right is made from the linked box on the left. </a:t>
            </a:r>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pPr>
                <a:defRPr/>
              </a:pPr>
              <a:t>4</a:t>
            </a:fld>
            <a:endParaRPr lang="en-US" altLang="zh-CN"/>
          </a:p>
        </p:txBody>
      </p:sp>
    </p:spTree>
    <p:extLst>
      <p:ext uri="{BB962C8B-B14F-4D97-AF65-F5344CB8AC3E}">
        <p14:creationId xmlns:p14="http://schemas.microsoft.com/office/powerpoint/2010/main" val="119011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4847DF-6612-BE49-9021-2571CA1B61CC}" type="slidenum">
              <a:rPr lang="en-US" smtClean="0"/>
              <a:t>5</a:t>
            </a:fld>
            <a:endParaRPr lang="en-US"/>
          </a:p>
        </p:txBody>
      </p:sp>
    </p:spTree>
    <p:extLst>
      <p:ext uri="{BB962C8B-B14F-4D97-AF65-F5344CB8AC3E}">
        <p14:creationId xmlns:p14="http://schemas.microsoft.com/office/powerpoint/2010/main" val="1053305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7</a:t>
            </a:fld>
            <a:endParaRPr lang="en-US" altLang="zh-CN"/>
          </a:p>
        </p:txBody>
      </p:sp>
    </p:spTree>
    <p:extLst>
      <p:ext uri="{BB962C8B-B14F-4D97-AF65-F5344CB8AC3E}">
        <p14:creationId xmlns:p14="http://schemas.microsoft.com/office/powerpoint/2010/main" val="37304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9</a:t>
            </a:fld>
            <a:endParaRPr lang="en-US" altLang="zh-CN"/>
          </a:p>
        </p:txBody>
      </p:sp>
    </p:spTree>
    <p:extLst>
      <p:ext uri="{BB962C8B-B14F-4D97-AF65-F5344CB8AC3E}">
        <p14:creationId xmlns:p14="http://schemas.microsoft.com/office/powerpoint/2010/main" val="921940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on the right</a:t>
            </a:r>
            <a:r>
              <a:rPr lang="en-US" baseline="0" dirty="0"/>
              <a:t> is taken from an </a:t>
            </a:r>
            <a:r>
              <a:rPr lang="en-US" baseline="0" dirty="0" err="1"/>
              <a:t>iPad</a:t>
            </a:r>
            <a:r>
              <a:rPr lang="en-US" baseline="0" dirty="0"/>
              <a:t> preview of a PDF document of an earlier version of the slides. Whilst zooming in and out, visual defects became apparent , with black areas and white areas on the content. </a:t>
            </a:r>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10</a:t>
            </a:fld>
            <a:endParaRPr lang="en-US" altLang="zh-CN"/>
          </a:p>
        </p:txBody>
      </p:sp>
    </p:spTree>
    <p:extLst>
      <p:ext uri="{BB962C8B-B14F-4D97-AF65-F5344CB8AC3E}">
        <p14:creationId xmlns:p14="http://schemas.microsoft.com/office/powerpoint/2010/main" val="5151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12</a:t>
            </a:fld>
            <a:endParaRPr lang="en-US" altLang="zh-CN"/>
          </a:p>
        </p:txBody>
      </p:sp>
    </p:spTree>
    <p:extLst>
      <p:ext uri="{BB962C8B-B14F-4D97-AF65-F5344CB8AC3E}">
        <p14:creationId xmlns:p14="http://schemas.microsoft.com/office/powerpoint/2010/main" val="1969289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4847DF-6612-BE49-9021-2571CA1B61CC}" type="slidenum">
              <a:rPr lang="en-US" smtClean="0"/>
              <a:t>13</a:t>
            </a:fld>
            <a:endParaRPr lang="en-US"/>
          </a:p>
        </p:txBody>
      </p:sp>
    </p:spTree>
    <p:extLst>
      <p:ext uri="{BB962C8B-B14F-4D97-AF65-F5344CB8AC3E}">
        <p14:creationId xmlns:p14="http://schemas.microsoft.com/office/powerpoint/2010/main" val="399411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endParaRPr lang="en-US" dirty="0">
              <a:solidFill>
                <a:schemeClr val="lt1">
                  <a:alpha val="1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a:solidFill>
                  <a:schemeClr val="lt1">
                    <a:alpha val="30000"/>
                  </a:schemeClr>
                </a:solidFill>
              </a:rPr>
              <a:t> </a:t>
            </a:r>
            <a:endParaRPr lang="en-US" dirty="0">
              <a:solidFill>
                <a:schemeClr val="lt1">
                  <a:alpha val="30000"/>
                </a:schemeClr>
              </a:solidFill>
            </a:endParaRPr>
          </a:p>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D399A4-1FB4-C14C-861D-6F31060A6443}" type="datetime1">
              <a:rPr lang="en-GB" smtClean="0"/>
              <a:t>10/12/2019</a:t>
            </a:fld>
            <a:endParaRPr lang="en-US"/>
          </a:p>
        </p:txBody>
      </p:sp>
      <p:sp>
        <p:nvSpPr>
          <p:cNvPr id="5" name="Footer Placeholder 4"/>
          <p:cNvSpPr>
            <a:spLocks noGrp="1"/>
          </p:cNvSpPr>
          <p:nvPr>
            <p:ph type="ftr" sz="quarter" idx="11"/>
          </p:nvPr>
        </p:nvSpPr>
        <p:spPr/>
        <p:txBody>
          <a:bodyPr/>
          <a:lstStyle/>
          <a:p>
            <a:r>
              <a:rPr lang="en-US"/>
              <a:t>Chapter 6: System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683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C9F7D-000A-8942-AF3B-10DC904D1ADA}" type="datetime1">
              <a:rPr lang="en-GB" smtClean="0"/>
              <a:t>10/12/2019</a:t>
            </a:fld>
            <a:endParaRPr lang="en-US"/>
          </a:p>
        </p:txBody>
      </p:sp>
      <p:sp>
        <p:nvSpPr>
          <p:cNvPr id="5" name="Footer Placeholder 4"/>
          <p:cNvSpPr>
            <a:spLocks noGrp="1"/>
          </p:cNvSpPr>
          <p:nvPr>
            <p:ph type="ftr" sz="quarter" idx="11"/>
          </p:nvPr>
        </p:nvSpPr>
        <p:spPr/>
        <p:txBody>
          <a:bodyPr/>
          <a:lstStyle/>
          <a:p>
            <a:r>
              <a:rPr lang="en-US"/>
              <a:t>Chapter 6: System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12555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922280-92B7-D74B-A3EF-27F13F324BA1}" type="datetime1">
              <a:rPr lang="en-GB" smtClean="0"/>
              <a:t>10/12/2019</a:t>
            </a:fld>
            <a:endParaRPr lang="en-US"/>
          </a:p>
        </p:txBody>
      </p:sp>
      <p:sp>
        <p:nvSpPr>
          <p:cNvPr id="5" name="Footer Placeholder 4"/>
          <p:cNvSpPr>
            <a:spLocks noGrp="1"/>
          </p:cNvSpPr>
          <p:nvPr>
            <p:ph type="ftr" sz="quarter" idx="11"/>
          </p:nvPr>
        </p:nvSpPr>
        <p:spPr/>
        <p:txBody>
          <a:bodyPr/>
          <a:lstStyle/>
          <a:p>
            <a:r>
              <a:rPr lang="en-US"/>
              <a:t>Chapter 6: System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F3346-8F70-9241-84C6-AEE0725F607E}" type="datetime1">
              <a:rPr lang="en-GB" smtClean="0"/>
              <a:t>10/12/2019</a:t>
            </a:fld>
            <a:endParaRPr lang="en-US"/>
          </a:p>
        </p:txBody>
      </p:sp>
      <p:sp>
        <p:nvSpPr>
          <p:cNvPr id="5" name="Footer Placeholder 4"/>
          <p:cNvSpPr>
            <a:spLocks noGrp="1"/>
          </p:cNvSpPr>
          <p:nvPr>
            <p:ph type="ftr" sz="quarter" idx="11"/>
          </p:nvPr>
        </p:nvSpPr>
        <p:spPr/>
        <p:txBody>
          <a:bodyPr/>
          <a:lstStyle/>
          <a:p>
            <a:r>
              <a:rPr lang="en-US"/>
              <a:t>Chapter 6: System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5388C0-B113-D843-A5F3-754207B56951}" type="datetime1">
              <a:rPr lang="en-GB" smtClean="0"/>
              <a:t>10/12/2019</a:t>
            </a:fld>
            <a:endParaRPr lang="en-US"/>
          </a:p>
        </p:txBody>
      </p:sp>
      <p:sp>
        <p:nvSpPr>
          <p:cNvPr id="6" name="Footer Placeholder 5"/>
          <p:cNvSpPr>
            <a:spLocks noGrp="1"/>
          </p:cNvSpPr>
          <p:nvPr>
            <p:ph type="ftr" sz="quarter" idx="11"/>
          </p:nvPr>
        </p:nvSpPr>
        <p:spPr/>
        <p:txBody>
          <a:bodyPr/>
          <a:lstStyle/>
          <a:p>
            <a:r>
              <a:rPr lang="en-US"/>
              <a:t>Chapter 6: System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B7B644-0B20-174A-962D-4AE81658BF22}" type="datetime1">
              <a:rPr lang="en-GB" smtClean="0"/>
              <a:t>10/12/2019</a:t>
            </a:fld>
            <a:endParaRPr lang="en-US"/>
          </a:p>
        </p:txBody>
      </p:sp>
      <p:sp>
        <p:nvSpPr>
          <p:cNvPr id="8" name="Footer Placeholder 7"/>
          <p:cNvSpPr>
            <a:spLocks noGrp="1"/>
          </p:cNvSpPr>
          <p:nvPr>
            <p:ph type="ftr" sz="quarter" idx="11"/>
          </p:nvPr>
        </p:nvSpPr>
        <p:spPr/>
        <p:txBody>
          <a:bodyPr/>
          <a:lstStyle/>
          <a:p>
            <a:r>
              <a:rPr lang="en-US"/>
              <a:t>Chapter 6: System Testing</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A7277E-5BC0-2D4E-96D7-C509541C480C}" type="datetime1">
              <a:rPr lang="en-GB" smtClean="0"/>
              <a:t>10/12/2019</a:t>
            </a:fld>
            <a:endParaRPr lang="en-US"/>
          </a:p>
        </p:txBody>
      </p:sp>
      <p:sp>
        <p:nvSpPr>
          <p:cNvPr id="4" name="Footer Placeholder 3"/>
          <p:cNvSpPr>
            <a:spLocks noGrp="1"/>
          </p:cNvSpPr>
          <p:nvPr>
            <p:ph type="ftr" sz="quarter" idx="11"/>
          </p:nvPr>
        </p:nvSpPr>
        <p:spPr/>
        <p:txBody>
          <a:bodyPr/>
          <a:lstStyle/>
          <a:p>
            <a:r>
              <a:rPr lang="en-US"/>
              <a:t>Chapter 6: System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A5D7F-D66C-4645-9F41-B8E3A536D655}" type="datetime1">
              <a:rPr lang="en-GB" smtClean="0"/>
              <a:t>10/12/2019</a:t>
            </a:fld>
            <a:endParaRPr lang="en-US"/>
          </a:p>
        </p:txBody>
      </p:sp>
      <p:sp>
        <p:nvSpPr>
          <p:cNvPr id="3" name="Footer Placeholder 2"/>
          <p:cNvSpPr>
            <a:spLocks noGrp="1"/>
          </p:cNvSpPr>
          <p:nvPr>
            <p:ph type="ftr" sz="quarter" idx="11"/>
          </p:nvPr>
        </p:nvSpPr>
        <p:spPr/>
        <p:txBody>
          <a:bodyPr/>
          <a:lstStyle/>
          <a:p>
            <a:r>
              <a:rPr lang="en-US"/>
              <a:t>Chapter 6: System Testing</a:t>
            </a:r>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8175B-DBAB-8A4C-9108-EEFFFCB74DF3}" type="datetime1">
              <a:rPr lang="en-GB" smtClean="0"/>
              <a:t>10/12/2019</a:t>
            </a:fld>
            <a:endParaRPr lang="en-US"/>
          </a:p>
        </p:txBody>
      </p:sp>
      <p:sp>
        <p:nvSpPr>
          <p:cNvPr id="6" name="Footer Placeholder 5"/>
          <p:cNvSpPr>
            <a:spLocks noGrp="1"/>
          </p:cNvSpPr>
          <p:nvPr>
            <p:ph type="ftr" sz="quarter" idx="11"/>
          </p:nvPr>
        </p:nvSpPr>
        <p:spPr/>
        <p:txBody>
          <a:bodyPr/>
          <a:lstStyle/>
          <a:p>
            <a:r>
              <a:rPr lang="en-US"/>
              <a:t>Chapter 6: System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5884E-B55A-BA43-8F12-17311945EA72}" type="datetime1">
              <a:rPr lang="en-GB" smtClean="0"/>
              <a:t>10/12/2019</a:t>
            </a:fld>
            <a:endParaRPr lang="en-US"/>
          </a:p>
        </p:txBody>
      </p:sp>
      <p:sp>
        <p:nvSpPr>
          <p:cNvPr id="6" name="Footer Placeholder 5"/>
          <p:cNvSpPr>
            <a:spLocks noGrp="1"/>
          </p:cNvSpPr>
          <p:nvPr>
            <p:ph type="ftr" sz="quarter" idx="11"/>
          </p:nvPr>
        </p:nvSpPr>
        <p:spPr/>
        <p:txBody>
          <a:bodyPr/>
          <a:lstStyle/>
          <a:p>
            <a:r>
              <a:rPr lang="en-US"/>
              <a:t>Chapter 6: System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4B2BC75C-B0D6-5A40-A7ED-919336DDD4F3}" type="datetime1">
              <a:rPr lang="en-GB" smtClean="0"/>
              <a:t>10/12/2019</a:t>
            </a:fld>
            <a:endParaRPr lang="en-US"/>
          </a:p>
        </p:txBody>
      </p:sp>
      <p:sp>
        <p:nvSpPr>
          <p:cNvPr id="5" name="Footer Placeholder 4"/>
          <p:cNvSpPr>
            <a:spLocks noGrp="1"/>
          </p:cNvSpPr>
          <p:nvPr>
            <p:ph type="ftr" sz="quarter" idx="3"/>
          </p:nvPr>
        </p:nvSpPr>
        <p:spPr>
          <a:xfrm>
            <a:off x="448573" y="6356350"/>
            <a:ext cx="5658929" cy="365125"/>
          </a:xfrm>
          <a:prstGeom prst="rect">
            <a:avLst/>
          </a:prstGeom>
        </p:spPr>
        <p:txBody>
          <a:bodyPr vert="horz" lIns="91440" tIns="45720" rIns="91440" bIns="45720" rtlCol="0" anchor="ctr"/>
          <a:lstStyle>
            <a:lvl1pPr algn="l">
              <a:defRPr sz="1600" b="1">
                <a:solidFill>
                  <a:schemeClr val="bg1"/>
                </a:solidFill>
              </a:defRPr>
            </a:lvl1pPr>
          </a:lstStyle>
          <a:p>
            <a:r>
              <a:rPr lang="en-US"/>
              <a:t>Chapter 6: System Testing</a:t>
            </a:r>
            <a:endParaRPr lang="en-US" dirty="0"/>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Testing</a:t>
            </a:r>
          </a:p>
        </p:txBody>
      </p:sp>
      <p:sp>
        <p:nvSpPr>
          <p:cNvPr id="3" name="Subtitle 2"/>
          <p:cNvSpPr>
            <a:spLocks noGrp="1"/>
          </p:cNvSpPr>
          <p:nvPr>
            <p:ph type="subTitle" idx="1"/>
          </p:nvPr>
        </p:nvSpPr>
        <p:spPr/>
        <p:txBody>
          <a:bodyPr/>
          <a:lstStyle/>
          <a:p>
            <a:r>
              <a:rPr lang="en-US" dirty="0"/>
              <a:t>Chapter 6</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0"/>
            <a:ext cx="9652000" cy="1143000"/>
          </a:xfrm>
        </p:spPr>
        <p:txBody>
          <a:bodyPr>
            <a:noAutofit/>
          </a:bodyPr>
          <a:lstStyle/>
          <a:p>
            <a:r>
              <a:rPr lang="en-US" sz="3200" dirty="0"/>
              <a:t>Example: Exploratory Testing</a:t>
            </a:r>
            <a:br>
              <a:rPr lang="en-US" sz="3200" dirty="0"/>
            </a:br>
            <a:r>
              <a:rPr lang="en-US" sz="3200" dirty="0"/>
              <a:t>Less Formal</a:t>
            </a:r>
          </a:p>
        </p:txBody>
      </p:sp>
      <p:pic>
        <p:nvPicPr>
          <p:cNvPr id="6" name="Content Placeholder 5"/>
          <p:cNvPicPr>
            <a:picLocks noGrp="1" noChangeAspect="1"/>
          </p:cNvPicPr>
          <p:nvPr>
            <p:ph idx="1"/>
          </p:nvPr>
        </p:nvPicPr>
        <p:blipFill>
          <a:blip r:embed="rId3"/>
          <a:srcRect t="4266" b="4266"/>
          <a:stretch>
            <a:fillRect/>
          </a:stretch>
        </p:blipFill>
        <p:spPr>
          <a:xfrm>
            <a:off x="6269609" y="152400"/>
            <a:ext cx="4615059" cy="5628377"/>
          </a:xfrm>
          <a:effectLst>
            <a:outerShdw blurRad="50800" dist="38100" dir="2700000" algn="tl" rotWithShape="0">
              <a:prstClr val="black">
                <a:alpha val="40000"/>
              </a:prstClr>
            </a:outerShdw>
          </a:effectLst>
        </p:spPr>
      </p:pic>
      <p:sp>
        <p:nvSpPr>
          <p:cNvPr id="5" name="Slide Number Placeholder 4"/>
          <p:cNvSpPr>
            <a:spLocks noGrp="1"/>
          </p:cNvSpPr>
          <p:nvPr>
            <p:ph type="sldNum" sz="quarter" idx="12"/>
          </p:nvPr>
        </p:nvSpPr>
        <p:spPr/>
        <p:txBody>
          <a:bodyPr/>
          <a:lstStyle/>
          <a:p>
            <a:fld id="{81FF8363-EA71-3B4F-95CE-88CA3C0FA59B}" type="slidenum">
              <a:rPr lang="en-US" smtClean="0"/>
              <a:t>10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10638660"/>
              </p:ext>
            </p:extLst>
          </p:nvPr>
        </p:nvGraphicFramePr>
        <p:xfrm>
          <a:off x="558801" y="1196752"/>
          <a:ext cx="5393183" cy="2377440"/>
        </p:xfrm>
        <a:graphic>
          <a:graphicData uri="http://schemas.openxmlformats.org/drawingml/2006/table">
            <a:tbl>
              <a:tblPr firstRow="1" bandRow="1">
                <a:tableStyleId>{5C22544A-7EE6-4342-B048-85BDC9FD1C3A}</a:tableStyleId>
              </a:tblPr>
              <a:tblGrid>
                <a:gridCol w="851555">
                  <a:extLst>
                    <a:ext uri="{9D8B030D-6E8A-4147-A177-3AD203B41FA5}">
                      <a16:colId xmlns:a16="http://schemas.microsoft.com/office/drawing/2014/main" val="20000"/>
                    </a:ext>
                  </a:extLst>
                </a:gridCol>
                <a:gridCol w="2270814">
                  <a:extLst>
                    <a:ext uri="{9D8B030D-6E8A-4147-A177-3AD203B41FA5}">
                      <a16:colId xmlns:a16="http://schemas.microsoft.com/office/drawing/2014/main" val="20001"/>
                    </a:ext>
                  </a:extLst>
                </a:gridCol>
                <a:gridCol w="2270814">
                  <a:extLst>
                    <a:ext uri="{9D8B030D-6E8A-4147-A177-3AD203B41FA5}">
                      <a16:colId xmlns:a16="http://schemas.microsoft.com/office/drawing/2014/main" val="20002"/>
                    </a:ext>
                  </a:extLst>
                </a:gridCol>
              </a:tblGrid>
              <a:tr h="370840">
                <a:tc>
                  <a:txBody>
                    <a:bodyPr/>
                    <a:lstStyle/>
                    <a:p>
                      <a:r>
                        <a:rPr lang="en-US" dirty="0"/>
                        <a:t>Test Case</a:t>
                      </a:r>
                    </a:p>
                  </a:txBody>
                  <a:tcPr/>
                </a:tc>
                <a:tc>
                  <a:txBody>
                    <a:bodyPr/>
                    <a:lstStyle/>
                    <a:p>
                      <a:r>
                        <a:rPr lang="en-US" dirty="0"/>
                        <a:t>Description</a:t>
                      </a:r>
                    </a:p>
                  </a:txBody>
                  <a:tcPr/>
                </a:tc>
                <a:tc>
                  <a:txBody>
                    <a:bodyPr/>
                    <a:lstStyle/>
                    <a:p>
                      <a:r>
                        <a:rPr lang="en-US" dirty="0"/>
                        <a:t>Expected</a:t>
                      </a:r>
                    </a:p>
                  </a:txBody>
                  <a:tcPr/>
                </a:tc>
                <a:extLst>
                  <a:ext uri="{0D108BD9-81ED-4DB2-BD59-A6C34878D82A}">
                    <a16:rowId xmlns:a16="http://schemas.microsoft.com/office/drawing/2014/main" val="10000"/>
                  </a:ext>
                </a:extLst>
              </a:tr>
              <a:tr h="370840">
                <a:tc>
                  <a:txBody>
                    <a:bodyPr/>
                    <a:lstStyle/>
                    <a:p>
                      <a:r>
                        <a:rPr lang="en-US" dirty="0"/>
                        <a:t>TC1</a:t>
                      </a:r>
                    </a:p>
                  </a:txBody>
                  <a:tcPr/>
                </a:tc>
                <a:tc>
                  <a:txBody>
                    <a:bodyPr/>
                    <a:lstStyle/>
                    <a:p>
                      <a:r>
                        <a:rPr lang="en-US" dirty="0"/>
                        <a:t>Open PDF &lt;filename&gt;</a:t>
                      </a:r>
                      <a:r>
                        <a:rPr lang="en-US" baseline="0" dirty="0"/>
                        <a:t> in </a:t>
                      </a:r>
                      <a:r>
                        <a:rPr lang="en-US" baseline="0" dirty="0" err="1"/>
                        <a:t>iBooks</a:t>
                      </a:r>
                      <a:r>
                        <a:rPr lang="en-US" baseline="0" dirty="0"/>
                        <a:t>.</a:t>
                      </a:r>
                    </a:p>
                    <a:p>
                      <a:endParaRPr lang="en-US" baseline="0" dirty="0"/>
                    </a:p>
                    <a:p>
                      <a:r>
                        <a:rPr lang="en-US" baseline="0" dirty="0"/>
                        <a:t>Swipe through the document and pan and zoom. </a:t>
                      </a:r>
                      <a:endParaRPr lang="en-US" dirty="0"/>
                    </a:p>
                  </a:txBody>
                  <a:tcPr/>
                </a:tc>
                <a:tc>
                  <a:txBody>
                    <a:bodyPr/>
                    <a:lstStyle/>
                    <a:p>
                      <a:r>
                        <a:rPr lang="en-US" dirty="0"/>
                        <a:t>The document should scale</a:t>
                      </a:r>
                      <a:r>
                        <a:rPr lang="en-US" baseline="0" dirty="0"/>
                        <a:t> and move appropriately, showing no visible failures. </a:t>
                      </a:r>
                      <a:endParaRPr lang="en-US" dirty="0"/>
                    </a:p>
                  </a:txBody>
                  <a:tcPr/>
                </a:tc>
                <a:extLst>
                  <a:ext uri="{0D108BD9-81ED-4DB2-BD59-A6C34878D82A}">
                    <a16:rowId xmlns:a16="http://schemas.microsoft.com/office/drawing/2014/main" val="10001"/>
                  </a:ext>
                </a:extLst>
              </a:tr>
            </a:tbl>
          </a:graphicData>
        </a:graphic>
      </p:graphicFrame>
      <p:sp>
        <p:nvSpPr>
          <p:cNvPr id="9" name="TextBox 8"/>
          <p:cNvSpPr txBox="1"/>
          <p:nvPr/>
        </p:nvSpPr>
        <p:spPr>
          <a:xfrm>
            <a:off x="558800" y="3749452"/>
            <a:ext cx="5548701" cy="2031325"/>
          </a:xfrm>
          <a:prstGeom prst="rect">
            <a:avLst/>
          </a:prstGeom>
          <a:noFill/>
        </p:spPr>
        <p:txBody>
          <a:bodyPr wrap="square" rtlCol="0">
            <a:spAutoFit/>
          </a:bodyPr>
          <a:lstStyle/>
          <a:p>
            <a:r>
              <a:rPr lang="en-US" dirty="0"/>
              <a:t>Useful to just explore the program and see if there are ways to reveal problems, as a user would approach the system. </a:t>
            </a:r>
          </a:p>
          <a:p>
            <a:endParaRPr lang="en-US" dirty="0"/>
          </a:p>
          <a:p>
            <a:r>
              <a:rPr lang="en-US" dirty="0"/>
              <a:t>Difficulty: If you find a problem, you then need to think carefully about the things that you did before the failure occurred. Capture as much information as you can. </a:t>
            </a:r>
          </a:p>
        </p:txBody>
      </p:sp>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6EFB8BBD-7421-4CD0-B1BE-9B742F86CBFE}"/>
                  </a:ext>
                </a:extLst>
              </p14:cNvPr>
              <p14:cNvContentPartPr/>
              <p14:nvPr/>
            </p14:nvContentPartPr>
            <p14:xfrm>
              <a:off x="6586200" y="911520"/>
              <a:ext cx="3052080" cy="5502600"/>
            </p14:xfrm>
          </p:contentPart>
        </mc:Choice>
        <mc:Fallback>
          <p:pic>
            <p:nvPicPr>
              <p:cNvPr id="3" name="墨迹 2">
                <a:extLst>
                  <a:ext uri="{FF2B5EF4-FFF2-40B4-BE49-F238E27FC236}">
                    <a16:creationId xmlns:a16="http://schemas.microsoft.com/office/drawing/2014/main" id="{6EFB8BBD-7421-4CD0-B1BE-9B742F86CBFE}"/>
                  </a:ext>
                </a:extLst>
              </p:cNvPr>
              <p:cNvPicPr/>
              <p:nvPr/>
            </p:nvPicPr>
            <p:blipFill>
              <a:blip r:embed="rId5"/>
              <a:stretch>
                <a:fillRect/>
              </a:stretch>
            </p:blipFill>
            <p:spPr>
              <a:xfrm>
                <a:off x="6576840" y="902160"/>
                <a:ext cx="3070800" cy="5521320"/>
              </a:xfrm>
              <a:prstGeom prst="rect">
                <a:avLst/>
              </a:prstGeom>
            </p:spPr>
          </p:pic>
        </mc:Fallback>
      </mc:AlternateContent>
    </p:spTree>
    <p:extLst>
      <p:ext uri="{BB962C8B-B14F-4D97-AF65-F5344CB8AC3E}">
        <p14:creationId xmlns:p14="http://schemas.microsoft.com/office/powerpoint/2010/main" val="96520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Testing</a:t>
            </a:r>
          </a:p>
        </p:txBody>
      </p:sp>
      <p:sp>
        <p:nvSpPr>
          <p:cNvPr id="3" name="Content Placeholder 2"/>
          <p:cNvSpPr>
            <a:spLocks noGrp="1"/>
          </p:cNvSpPr>
          <p:nvPr>
            <p:ph idx="1"/>
          </p:nvPr>
        </p:nvSpPr>
        <p:spPr>
          <a:xfrm>
            <a:off x="448573" y="1333500"/>
            <a:ext cx="11369615" cy="4722692"/>
          </a:xfrm>
        </p:spPr>
        <p:txBody>
          <a:bodyPr>
            <a:normAutofit/>
          </a:bodyPr>
          <a:lstStyle/>
          <a:p>
            <a:pPr>
              <a:lnSpc>
                <a:spcPct val="110000"/>
              </a:lnSpc>
              <a:defRPr/>
            </a:pPr>
            <a:r>
              <a:rPr lang="en-US" altLang="zh-CN" dirty="0">
                <a:latin typeface="Arial" charset="0"/>
                <a:ea typeface="宋体" charset="0"/>
                <a:cs typeface="宋体" charset="0"/>
              </a:rPr>
              <a:t>The difficulties of GUI software testing</a:t>
            </a:r>
          </a:p>
          <a:p>
            <a:pPr lvl="1">
              <a:lnSpc>
                <a:spcPct val="110000"/>
              </a:lnSpc>
              <a:defRPr/>
            </a:pPr>
            <a:r>
              <a:rPr lang="en-US" altLang="zh-CN" dirty="0">
                <a:latin typeface="Arial" charset="0"/>
                <a:ea typeface="宋体" charset="0"/>
                <a:cs typeface="宋体" charset="0"/>
              </a:rPr>
              <a:t>Possible interface test space is massive.</a:t>
            </a:r>
          </a:p>
          <a:p>
            <a:pPr lvl="1">
              <a:lnSpc>
                <a:spcPct val="110000"/>
              </a:lnSpc>
              <a:defRPr/>
            </a:pPr>
            <a:r>
              <a:rPr lang="en-US" altLang="zh-CN" dirty="0">
                <a:latin typeface="Arial" charset="0"/>
                <a:ea typeface="宋体" charset="0"/>
                <a:cs typeface="宋体" charset="0"/>
              </a:rPr>
              <a:t>Event-driven characteristics</a:t>
            </a:r>
          </a:p>
          <a:p>
            <a:pPr lvl="1">
              <a:lnSpc>
                <a:spcPct val="110000"/>
              </a:lnSpc>
              <a:defRPr/>
            </a:pPr>
            <a:r>
              <a:rPr lang="en-US" altLang="zh-CN" dirty="0">
                <a:latin typeface="Arial" charset="0"/>
                <a:ea typeface="宋体" charset="0"/>
                <a:cs typeface="宋体" charset="0"/>
              </a:rPr>
              <a:t>GUI test coverage is different from traditional structured coverage</a:t>
            </a:r>
          </a:p>
          <a:p>
            <a:pPr lvl="2">
              <a:lnSpc>
                <a:spcPct val="110000"/>
              </a:lnSpc>
              <a:defRPr/>
            </a:pPr>
            <a:r>
              <a:rPr lang="en-US" altLang="zh-CN" dirty="0">
                <a:latin typeface="Arial" charset="0"/>
                <a:ea typeface="宋体" charset="0"/>
                <a:cs typeface="宋体" charset="0"/>
              </a:rPr>
              <a:t>Test automation software</a:t>
            </a:r>
          </a:p>
          <a:p>
            <a:pPr lvl="1">
              <a:lnSpc>
                <a:spcPct val="110000"/>
              </a:lnSpc>
              <a:defRPr/>
            </a:pPr>
            <a:r>
              <a:rPr lang="en-US" altLang="zh-CN" dirty="0">
                <a:latin typeface="Arial" charset="0"/>
                <a:ea typeface="宋体" charset="0"/>
                <a:cs typeface="宋体" charset="0"/>
              </a:rPr>
              <a:t>Bad design mixes the interface with the ‘logic’ of the application. This can be harder to test. </a:t>
            </a:r>
          </a:p>
          <a:p>
            <a:pPr lvl="2">
              <a:lnSpc>
                <a:spcPct val="110000"/>
              </a:lnSpc>
              <a:defRPr/>
            </a:pPr>
            <a:r>
              <a:rPr lang="en-US" altLang="zh-CN" dirty="0">
                <a:latin typeface="Arial" charset="0"/>
                <a:ea typeface="宋体" charset="0"/>
                <a:cs typeface="宋体" charset="0"/>
              </a:rPr>
              <a:t>Design issue: create a separate module for the logic of the application</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B6229545-19CF-42A6-98E1-89CE54E9293C}"/>
                  </a:ext>
                </a:extLst>
              </p14:cNvPr>
              <p14:cNvContentPartPr/>
              <p14:nvPr/>
            </p14:nvContentPartPr>
            <p14:xfrm>
              <a:off x="1164600" y="4347720"/>
              <a:ext cx="42120" cy="57960"/>
            </p14:xfrm>
          </p:contentPart>
        </mc:Choice>
        <mc:Fallback>
          <p:pic>
            <p:nvPicPr>
              <p:cNvPr id="4" name="墨迹 3">
                <a:extLst>
                  <a:ext uri="{FF2B5EF4-FFF2-40B4-BE49-F238E27FC236}">
                    <a16:creationId xmlns:a16="http://schemas.microsoft.com/office/drawing/2014/main" id="{B6229545-19CF-42A6-98E1-89CE54E9293C}"/>
                  </a:ext>
                </a:extLst>
              </p:cNvPr>
              <p:cNvPicPr/>
              <p:nvPr/>
            </p:nvPicPr>
            <p:blipFill>
              <a:blip r:embed="rId3"/>
              <a:stretch>
                <a:fillRect/>
              </a:stretch>
            </p:blipFill>
            <p:spPr>
              <a:xfrm>
                <a:off x="1155240" y="4338360"/>
                <a:ext cx="60840" cy="76680"/>
              </a:xfrm>
              <a:prstGeom prst="rect">
                <a:avLst/>
              </a:prstGeom>
            </p:spPr>
          </p:pic>
        </mc:Fallback>
      </mc:AlternateContent>
    </p:spTree>
    <p:extLst>
      <p:ext uri="{BB962C8B-B14F-4D97-AF65-F5344CB8AC3E}">
        <p14:creationId xmlns:p14="http://schemas.microsoft.com/office/powerpoint/2010/main" val="44788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94" y="0"/>
            <a:ext cx="11369615" cy="1325563"/>
          </a:xfrm>
        </p:spPr>
        <p:txBody>
          <a:bodyPr/>
          <a:lstStyle/>
          <a:p>
            <a:r>
              <a:rPr lang="en-US" dirty="0"/>
              <a:t>Example: ‘Robot’ facility in Java</a:t>
            </a:r>
          </a:p>
        </p:txBody>
      </p:sp>
      <p:sp>
        <p:nvSpPr>
          <p:cNvPr id="6" name="Content Placeholder 5"/>
          <p:cNvSpPr>
            <a:spLocks noGrp="1"/>
          </p:cNvSpPr>
          <p:nvPr>
            <p:ph sz="half" idx="1"/>
          </p:nvPr>
        </p:nvSpPr>
        <p:spPr>
          <a:xfrm>
            <a:off x="448573" y="1196752"/>
            <a:ext cx="5437555" cy="5184576"/>
          </a:xfrm>
        </p:spPr>
        <p:txBody>
          <a:bodyPr>
            <a:normAutofit lnSpcReduction="10000"/>
          </a:bodyPr>
          <a:lstStyle/>
          <a:p>
            <a:r>
              <a:rPr lang="en-US" dirty="0"/>
              <a:t>Not about Robotics</a:t>
            </a:r>
          </a:p>
          <a:p>
            <a:r>
              <a:rPr lang="en-US" dirty="0"/>
              <a:t>Java includes a facility to script a set of tests for driving a UI, e.g. </a:t>
            </a:r>
          </a:p>
          <a:p>
            <a:pPr lvl="1"/>
            <a:r>
              <a:rPr lang="en-US" dirty="0"/>
              <a:t>Key Presses</a:t>
            </a:r>
          </a:p>
          <a:p>
            <a:pPr lvl="1"/>
            <a:r>
              <a:rPr lang="en-US" dirty="0"/>
              <a:t>Key Input</a:t>
            </a:r>
          </a:p>
          <a:p>
            <a:pPr lvl="1"/>
            <a:r>
              <a:rPr lang="en-US" dirty="0"/>
              <a:t>Mouse Selection</a:t>
            </a:r>
          </a:p>
          <a:p>
            <a:r>
              <a:rPr lang="en-US" dirty="0"/>
              <a:t>Look at example of using this</a:t>
            </a:r>
          </a:p>
          <a:p>
            <a:r>
              <a:rPr lang="en-US" dirty="0"/>
              <a:t>Low level – would need to do more work to create a Test Driver or Test Case</a:t>
            </a:r>
          </a:p>
        </p:txBody>
      </p:sp>
      <p:pic>
        <p:nvPicPr>
          <p:cNvPr id="8" name="Content Placeholder 7"/>
          <p:cNvPicPr>
            <a:picLocks noGrp="1" noChangeAspect="1"/>
          </p:cNvPicPr>
          <p:nvPr>
            <p:ph sz="half" idx="2"/>
          </p:nvPr>
        </p:nvPicPr>
        <p:blipFill>
          <a:blip r:embed="rId3"/>
          <a:srcRect l="922" r="922"/>
          <a:stretch>
            <a:fillRect/>
          </a:stretch>
        </p:blipFill>
        <p:spPr>
          <a:xfrm>
            <a:off x="6107501" y="930052"/>
            <a:ext cx="4626292" cy="5184576"/>
          </a:xfrm>
        </p:spPr>
      </p:pic>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extLst>
      <p:ext uri="{BB962C8B-B14F-4D97-AF65-F5344CB8AC3E}">
        <p14:creationId xmlns:p14="http://schemas.microsoft.com/office/powerpoint/2010/main" val="75219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ea typeface="宋体" charset="0"/>
                <a:cs typeface="宋体" charset="0"/>
                <a:sym typeface="Arial" charset="0"/>
              </a:rPr>
              <a:t>Accessibility</a:t>
            </a:r>
            <a:endParaRPr lang="en-US" dirty="0"/>
          </a:p>
        </p:txBody>
      </p:sp>
      <p:sp>
        <p:nvSpPr>
          <p:cNvPr id="3" name="Content Placeholder 2"/>
          <p:cNvSpPr>
            <a:spLocks noGrp="1"/>
          </p:cNvSpPr>
          <p:nvPr>
            <p:ph idx="1"/>
          </p:nvPr>
        </p:nvSpPr>
        <p:spPr>
          <a:xfrm>
            <a:off x="448573" y="1363851"/>
            <a:ext cx="5998721" cy="4692341"/>
          </a:xfrm>
        </p:spPr>
        <p:txBody>
          <a:bodyPr/>
          <a:lstStyle/>
          <a:p>
            <a:pPr>
              <a:defRPr/>
            </a:pPr>
            <a:r>
              <a:rPr lang="en-US" altLang="zh-CN" dirty="0">
                <a:latin typeface="Arial" charset="0"/>
                <a:ea typeface="宋体" charset="0"/>
                <a:cs typeface="宋体" charset="0"/>
              </a:rPr>
              <a:t>Is there support for accessibility technologies?</a:t>
            </a:r>
          </a:p>
          <a:p>
            <a:pPr>
              <a:defRPr/>
            </a:pPr>
            <a:r>
              <a:rPr lang="en-US" altLang="zh-CN" dirty="0">
                <a:latin typeface="Arial" charset="0"/>
                <a:ea typeface="宋体" charset="0"/>
                <a:cs typeface="宋体" charset="0"/>
              </a:rPr>
              <a:t>Some of the vocal statements are provided by the operating system, but others are controlled by the development team</a:t>
            </a:r>
          </a:p>
          <a:p>
            <a:pPr>
              <a:defRPr/>
            </a:pPr>
            <a:r>
              <a:rPr lang="en-US" altLang="zh-CN" dirty="0">
                <a:latin typeface="Arial" charset="0"/>
                <a:ea typeface="宋体" charset="0"/>
                <a:cs typeface="宋体" charset="0"/>
              </a:rPr>
              <a:t>Probably need a human to run through tests</a:t>
            </a:r>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pic>
        <p:nvPicPr>
          <p:cNvPr id="8" name="Picture 7">
            <a:extLst>
              <a:ext uri="{FF2B5EF4-FFF2-40B4-BE49-F238E27FC236}">
                <a16:creationId xmlns:a16="http://schemas.microsoft.com/office/drawing/2014/main" id="{17720573-DADE-0547-BD03-F6A39BF3A408}"/>
              </a:ext>
            </a:extLst>
          </p:cNvPr>
          <p:cNvPicPr>
            <a:picLocks noChangeAspect="1"/>
          </p:cNvPicPr>
          <p:nvPr/>
        </p:nvPicPr>
        <p:blipFill>
          <a:blip r:embed="rId3"/>
          <a:stretch>
            <a:fillRect/>
          </a:stretch>
        </p:blipFill>
        <p:spPr>
          <a:xfrm>
            <a:off x="7229490" y="0"/>
            <a:ext cx="3186382" cy="6858000"/>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625E004F-C8D8-435A-B43F-1F0AEE429EE1}"/>
                  </a:ext>
                </a:extLst>
              </p14:cNvPr>
              <p14:cNvContentPartPr/>
              <p14:nvPr/>
            </p14:nvContentPartPr>
            <p14:xfrm>
              <a:off x="260280" y="2742480"/>
              <a:ext cx="5635440" cy="703800"/>
            </p14:xfrm>
          </p:contentPart>
        </mc:Choice>
        <mc:Fallback>
          <p:pic>
            <p:nvPicPr>
              <p:cNvPr id="4" name="墨迹 3">
                <a:extLst>
                  <a:ext uri="{FF2B5EF4-FFF2-40B4-BE49-F238E27FC236}">
                    <a16:creationId xmlns:a16="http://schemas.microsoft.com/office/drawing/2014/main" id="{625E004F-C8D8-435A-B43F-1F0AEE429EE1}"/>
                  </a:ext>
                </a:extLst>
              </p:cNvPr>
              <p:cNvPicPr/>
              <p:nvPr/>
            </p:nvPicPr>
            <p:blipFill>
              <a:blip r:embed="rId5"/>
              <a:stretch>
                <a:fillRect/>
              </a:stretch>
            </p:blipFill>
            <p:spPr>
              <a:xfrm>
                <a:off x="250920" y="2733120"/>
                <a:ext cx="5654160" cy="722520"/>
              </a:xfrm>
              <a:prstGeom prst="rect">
                <a:avLst/>
              </a:prstGeom>
            </p:spPr>
          </p:pic>
        </mc:Fallback>
      </mc:AlternateContent>
    </p:spTree>
    <p:extLst>
      <p:ext uri="{BB962C8B-B14F-4D97-AF65-F5344CB8AC3E}">
        <p14:creationId xmlns:p14="http://schemas.microsoft.com/office/powerpoint/2010/main" val="83321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a:t>
            </a:r>
          </a:p>
        </p:txBody>
      </p:sp>
      <p:sp>
        <p:nvSpPr>
          <p:cNvPr id="3" name="Content Placeholder 2"/>
          <p:cNvSpPr>
            <a:spLocks noGrp="1"/>
          </p:cNvSpPr>
          <p:nvPr>
            <p:ph idx="1"/>
          </p:nvPr>
        </p:nvSpPr>
        <p:spPr>
          <a:xfrm>
            <a:off x="448573" y="1435100"/>
            <a:ext cx="11369615" cy="4621092"/>
          </a:xfrm>
        </p:spPr>
        <p:txBody>
          <a:bodyPr>
            <a:normAutofit/>
          </a:bodyPr>
          <a:lstStyle/>
          <a:p>
            <a:pPr>
              <a:lnSpc>
                <a:spcPct val="120000"/>
              </a:lnSpc>
              <a:defRPr/>
            </a:pPr>
            <a:r>
              <a:rPr lang="en-US" altLang="zh-CN" dirty="0">
                <a:latin typeface="Arial" charset="0"/>
                <a:ea typeface="宋体" charset="0"/>
                <a:cs typeface="宋体" charset="0"/>
              </a:rPr>
              <a:t>Performance testing is used to determine the speed or effectiveness of a computer, network, software program or device. </a:t>
            </a:r>
          </a:p>
          <a:p>
            <a:pPr lvl="1">
              <a:lnSpc>
                <a:spcPct val="120000"/>
              </a:lnSpc>
              <a:defRPr/>
            </a:pPr>
            <a:r>
              <a:rPr lang="en-US" altLang="zh-CN" dirty="0">
                <a:latin typeface="Arial" charset="0"/>
                <a:ea typeface="宋体" charset="0"/>
                <a:cs typeface="宋体" charset="0"/>
              </a:rPr>
              <a:t>can involve quantitative tests done in a lab</a:t>
            </a:r>
          </a:p>
          <a:p>
            <a:pPr>
              <a:lnSpc>
                <a:spcPct val="120000"/>
              </a:lnSpc>
              <a:defRPr/>
            </a:pPr>
            <a:r>
              <a:rPr lang="en-US" altLang="zh-CN" dirty="0">
                <a:latin typeface="Arial" charset="0"/>
                <a:ea typeface="宋体" charset="0"/>
                <a:cs typeface="宋体" charset="0"/>
              </a:rPr>
              <a:t>Qualitative attributes such as reliability, scalability and interoperability(</a:t>
            </a:r>
            <a:r>
              <a:rPr lang="zh-CN" altLang="en-US" dirty="0">
                <a:latin typeface="Arial" charset="0"/>
                <a:ea typeface="宋体" charset="0"/>
                <a:cs typeface="宋体" charset="0"/>
              </a:rPr>
              <a:t>互操作性</a:t>
            </a:r>
            <a:r>
              <a:rPr lang="en-US" altLang="zh-CN" dirty="0">
                <a:latin typeface="Arial" charset="0"/>
                <a:ea typeface="宋体" charset="0"/>
                <a:cs typeface="宋体" charset="0"/>
              </a:rPr>
              <a:t>) may also be evaluated</a:t>
            </a:r>
          </a:p>
          <a:p>
            <a:pPr>
              <a:lnSpc>
                <a:spcPct val="120000"/>
              </a:lnSpc>
              <a:defRPr/>
            </a:pPr>
            <a:r>
              <a:rPr lang="en-US" altLang="zh-CN" dirty="0">
                <a:latin typeface="Arial" charset="0"/>
                <a:ea typeface="宋体" charset="0"/>
                <a:cs typeface="宋体" charset="0"/>
              </a:rPr>
              <a:t>Goals:  eliminate bottlenecks and improve system reliability </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8011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a:t>
            </a:r>
            <a:r>
              <a:rPr lang="zh-CN" altLang="en-US" dirty="0"/>
              <a:t>兼容性</a:t>
            </a:r>
            <a:r>
              <a:rPr lang="en-US" dirty="0"/>
              <a:t>) Testing (1)</a:t>
            </a:r>
          </a:p>
        </p:txBody>
      </p:sp>
      <p:sp>
        <p:nvSpPr>
          <p:cNvPr id="3" name="Content Placeholder 2"/>
          <p:cNvSpPr>
            <a:spLocks noGrp="1"/>
          </p:cNvSpPr>
          <p:nvPr>
            <p:ph idx="1"/>
          </p:nvPr>
        </p:nvSpPr>
        <p:spPr>
          <a:xfrm>
            <a:off x="448573" y="1397000"/>
            <a:ext cx="11502127" cy="4699000"/>
          </a:xfrm>
        </p:spPr>
        <p:txBody>
          <a:bodyPr/>
          <a:lstStyle/>
          <a:p>
            <a:pPr>
              <a:defRPr/>
            </a:pPr>
            <a:r>
              <a:rPr lang="en-US" altLang="zh-CN" dirty="0">
                <a:latin typeface="Arial" charset="0"/>
                <a:ea typeface="宋体" charset="0"/>
                <a:cs typeface="宋体" charset="0"/>
              </a:rPr>
              <a:t>Compatibility testing</a:t>
            </a:r>
            <a:r>
              <a:rPr lang="zh-CN" altLang="en-US" dirty="0">
                <a:latin typeface="Arial" charset="0"/>
                <a:ea typeface="宋体" charset="0"/>
                <a:cs typeface="宋体" charset="0"/>
              </a:rPr>
              <a:t> </a:t>
            </a:r>
            <a:r>
              <a:rPr lang="en-GB" altLang="zh-CN" dirty="0">
                <a:latin typeface="Arial" charset="0"/>
                <a:ea typeface="宋体" charset="0"/>
                <a:cs typeface="宋体" charset="0"/>
              </a:rPr>
              <a:t>is </a:t>
            </a:r>
            <a:r>
              <a:rPr lang="en-US" altLang="zh-CN" dirty="0">
                <a:latin typeface="Arial" charset="0"/>
                <a:ea typeface="宋体" charset="0"/>
                <a:cs typeface="宋体" charset="0"/>
              </a:rPr>
              <a:t>part of software non-functional tests</a:t>
            </a:r>
          </a:p>
          <a:p>
            <a:pPr>
              <a:defRPr/>
            </a:pPr>
            <a:r>
              <a:rPr lang="en-US" altLang="zh-CN" dirty="0">
                <a:latin typeface="Arial" charset="0"/>
                <a:ea typeface="宋体" charset="0"/>
                <a:cs typeface="宋体" charset="0"/>
              </a:rPr>
              <a:t>Conducted on the application to evaluate the application's compatibility with the computing environment.</a:t>
            </a:r>
          </a:p>
          <a:p>
            <a:pPr>
              <a:defRPr/>
            </a:pPr>
            <a:r>
              <a:rPr lang="en-US" altLang="zh-CN" dirty="0">
                <a:latin typeface="Arial" charset="0"/>
                <a:ea typeface="宋体" charset="0"/>
                <a:cs typeface="宋体" charset="0"/>
              </a:rPr>
              <a:t>E.g. </a:t>
            </a:r>
          </a:p>
          <a:p>
            <a:pPr lvl="1">
              <a:lnSpc>
                <a:spcPct val="100000"/>
              </a:lnSpc>
              <a:defRPr/>
            </a:pPr>
            <a:r>
              <a:rPr lang="en-US" altLang="zh-CN" dirty="0">
                <a:latin typeface="Arial" charset="0"/>
                <a:ea typeface="宋体" charset="0"/>
                <a:cs typeface="宋体" charset="0"/>
              </a:rPr>
              <a:t>Computer Platforms (IBM, HP, Apple, Cloud, …) </a:t>
            </a:r>
          </a:p>
          <a:p>
            <a:pPr lvl="1">
              <a:lnSpc>
                <a:spcPct val="100000"/>
              </a:lnSpc>
              <a:defRPr/>
            </a:pPr>
            <a:r>
              <a:rPr lang="en-US" altLang="zh-CN" dirty="0">
                <a:latin typeface="Arial" charset="0"/>
                <a:ea typeface="宋体" charset="0"/>
                <a:cs typeface="宋体" charset="0"/>
              </a:rPr>
              <a:t>Network hardware </a:t>
            </a:r>
          </a:p>
          <a:p>
            <a:pPr lvl="1">
              <a:lnSpc>
                <a:spcPct val="100000"/>
              </a:lnSpc>
              <a:defRPr/>
            </a:pPr>
            <a:r>
              <a:rPr lang="en-US" altLang="zh-CN" dirty="0">
                <a:latin typeface="Arial" charset="0"/>
                <a:ea typeface="宋体" charset="0"/>
                <a:cs typeface="宋体" charset="0"/>
              </a:rPr>
              <a:t>Peripherals(</a:t>
            </a:r>
            <a:r>
              <a:rPr lang="zh-CN" altLang="en-US" dirty="0">
                <a:latin typeface="Arial" charset="0"/>
                <a:ea typeface="宋体" charset="0"/>
                <a:cs typeface="宋体" charset="0"/>
              </a:rPr>
              <a:t>外围设备</a:t>
            </a:r>
            <a:r>
              <a:rPr lang="en-US" altLang="zh-CN" dirty="0">
                <a:latin typeface="Arial" charset="0"/>
                <a:ea typeface="宋体" charset="0"/>
                <a:cs typeface="宋体" charset="0"/>
              </a:rPr>
              <a:t>) (Printers, CD/DVD, …)</a:t>
            </a:r>
          </a:p>
          <a:p>
            <a:pPr lvl="1">
              <a:lnSpc>
                <a:spcPct val="100000"/>
              </a:lnSpc>
              <a:defRPr/>
            </a:pPr>
            <a:r>
              <a:rPr lang="en-US" altLang="zh-CN" dirty="0">
                <a:latin typeface="Arial" charset="0"/>
                <a:ea typeface="宋体" charset="0"/>
                <a:cs typeface="宋体" charset="0"/>
              </a:rPr>
              <a:t>… see next slide … </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0F109ABE-8D71-4BBC-A272-5D3879CAA714}"/>
                  </a:ext>
                </a:extLst>
              </p14:cNvPr>
              <p14:cNvContentPartPr/>
              <p14:nvPr/>
            </p14:nvContentPartPr>
            <p14:xfrm>
              <a:off x="2042280" y="4674960"/>
              <a:ext cx="2156760" cy="1132920"/>
            </p14:xfrm>
          </p:contentPart>
        </mc:Choice>
        <mc:Fallback>
          <p:pic>
            <p:nvPicPr>
              <p:cNvPr id="4" name="墨迹 3">
                <a:extLst>
                  <a:ext uri="{FF2B5EF4-FFF2-40B4-BE49-F238E27FC236}">
                    <a16:creationId xmlns:a16="http://schemas.microsoft.com/office/drawing/2014/main" id="{0F109ABE-8D71-4BBC-A272-5D3879CAA714}"/>
                  </a:ext>
                </a:extLst>
              </p:cNvPr>
              <p:cNvPicPr/>
              <p:nvPr/>
            </p:nvPicPr>
            <p:blipFill>
              <a:blip r:embed="rId4"/>
              <a:stretch>
                <a:fillRect/>
              </a:stretch>
            </p:blipFill>
            <p:spPr>
              <a:xfrm>
                <a:off x="2032920" y="4665600"/>
                <a:ext cx="2175480" cy="1151640"/>
              </a:xfrm>
              <a:prstGeom prst="rect">
                <a:avLst/>
              </a:prstGeom>
            </p:spPr>
          </p:pic>
        </mc:Fallback>
      </mc:AlternateContent>
    </p:spTree>
    <p:extLst>
      <p:ext uri="{BB962C8B-B14F-4D97-AF65-F5344CB8AC3E}">
        <p14:creationId xmlns:p14="http://schemas.microsoft.com/office/powerpoint/2010/main" val="140624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 (2)</a:t>
            </a:r>
          </a:p>
        </p:txBody>
      </p:sp>
      <p:sp>
        <p:nvSpPr>
          <p:cNvPr id="3" name="Content Placeholder 2"/>
          <p:cNvSpPr>
            <a:spLocks noGrp="1"/>
          </p:cNvSpPr>
          <p:nvPr>
            <p:ph idx="1"/>
          </p:nvPr>
        </p:nvSpPr>
        <p:spPr>
          <a:xfrm>
            <a:off x="448573" y="1384300"/>
            <a:ext cx="11582062" cy="4671892"/>
          </a:xfrm>
        </p:spPr>
        <p:txBody>
          <a:bodyPr>
            <a:normAutofit/>
          </a:bodyPr>
          <a:lstStyle/>
          <a:p>
            <a:pPr>
              <a:lnSpc>
                <a:spcPct val="110000"/>
              </a:lnSpc>
              <a:defRPr/>
            </a:pPr>
            <a:r>
              <a:rPr lang="en-US" altLang="zh-CN" dirty="0">
                <a:latin typeface="Arial" charset="0"/>
                <a:ea typeface="宋体" charset="0"/>
                <a:cs typeface="宋体" charset="0"/>
              </a:rPr>
              <a:t>Operating systems (Windows, UNIX, macOS, Emulators, …) </a:t>
            </a:r>
          </a:p>
          <a:p>
            <a:pPr>
              <a:lnSpc>
                <a:spcPct val="110000"/>
              </a:lnSpc>
              <a:defRPr/>
            </a:pPr>
            <a:r>
              <a:rPr lang="en-US" altLang="zh-CN" dirty="0">
                <a:latin typeface="Arial" charset="0"/>
                <a:ea typeface="宋体" charset="0"/>
                <a:cs typeface="宋体" charset="0"/>
              </a:rPr>
              <a:t>Database (Oracle, DB2, SQL Server, PostgreSQL, MySQL…) </a:t>
            </a:r>
          </a:p>
          <a:p>
            <a:pPr>
              <a:lnSpc>
                <a:spcPct val="110000"/>
              </a:lnSpc>
              <a:defRPr/>
            </a:pPr>
            <a:r>
              <a:rPr lang="en-US" altLang="zh-CN" dirty="0">
                <a:latin typeface="Arial" charset="0"/>
                <a:ea typeface="宋体" charset="0"/>
                <a:cs typeface="宋体" charset="0"/>
              </a:rPr>
              <a:t>Other System Software (Apache, IIS, Message Queues, …) </a:t>
            </a:r>
          </a:p>
          <a:p>
            <a:pPr>
              <a:lnSpc>
                <a:spcPct val="110000"/>
              </a:lnSpc>
              <a:defRPr/>
            </a:pPr>
            <a:r>
              <a:rPr lang="en-US" altLang="zh-CN" dirty="0">
                <a:latin typeface="Arial" charset="0"/>
                <a:ea typeface="宋体" charset="0"/>
                <a:cs typeface="宋体" charset="0"/>
              </a:rPr>
              <a:t>Browser compatibility (Internet Explorer, Firefox, Safari, Chrome, etc.) </a:t>
            </a:r>
          </a:p>
          <a:p>
            <a:pPr>
              <a:lnSpc>
                <a:spcPct val="110000"/>
              </a:lnSpc>
              <a:defRPr/>
            </a:pPr>
            <a:r>
              <a:rPr lang="en-US" altLang="zh-CN" dirty="0">
                <a:latin typeface="Arial" charset="0"/>
                <a:ea typeface="宋体" charset="0"/>
                <a:cs typeface="宋体" charset="0"/>
              </a:rPr>
              <a:t>Backwards compatibility </a:t>
            </a:r>
          </a:p>
          <a:p>
            <a:pPr>
              <a:lnSpc>
                <a:spcPct val="110000"/>
              </a:lnSpc>
              <a:defRPr/>
            </a:pPr>
            <a:r>
              <a:rPr lang="en-US" altLang="zh-CN" dirty="0">
                <a:latin typeface="Arial" charset="0"/>
                <a:ea typeface="宋体" charset="0"/>
                <a:cs typeface="宋体" charset="0"/>
              </a:rPr>
              <a:t>Different Compilers (compile the code correctly)</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16</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15F5655E-AF1B-42D2-B7D6-0F1C8EDF36D3}"/>
                  </a:ext>
                </a:extLst>
              </p14:cNvPr>
              <p14:cNvContentPartPr/>
              <p14:nvPr/>
            </p14:nvContentPartPr>
            <p14:xfrm>
              <a:off x="659160" y="1902600"/>
              <a:ext cx="3875040" cy="2022120"/>
            </p14:xfrm>
          </p:contentPart>
        </mc:Choice>
        <mc:Fallback>
          <p:pic>
            <p:nvPicPr>
              <p:cNvPr id="4" name="墨迹 3">
                <a:extLst>
                  <a:ext uri="{FF2B5EF4-FFF2-40B4-BE49-F238E27FC236}">
                    <a16:creationId xmlns:a16="http://schemas.microsoft.com/office/drawing/2014/main" id="{15F5655E-AF1B-42D2-B7D6-0F1C8EDF36D3}"/>
                  </a:ext>
                </a:extLst>
              </p:cNvPr>
              <p:cNvPicPr/>
              <p:nvPr/>
            </p:nvPicPr>
            <p:blipFill>
              <a:blip r:embed="rId4"/>
              <a:stretch>
                <a:fillRect/>
              </a:stretch>
            </p:blipFill>
            <p:spPr>
              <a:xfrm>
                <a:off x="649800" y="1893240"/>
                <a:ext cx="3893760" cy="2040840"/>
              </a:xfrm>
              <a:prstGeom prst="rect">
                <a:avLst/>
              </a:prstGeom>
            </p:spPr>
          </p:pic>
        </mc:Fallback>
      </mc:AlternateContent>
    </p:spTree>
    <p:extLst>
      <p:ext uri="{BB962C8B-B14F-4D97-AF65-F5344CB8AC3E}">
        <p14:creationId xmlns:p14="http://schemas.microsoft.com/office/powerpoint/2010/main" val="166254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Testing</a:t>
            </a:r>
          </a:p>
        </p:txBody>
      </p:sp>
      <p:sp>
        <p:nvSpPr>
          <p:cNvPr id="3" name="Content Placeholder 2"/>
          <p:cNvSpPr>
            <a:spLocks noGrp="1"/>
          </p:cNvSpPr>
          <p:nvPr>
            <p:ph idx="1"/>
          </p:nvPr>
        </p:nvSpPr>
        <p:spPr>
          <a:xfrm>
            <a:off x="448573" y="1447800"/>
            <a:ext cx="11369615" cy="4608392"/>
          </a:xfrm>
        </p:spPr>
        <p:txBody>
          <a:bodyPr/>
          <a:lstStyle/>
          <a:p>
            <a:pPr>
              <a:defRPr/>
            </a:pPr>
            <a:r>
              <a:rPr lang="en-US" altLang="zh-CN" dirty="0">
                <a:latin typeface="Arial" charset="0"/>
                <a:ea typeface="宋体" charset="0"/>
                <a:cs typeface="宋体" charset="0"/>
              </a:rPr>
              <a:t>Is the application able to recover from crashes, hardware failures and other similar problems.</a:t>
            </a:r>
          </a:p>
          <a:p>
            <a:pPr>
              <a:defRPr/>
            </a:pPr>
            <a:r>
              <a:rPr lang="en-US" altLang="zh-CN" dirty="0">
                <a:latin typeface="Arial" charset="0"/>
                <a:ea typeface="宋体" charset="0"/>
                <a:cs typeface="宋体" charset="0"/>
              </a:rPr>
              <a:t>Force problems with the system and determine how the system responds</a:t>
            </a:r>
          </a:p>
          <a:p>
            <a:pPr>
              <a:defRPr/>
            </a:pPr>
            <a:r>
              <a:rPr lang="en-US" altLang="zh-CN" dirty="0">
                <a:latin typeface="Arial" charset="0"/>
                <a:ea typeface="宋体" charset="0"/>
                <a:cs typeface="宋体" charset="0"/>
              </a:rPr>
              <a:t>Does the system detect issues and restart if there was  system crash?</a:t>
            </a:r>
          </a:p>
          <a:p>
            <a:pPr>
              <a:defRPr/>
            </a:pPr>
            <a:r>
              <a:rPr lang="en-US" altLang="zh-CN" dirty="0">
                <a:latin typeface="Arial" charset="0"/>
                <a:ea typeface="宋体" charset="0"/>
                <a:cs typeface="宋体" charset="0"/>
              </a:rPr>
              <a:t>If manual restart is required, are there mechanisms in place so that it can be started within any specified time limits </a:t>
            </a:r>
          </a:p>
        </p:txBody>
      </p:sp>
      <p:sp>
        <p:nvSpPr>
          <p:cNvPr id="5" name="Slide Number Placeholder 4"/>
          <p:cNvSpPr>
            <a:spLocks noGrp="1"/>
          </p:cNvSpPr>
          <p:nvPr>
            <p:ph type="sldNum" sz="quarter" idx="12"/>
          </p:nvPr>
        </p:nvSpPr>
        <p:spPr/>
        <p:txBody>
          <a:bodyPr/>
          <a:lstStyle/>
          <a:p>
            <a:fld id="{81FF8363-EA71-3B4F-95CE-88CA3C0FA59B}" type="slidenum">
              <a:rPr lang="en-US" smtClean="0"/>
              <a:t>17</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014D8E7D-820B-4BED-9E72-2112EFC5DBAF}"/>
                  </a:ext>
                </a:extLst>
              </p14:cNvPr>
              <p14:cNvContentPartPr/>
              <p14:nvPr/>
            </p14:nvContentPartPr>
            <p14:xfrm>
              <a:off x="331560" y="4181760"/>
              <a:ext cx="11404800" cy="1614600"/>
            </p14:xfrm>
          </p:contentPart>
        </mc:Choice>
        <mc:Fallback>
          <p:pic>
            <p:nvPicPr>
              <p:cNvPr id="4" name="墨迹 3">
                <a:extLst>
                  <a:ext uri="{FF2B5EF4-FFF2-40B4-BE49-F238E27FC236}">
                    <a16:creationId xmlns:a16="http://schemas.microsoft.com/office/drawing/2014/main" id="{014D8E7D-820B-4BED-9E72-2112EFC5DBAF}"/>
                  </a:ext>
                </a:extLst>
              </p:cNvPr>
              <p:cNvPicPr/>
              <p:nvPr/>
            </p:nvPicPr>
            <p:blipFill>
              <a:blip r:embed="rId4"/>
              <a:stretch>
                <a:fillRect/>
              </a:stretch>
            </p:blipFill>
            <p:spPr>
              <a:xfrm>
                <a:off x="322200" y="4172400"/>
                <a:ext cx="11423520" cy="1633320"/>
              </a:xfrm>
              <a:prstGeom prst="rect">
                <a:avLst/>
              </a:prstGeom>
            </p:spPr>
          </p:pic>
        </mc:Fallback>
      </mc:AlternateContent>
    </p:spTree>
    <p:extLst>
      <p:ext uri="{BB962C8B-B14F-4D97-AF65-F5344CB8AC3E}">
        <p14:creationId xmlns:p14="http://schemas.microsoft.com/office/powerpoint/2010/main" val="1273038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Recovery Testing</a:t>
            </a:r>
          </a:p>
        </p:txBody>
      </p:sp>
      <p:sp>
        <p:nvSpPr>
          <p:cNvPr id="3" name="Content Placeholder 2"/>
          <p:cNvSpPr>
            <a:spLocks noGrp="1"/>
          </p:cNvSpPr>
          <p:nvPr>
            <p:ph idx="1"/>
          </p:nvPr>
        </p:nvSpPr>
        <p:spPr>
          <a:xfrm>
            <a:off x="448573" y="1257300"/>
            <a:ext cx="11369615" cy="4798892"/>
          </a:xfrm>
        </p:spPr>
        <p:txBody>
          <a:bodyPr>
            <a:normAutofit fontScale="92500" lnSpcReduction="10000"/>
          </a:bodyPr>
          <a:lstStyle/>
          <a:p>
            <a:pPr marL="609600" indent="-609600">
              <a:lnSpc>
                <a:spcPct val="120000"/>
              </a:lnSpc>
              <a:defRPr/>
            </a:pPr>
            <a:r>
              <a:rPr lang="en-US" altLang="zh-CN" dirty="0">
                <a:latin typeface="Arial" charset="0"/>
                <a:ea typeface="宋体" charset="0"/>
                <a:cs typeface="宋体" charset="0"/>
              </a:rPr>
              <a:t>Examples of recovery testing:</a:t>
            </a:r>
          </a:p>
          <a:p>
            <a:pPr marL="990600" lvl="1" indent="-533400">
              <a:lnSpc>
                <a:spcPct val="120000"/>
              </a:lnSpc>
              <a:defRPr/>
            </a:pPr>
            <a:r>
              <a:rPr lang="en-US" altLang="zh-CN" dirty="0">
                <a:latin typeface="Arial" charset="0"/>
                <a:ea typeface="宋体" charset="0"/>
                <a:cs typeface="宋体" charset="0"/>
              </a:rPr>
              <a:t>While the application is running, suddenly restart the computer and after that check the validity of the application's data integrity; </a:t>
            </a:r>
          </a:p>
          <a:p>
            <a:pPr marL="990600" lvl="1" indent="-533400">
              <a:lnSpc>
                <a:spcPct val="120000"/>
              </a:lnSpc>
              <a:defRPr/>
            </a:pPr>
            <a:r>
              <a:rPr lang="en-US" altLang="zh-CN" dirty="0">
                <a:latin typeface="Arial" charset="0"/>
                <a:ea typeface="宋体" charset="0"/>
                <a:cs typeface="宋体" charset="0"/>
              </a:rPr>
              <a:t>While the application receives data from the network, unplug and then in some time plug-in the cable, and analyze the application ability to continue receiving of data from the point, when network connection disappeared; </a:t>
            </a:r>
          </a:p>
          <a:p>
            <a:pPr marL="990600" lvl="1" indent="-533400">
              <a:lnSpc>
                <a:spcPct val="120000"/>
              </a:lnSpc>
              <a:defRPr/>
            </a:pPr>
            <a:r>
              <a:rPr lang="en-US" altLang="zh-CN" dirty="0">
                <a:latin typeface="Arial" charset="0"/>
                <a:ea typeface="宋体" charset="0"/>
                <a:cs typeface="宋体" charset="0"/>
              </a:rPr>
              <a:t>To restart the system while the browser will have definite number of sessions and after rebooting check, that it is able to recover all of them.</a:t>
            </a:r>
            <a:r>
              <a:rPr lang="en-US" altLang="zh-CN" sz="2400" dirty="0">
                <a:latin typeface="Arial" charset="0"/>
                <a:ea typeface="宋体" charset="0"/>
                <a:cs typeface="宋体" charset="0"/>
              </a:rPr>
              <a:t> </a:t>
            </a:r>
          </a:p>
          <a:p>
            <a:pPr marL="609600" indent="-609600">
              <a:lnSpc>
                <a:spcPct val="120000"/>
              </a:lnSpc>
              <a:defRPr/>
            </a:pPr>
            <a:endParaRPr lang="en-US" altLang="zh-CN" sz="2800" dirty="0">
              <a:latin typeface="Arial" charset="0"/>
              <a:ea typeface="宋体" charset="0"/>
              <a:cs typeface="宋体" charset="0"/>
            </a:endParaRP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18</a:t>
            </a:fld>
            <a:endParaRPr lang="en-US"/>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62F6D3E-C3C7-4CFF-BD34-2D7F3C6A24B5}"/>
                  </a:ext>
                </a:extLst>
              </p14:cNvPr>
              <p14:cNvContentPartPr/>
              <p14:nvPr/>
            </p14:nvContentPartPr>
            <p14:xfrm>
              <a:off x="4197240" y="2815920"/>
              <a:ext cx="6873840" cy="2381040"/>
            </p14:xfrm>
          </p:contentPart>
        </mc:Choice>
        <mc:Fallback>
          <p:pic>
            <p:nvPicPr>
              <p:cNvPr id="4" name="墨迹 3">
                <a:extLst>
                  <a:ext uri="{FF2B5EF4-FFF2-40B4-BE49-F238E27FC236}">
                    <a16:creationId xmlns:a16="http://schemas.microsoft.com/office/drawing/2014/main" id="{D62F6D3E-C3C7-4CFF-BD34-2D7F3C6A24B5}"/>
                  </a:ext>
                </a:extLst>
              </p:cNvPr>
              <p:cNvPicPr/>
              <p:nvPr/>
            </p:nvPicPr>
            <p:blipFill>
              <a:blip r:embed="rId3"/>
              <a:stretch>
                <a:fillRect/>
              </a:stretch>
            </p:blipFill>
            <p:spPr>
              <a:xfrm>
                <a:off x="4187880" y="2806560"/>
                <a:ext cx="6892560" cy="2399760"/>
              </a:xfrm>
              <a:prstGeom prst="rect">
                <a:avLst/>
              </a:prstGeom>
            </p:spPr>
          </p:pic>
        </mc:Fallback>
      </mc:AlternateContent>
    </p:spTree>
    <p:extLst>
      <p:ext uri="{BB962C8B-B14F-4D97-AF65-F5344CB8AC3E}">
        <p14:creationId xmlns:p14="http://schemas.microsoft.com/office/powerpoint/2010/main" val="579133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Testing</a:t>
            </a:r>
          </a:p>
        </p:txBody>
      </p:sp>
      <p:sp>
        <p:nvSpPr>
          <p:cNvPr id="3" name="Content Placeholder 2"/>
          <p:cNvSpPr>
            <a:spLocks noGrp="1"/>
          </p:cNvSpPr>
          <p:nvPr>
            <p:ph idx="1"/>
          </p:nvPr>
        </p:nvSpPr>
        <p:spPr/>
        <p:txBody>
          <a:bodyPr/>
          <a:lstStyle/>
          <a:p>
            <a:pPr>
              <a:defRPr/>
            </a:pPr>
            <a:r>
              <a:rPr lang="en-US" dirty="0"/>
              <a:t>Test installation instructions</a:t>
            </a:r>
          </a:p>
          <a:p>
            <a:pPr lvl="1">
              <a:defRPr/>
            </a:pPr>
            <a:r>
              <a:rPr lang="en-US" dirty="0"/>
              <a:t>How much of this can be automated?</a:t>
            </a:r>
          </a:p>
          <a:p>
            <a:pPr lvl="1">
              <a:defRPr/>
            </a:pPr>
            <a:r>
              <a:rPr lang="en-US" dirty="0"/>
              <a:t>Example of the interview software.</a:t>
            </a:r>
          </a:p>
          <a:p>
            <a:pPr>
              <a:defRPr/>
            </a:pPr>
            <a:r>
              <a:rPr lang="en-US" dirty="0"/>
              <a:t>Test on different computer platforms, if appropriate</a:t>
            </a:r>
          </a:p>
        </p:txBody>
      </p:sp>
      <p:sp>
        <p:nvSpPr>
          <p:cNvPr id="5" name="Slide Number Placeholder 4"/>
          <p:cNvSpPr>
            <a:spLocks noGrp="1"/>
          </p:cNvSpPr>
          <p:nvPr>
            <p:ph type="sldNum" sz="quarter" idx="12"/>
          </p:nvPr>
        </p:nvSpPr>
        <p:spPr/>
        <p:txBody>
          <a:bodyPr/>
          <a:lstStyle/>
          <a:p>
            <a:fld id="{81FF8363-EA71-3B4F-95CE-88CA3C0FA59B}" type="slidenum">
              <a:rPr lang="en-US" smtClean="0"/>
              <a:t>19</a:t>
            </a:fld>
            <a:endParaRPr lang="en-US"/>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C588C3F7-E109-4C04-8FDE-F5505F1E525B}"/>
                  </a:ext>
                </a:extLst>
              </p14:cNvPr>
              <p14:cNvContentPartPr/>
              <p14:nvPr/>
            </p14:nvContentPartPr>
            <p14:xfrm>
              <a:off x="3600360" y="2880000"/>
              <a:ext cx="4480920" cy="1549440"/>
            </p14:xfrm>
          </p:contentPart>
        </mc:Choice>
        <mc:Fallback>
          <p:pic>
            <p:nvPicPr>
              <p:cNvPr id="4" name="墨迹 3">
                <a:extLst>
                  <a:ext uri="{FF2B5EF4-FFF2-40B4-BE49-F238E27FC236}">
                    <a16:creationId xmlns:a16="http://schemas.microsoft.com/office/drawing/2014/main" id="{C588C3F7-E109-4C04-8FDE-F5505F1E525B}"/>
                  </a:ext>
                </a:extLst>
              </p:cNvPr>
              <p:cNvPicPr/>
              <p:nvPr/>
            </p:nvPicPr>
            <p:blipFill>
              <a:blip r:embed="rId3"/>
              <a:stretch>
                <a:fillRect/>
              </a:stretch>
            </p:blipFill>
            <p:spPr>
              <a:xfrm>
                <a:off x="3591000" y="2870640"/>
                <a:ext cx="4499640" cy="1568160"/>
              </a:xfrm>
              <a:prstGeom prst="rect">
                <a:avLst/>
              </a:prstGeom>
            </p:spPr>
          </p:pic>
        </mc:Fallback>
      </mc:AlternateContent>
    </p:spTree>
    <p:extLst>
      <p:ext uri="{BB962C8B-B14F-4D97-AF65-F5344CB8AC3E}">
        <p14:creationId xmlns:p14="http://schemas.microsoft.com/office/powerpoint/2010/main" val="109420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7" name="Content Placeholder 6"/>
          <p:cNvSpPr>
            <a:spLocks noGrp="1"/>
          </p:cNvSpPr>
          <p:nvPr>
            <p:ph idx="1"/>
          </p:nvPr>
        </p:nvSpPr>
        <p:spPr/>
        <p:txBody>
          <a:bodyPr/>
          <a:lstStyle/>
          <a:p>
            <a:r>
              <a:rPr lang="en-US" dirty="0"/>
              <a:t>Reason for System Testing</a:t>
            </a:r>
          </a:p>
          <a:p>
            <a:r>
              <a:rPr lang="en-US" dirty="0"/>
              <a:t>Example of some issues </a:t>
            </a:r>
          </a:p>
          <a:p>
            <a:r>
              <a:rPr lang="en-US" dirty="0"/>
              <a:t>Discussion of problems with system testing</a:t>
            </a:r>
          </a:p>
          <a:p>
            <a:r>
              <a:rPr lang="en-US" dirty="0"/>
              <a:t>Reviewing some different types of system testing</a:t>
            </a:r>
          </a:p>
        </p:txBody>
      </p:sp>
      <p:sp>
        <p:nvSpPr>
          <p:cNvPr id="4" name="Slide Number Placeholder 3"/>
          <p:cNvSpPr>
            <a:spLocks noGrp="1"/>
          </p:cNvSpPr>
          <p:nvPr>
            <p:ph type="sldNum" sz="quarter" idx="12"/>
          </p:nvPr>
        </p:nvSpPr>
        <p:spPr/>
        <p:txBody>
          <a:bodyPr/>
          <a:lstStyle/>
          <a:p>
            <a:fld id="{81FF8363-EA71-3B4F-95CE-88CA3C0FA59B}" type="slidenum">
              <a:rPr lang="en-US" smtClean="0"/>
              <a:t>2</a:t>
            </a:fld>
            <a:endParaRPr lang="en-US"/>
          </a:p>
        </p:txBody>
      </p:sp>
    </p:spTree>
    <p:extLst>
      <p:ext uri="{BB962C8B-B14F-4D97-AF65-F5344CB8AC3E}">
        <p14:creationId xmlns:p14="http://schemas.microsoft.com/office/powerpoint/2010/main" val="60132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Reason for System Testing</a:t>
            </a:r>
          </a:p>
          <a:p>
            <a:r>
              <a:rPr lang="en-US" dirty="0"/>
              <a:t>Example of some issues </a:t>
            </a:r>
          </a:p>
          <a:p>
            <a:r>
              <a:rPr lang="en-US" dirty="0"/>
              <a:t>Discussion of problems with system testing</a:t>
            </a:r>
          </a:p>
          <a:p>
            <a:r>
              <a:rPr lang="en-US" dirty="0"/>
              <a:t>Reviewing some different types of system testing, e.g. </a:t>
            </a:r>
          </a:p>
          <a:p>
            <a:pPr lvl="1"/>
            <a:r>
              <a:rPr lang="en-US" dirty="0"/>
              <a:t>GUI Testing </a:t>
            </a:r>
          </a:p>
          <a:p>
            <a:pPr lvl="1"/>
            <a:r>
              <a:rPr lang="en-US" dirty="0"/>
              <a:t>Exploratory Testing</a:t>
            </a:r>
          </a:p>
          <a:p>
            <a:pPr lvl="1"/>
            <a:r>
              <a:rPr lang="en-US" dirty="0"/>
              <a:t>Usability Testing</a:t>
            </a:r>
          </a:p>
          <a:p>
            <a:pPr lvl="1"/>
            <a:endParaRPr lang="en-US" dirty="0"/>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20</a:t>
            </a:fld>
            <a:endParaRPr lang="en-US"/>
          </a:p>
        </p:txBody>
      </p:sp>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704C62D1-C9C7-49E7-BD50-51C31F9DE2C4}"/>
                  </a:ext>
                </a:extLst>
              </p14:cNvPr>
              <p14:cNvContentPartPr/>
              <p14:nvPr/>
            </p14:nvContentPartPr>
            <p14:xfrm>
              <a:off x="5467320" y="1846080"/>
              <a:ext cx="3800160" cy="828000"/>
            </p14:xfrm>
          </p:contentPart>
        </mc:Choice>
        <mc:Fallback>
          <p:pic>
            <p:nvPicPr>
              <p:cNvPr id="6" name="墨迹 5">
                <a:extLst>
                  <a:ext uri="{FF2B5EF4-FFF2-40B4-BE49-F238E27FC236}">
                    <a16:creationId xmlns:a16="http://schemas.microsoft.com/office/drawing/2014/main" id="{704C62D1-C9C7-49E7-BD50-51C31F9DE2C4}"/>
                  </a:ext>
                </a:extLst>
              </p:cNvPr>
              <p:cNvPicPr/>
              <p:nvPr/>
            </p:nvPicPr>
            <p:blipFill>
              <a:blip r:embed="rId3"/>
              <a:stretch>
                <a:fillRect/>
              </a:stretch>
            </p:blipFill>
            <p:spPr>
              <a:xfrm>
                <a:off x="5457960" y="1836720"/>
                <a:ext cx="3818880" cy="846720"/>
              </a:xfrm>
              <a:prstGeom prst="rect">
                <a:avLst/>
              </a:prstGeom>
            </p:spPr>
          </p:pic>
        </mc:Fallback>
      </mc:AlternateContent>
    </p:spTree>
    <p:extLst>
      <p:ext uri="{BB962C8B-B14F-4D97-AF65-F5344CB8AC3E}">
        <p14:creationId xmlns:p14="http://schemas.microsoft.com/office/powerpoint/2010/main" val="85327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0AFF93-45AE-CC4D-A56A-612CB3C1AB5C}" type="slidenum">
              <a:rPr lang="en-US" smtClean="0"/>
              <a:t>21</a:t>
            </a:fld>
            <a:endParaRPr lang="en-US"/>
          </a:p>
        </p:txBody>
      </p:sp>
      <p:sp>
        <p:nvSpPr>
          <p:cNvPr id="5" name="Subtitle 4"/>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Any Questions?</a:t>
            </a:r>
          </a:p>
        </p:txBody>
      </p:sp>
      <p:sp>
        <p:nvSpPr>
          <p:cNvPr id="3" name="Footer Placeholder 2"/>
          <p:cNvSpPr>
            <a:spLocks noGrp="1"/>
          </p:cNvSpPr>
          <p:nvPr>
            <p:ph type="ftr" sz="quarter" idx="4294967295"/>
          </p:nvPr>
        </p:nvSpPr>
        <p:spPr>
          <a:xfrm>
            <a:off x="0" y="6356350"/>
            <a:ext cx="5657850" cy="365125"/>
          </a:xfrm>
        </p:spPr>
        <p:txBody>
          <a:bodyPr/>
          <a:lstStyle/>
          <a:p>
            <a:r>
              <a:rPr lang="en-US"/>
              <a:t>Chapter 6: System Testing</a:t>
            </a:r>
          </a:p>
        </p:txBody>
      </p:sp>
    </p:spTree>
    <p:extLst>
      <p:ext uri="{BB962C8B-B14F-4D97-AF65-F5344CB8AC3E}">
        <p14:creationId xmlns:p14="http://schemas.microsoft.com/office/powerpoint/2010/main" val="2037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3" name="Content Placeholder 2"/>
          <p:cNvSpPr>
            <a:spLocks noGrp="1"/>
          </p:cNvSpPr>
          <p:nvPr>
            <p:ph idx="1"/>
          </p:nvPr>
        </p:nvSpPr>
        <p:spPr/>
        <p:txBody>
          <a:bodyPr/>
          <a:lstStyle/>
          <a:p>
            <a:pPr>
              <a:defRPr/>
            </a:pPr>
            <a:r>
              <a:rPr lang="en-US" altLang="zh-CN" b="1" dirty="0">
                <a:latin typeface="Arial" charset="0"/>
                <a:ea typeface="宋体" charset="0"/>
                <a:cs typeface="宋体" charset="0"/>
              </a:rPr>
              <a:t>System testing</a:t>
            </a:r>
            <a:r>
              <a:rPr lang="zh-CN" altLang="en-US" dirty="0">
                <a:latin typeface="Arial" charset="0"/>
                <a:ea typeface="宋体" charset="0"/>
                <a:cs typeface="宋体" charset="0"/>
              </a:rPr>
              <a:t> </a:t>
            </a:r>
            <a:r>
              <a:rPr lang="en-US" altLang="zh-CN" dirty="0">
                <a:latin typeface="Arial" charset="0"/>
                <a:ea typeface="宋体" charset="0"/>
                <a:cs typeface="宋体" charset="0"/>
              </a:rPr>
              <a:t>is testing conducted on a complete, integrated system to evaluate the system's compliance with its requirements specifications. </a:t>
            </a:r>
          </a:p>
          <a:p>
            <a:pPr>
              <a:defRPr/>
            </a:pPr>
            <a:r>
              <a:rPr lang="en-US" altLang="zh-CN" dirty="0">
                <a:latin typeface="Arial" charset="0"/>
                <a:ea typeface="宋体" charset="0"/>
                <a:cs typeface="宋体" charset="0"/>
              </a:rPr>
              <a:t>System testing falls within the scope of black box testing, and as such, should require no knowledge of the inner design of the code or logic. </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3</a:t>
            </a:fld>
            <a:endParaRPr lang="en-US"/>
          </a:p>
        </p:txBody>
      </p:sp>
    </p:spTree>
    <p:extLst>
      <p:ext uri="{BB962C8B-B14F-4D97-AF65-F5344CB8AC3E}">
        <p14:creationId xmlns:p14="http://schemas.microsoft.com/office/powerpoint/2010/main" val="1366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6712"/>
          </a:xfrm>
        </p:spPr>
        <p:txBody>
          <a:bodyPr/>
          <a:lstStyle/>
          <a:p>
            <a:r>
              <a:rPr lang="en-US" dirty="0"/>
              <a:t>The V-model highlights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p:sp>
        <p:nvSpPr>
          <p:cNvPr id="6" name="Rectangle 5"/>
          <p:cNvSpPr/>
          <p:nvPr/>
        </p:nvSpPr>
        <p:spPr>
          <a:xfrm>
            <a:off x="2351584" y="2276872"/>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Functional</a:t>
            </a:r>
          </a:p>
          <a:p>
            <a:pPr algn="ctr"/>
            <a:r>
              <a:rPr lang="en-US" dirty="0"/>
              <a:t>Specification</a:t>
            </a:r>
          </a:p>
        </p:txBody>
      </p:sp>
      <p:sp>
        <p:nvSpPr>
          <p:cNvPr id="7" name="Rectangle 6"/>
          <p:cNvSpPr/>
          <p:nvPr/>
        </p:nvSpPr>
        <p:spPr>
          <a:xfrm>
            <a:off x="1703512" y="908720"/>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Requirements </a:t>
            </a:r>
          </a:p>
          <a:p>
            <a:pPr algn="ctr"/>
            <a:r>
              <a:rPr lang="en-US" dirty="0"/>
              <a:t>Specification</a:t>
            </a:r>
          </a:p>
        </p:txBody>
      </p:sp>
      <p:sp>
        <p:nvSpPr>
          <p:cNvPr id="8" name="Rectangle 7"/>
          <p:cNvSpPr/>
          <p:nvPr/>
        </p:nvSpPr>
        <p:spPr>
          <a:xfrm>
            <a:off x="3143672" y="3645024"/>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Architecture</a:t>
            </a:r>
          </a:p>
          <a:p>
            <a:pPr algn="ctr"/>
            <a:r>
              <a:rPr lang="en-US" dirty="0"/>
              <a:t>Specification</a:t>
            </a:r>
          </a:p>
        </p:txBody>
      </p:sp>
      <p:sp>
        <p:nvSpPr>
          <p:cNvPr id="9" name="Rectangle 8"/>
          <p:cNvSpPr/>
          <p:nvPr/>
        </p:nvSpPr>
        <p:spPr>
          <a:xfrm>
            <a:off x="4079776" y="4941168"/>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Module</a:t>
            </a:r>
          </a:p>
          <a:p>
            <a:pPr algn="ctr"/>
            <a:r>
              <a:rPr lang="en-US" dirty="0"/>
              <a:t>Specification</a:t>
            </a:r>
          </a:p>
        </p:txBody>
      </p:sp>
      <p:sp>
        <p:nvSpPr>
          <p:cNvPr id="10" name="Rectangle 9"/>
          <p:cNvSpPr/>
          <p:nvPr/>
        </p:nvSpPr>
        <p:spPr>
          <a:xfrm>
            <a:off x="6528048" y="4941168"/>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Unit</a:t>
            </a:r>
          </a:p>
          <a:p>
            <a:pPr algn="ctr"/>
            <a:r>
              <a:rPr lang="en-US" dirty="0"/>
              <a:t>Testing</a:t>
            </a:r>
          </a:p>
        </p:txBody>
      </p:sp>
      <p:sp>
        <p:nvSpPr>
          <p:cNvPr id="11" name="Rectangle 10"/>
          <p:cNvSpPr/>
          <p:nvPr/>
        </p:nvSpPr>
        <p:spPr>
          <a:xfrm>
            <a:off x="7320136" y="3645024"/>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Integration</a:t>
            </a:r>
          </a:p>
          <a:p>
            <a:pPr algn="ctr"/>
            <a:r>
              <a:rPr lang="en-US" dirty="0"/>
              <a:t>Testing</a:t>
            </a:r>
          </a:p>
        </p:txBody>
      </p:sp>
      <p:sp>
        <p:nvSpPr>
          <p:cNvPr id="12" name="Rectangle 11"/>
          <p:cNvSpPr/>
          <p:nvPr/>
        </p:nvSpPr>
        <p:spPr>
          <a:xfrm>
            <a:off x="7968208" y="2276872"/>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System</a:t>
            </a:r>
          </a:p>
          <a:p>
            <a:pPr algn="ctr"/>
            <a:r>
              <a:rPr lang="en-US" dirty="0"/>
              <a:t>Testing</a:t>
            </a:r>
          </a:p>
        </p:txBody>
      </p:sp>
      <p:sp>
        <p:nvSpPr>
          <p:cNvPr id="14" name="Rectangle 13"/>
          <p:cNvSpPr/>
          <p:nvPr/>
        </p:nvSpPr>
        <p:spPr>
          <a:xfrm>
            <a:off x="8688288" y="908720"/>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Acceptance Testing</a:t>
            </a:r>
          </a:p>
        </p:txBody>
      </p:sp>
      <p:sp>
        <p:nvSpPr>
          <p:cNvPr id="15" name="Rectangle 14"/>
          <p:cNvSpPr/>
          <p:nvPr/>
        </p:nvSpPr>
        <p:spPr>
          <a:xfrm>
            <a:off x="5663952" y="6165304"/>
            <a:ext cx="1080120"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Coding</a:t>
            </a:r>
          </a:p>
        </p:txBody>
      </p:sp>
      <p:cxnSp>
        <p:nvCxnSpPr>
          <p:cNvPr id="17" name="Straight Arrow Connector 16"/>
          <p:cNvCxnSpPr>
            <a:stCxn id="7" idx="2"/>
            <a:endCxn id="6" idx="0"/>
          </p:cNvCxnSpPr>
          <p:nvPr/>
        </p:nvCxnSpPr>
        <p:spPr>
          <a:xfrm>
            <a:off x="2567608" y="1844824"/>
            <a:ext cx="64807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6" idx="2"/>
            <a:endCxn id="8" idx="0"/>
          </p:cNvCxnSpPr>
          <p:nvPr/>
        </p:nvCxnSpPr>
        <p:spPr>
          <a:xfrm>
            <a:off x="3215680" y="3212976"/>
            <a:ext cx="79208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2"/>
            <a:endCxn id="9" idx="0"/>
          </p:cNvCxnSpPr>
          <p:nvPr/>
        </p:nvCxnSpPr>
        <p:spPr>
          <a:xfrm>
            <a:off x="4007768" y="4581128"/>
            <a:ext cx="936104"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9" idx="2"/>
            <a:endCxn id="15" idx="1"/>
          </p:cNvCxnSpPr>
          <p:nvPr/>
        </p:nvCxnSpPr>
        <p:spPr>
          <a:xfrm>
            <a:off x="4943872" y="5877272"/>
            <a:ext cx="720080"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5" idx="3"/>
            <a:endCxn id="10" idx="2"/>
          </p:cNvCxnSpPr>
          <p:nvPr/>
        </p:nvCxnSpPr>
        <p:spPr>
          <a:xfrm flipV="1">
            <a:off x="6744072" y="5877272"/>
            <a:ext cx="648072"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0" idx="0"/>
            <a:endCxn id="11" idx="2"/>
          </p:cNvCxnSpPr>
          <p:nvPr/>
        </p:nvCxnSpPr>
        <p:spPr>
          <a:xfrm flipV="1">
            <a:off x="7392144" y="4581128"/>
            <a:ext cx="79208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1" idx="0"/>
            <a:endCxn id="12" idx="2"/>
          </p:cNvCxnSpPr>
          <p:nvPr/>
        </p:nvCxnSpPr>
        <p:spPr>
          <a:xfrm flipV="1">
            <a:off x="8184232" y="3212976"/>
            <a:ext cx="64807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2" idx="0"/>
            <a:endCxn id="14" idx="2"/>
          </p:cNvCxnSpPr>
          <p:nvPr/>
        </p:nvCxnSpPr>
        <p:spPr>
          <a:xfrm flipV="1">
            <a:off x="8832304" y="1844824"/>
            <a:ext cx="72008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7" idx="3"/>
            <a:endCxn id="14" idx="1"/>
          </p:cNvCxnSpPr>
          <p:nvPr/>
        </p:nvCxnSpPr>
        <p:spPr>
          <a:xfrm>
            <a:off x="3431704" y="1376772"/>
            <a:ext cx="5256584"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6" idx="3"/>
            <a:endCxn id="12" idx="1"/>
          </p:cNvCxnSpPr>
          <p:nvPr/>
        </p:nvCxnSpPr>
        <p:spPr>
          <a:xfrm>
            <a:off x="4079776" y="2744924"/>
            <a:ext cx="3888432"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4871864" y="4113076"/>
            <a:ext cx="2448272"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9" idx="3"/>
            <a:endCxn id="10" idx="1"/>
          </p:cNvCxnSpPr>
          <p:nvPr/>
        </p:nvCxnSpPr>
        <p:spPr>
          <a:xfrm>
            <a:off x="5807968" y="5409220"/>
            <a:ext cx="720080"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165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Concepts</a:t>
            </a:r>
          </a:p>
        </p:txBody>
      </p:sp>
      <p:sp>
        <p:nvSpPr>
          <p:cNvPr id="3" name="Content Placeholder 2"/>
          <p:cNvSpPr>
            <a:spLocks noGrp="1"/>
          </p:cNvSpPr>
          <p:nvPr>
            <p:ph idx="1"/>
          </p:nvPr>
        </p:nvSpPr>
        <p:spPr/>
        <p:txBody>
          <a:bodyPr/>
          <a:lstStyle/>
          <a:p>
            <a:pPr>
              <a:defRPr/>
            </a:pPr>
            <a:r>
              <a:rPr lang="en-US" altLang="zh-CN" b="1" dirty="0">
                <a:latin typeface="Arial" charset="0"/>
                <a:ea typeface="宋体" charset="0"/>
                <a:cs typeface="宋体" charset="0"/>
              </a:rPr>
              <a:t>Why is system testing necessary?</a:t>
            </a:r>
          </a:p>
          <a:p>
            <a:pPr lvl="1">
              <a:defRPr/>
            </a:pPr>
            <a:r>
              <a:rPr lang="en-US" altLang="zh-CN" dirty="0">
                <a:latin typeface="Arial" charset="0"/>
                <a:ea typeface="宋体" charset="0"/>
                <a:cs typeface="宋体" charset="0"/>
              </a:rPr>
              <a:t>Some properties only verifiable at system level</a:t>
            </a:r>
          </a:p>
          <a:p>
            <a:pPr lvl="2">
              <a:defRPr/>
            </a:pPr>
            <a:r>
              <a:rPr lang="en-US" altLang="zh-CN" dirty="0">
                <a:latin typeface="Arial" charset="0"/>
                <a:ea typeface="宋体" charset="0"/>
                <a:cs typeface="宋体" charset="0"/>
              </a:rPr>
              <a:t>Installation</a:t>
            </a:r>
            <a:r>
              <a:rPr lang="en-US" altLang="zh-CN" dirty="0">
                <a:latin typeface="Arial" charset="0"/>
              </a:rPr>
              <a:t> , usability, compatibility, etc. </a:t>
            </a:r>
            <a:endParaRPr lang="en-US" altLang="zh-CN" dirty="0">
              <a:latin typeface="Arial" charset="0"/>
              <a:ea typeface="宋体" charset="0"/>
              <a:cs typeface="宋体" charset="0"/>
            </a:endParaRPr>
          </a:p>
          <a:p>
            <a:pPr lvl="1">
              <a:defRPr/>
            </a:pPr>
            <a:r>
              <a:rPr lang="en-US" altLang="zh-CN" dirty="0">
                <a:latin typeface="Arial" charset="0"/>
                <a:ea typeface="宋体" charset="0"/>
                <a:cs typeface="宋体" charset="0"/>
              </a:rPr>
              <a:t>We may involve users at this level</a:t>
            </a:r>
          </a:p>
          <a:p>
            <a:pPr lvl="2">
              <a:defRPr/>
            </a:pPr>
            <a:r>
              <a:rPr lang="en-US" altLang="zh-CN" dirty="0">
                <a:latin typeface="Arial" charset="0"/>
                <a:ea typeface="宋体" charset="0"/>
                <a:cs typeface="宋体" charset="0"/>
              </a:rPr>
              <a:t>Use cases may not map to any specific integration unit</a:t>
            </a:r>
          </a:p>
          <a:p>
            <a:pPr lvl="2">
              <a:defRPr/>
            </a:pPr>
            <a:r>
              <a:rPr lang="en-US" altLang="zh-CN" dirty="0">
                <a:latin typeface="Arial" charset="0"/>
                <a:ea typeface="宋体" charset="0"/>
                <a:cs typeface="宋体" charset="0"/>
              </a:rPr>
              <a:t>Use of alpha and beta tests</a:t>
            </a:r>
          </a:p>
          <a:p>
            <a:pPr lvl="1">
              <a:defRPr/>
            </a:pPr>
            <a:r>
              <a:rPr lang="en-US" altLang="zh-CN" dirty="0">
                <a:latin typeface="Arial" charset="0"/>
                <a:ea typeface="宋体" charset="0"/>
                <a:cs typeface="宋体" charset="0"/>
              </a:rPr>
              <a:t>The environment of the system is taken into account</a:t>
            </a:r>
          </a:p>
        </p:txBody>
      </p:sp>
      <p:sp>
        <p:nvSpPr>
          <p:cNvPr id="5" name="Slide Number Placeholder 4"/>
          <p:cNvSpPr>
            <a:spLocks noGrp="1"/>
          </p:cNvSpPr>
          <p:nvPr>
            <p:ph type="sldNum" sz="quarter" idx="12"/>
          </p:nvPr>
        </p:nvSpPr>
        <p:spPr/>
        <p:txBody>
          <a:bodyPr/>
          <a:lstStyle/>
          <a:p>
            <a:fld id="{81FF8363-EA71-3B4F-95CE-88CA3C0FA59B}" type="slidenum">
              <a:rPr lang="en-US" smtClean="0"/>
              <a:t>5</a:t>
            </a:fld>
            <a:endParaRPr lang="en-US"/>
          </a:p>
        </p:txBody>
      </p:sp>
    </p:spTree>
    <p:extLst>
      <p:ext uri="{BB962C8B-B14F-4D97-AF65-F5344CB8AC3E}">
        <p14:creationId xmlns:p14="http://schemas.microsoft.com/office/powerpoint/2010/main" val="5271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48573" y="152400"/>
            <a:ext cx="10219427" cy="1143000"/>
          </a:xfrm>
        </p:spPr>
        <p:txBody>
          <a:bodyPr/>
          <a:lstStyle/>
          <a:p>
            <a:pPr eaLnBrk="1" hangingPunct="1">
              <a:defRPr/>
            </a:pPr>
            <a:r>
              <a:rPr lang="en-US" altLang="zh-CN" dirty="0">
                <a:latin typeface="Arial" charset="0"/>
                <a:ea typeface="宋体" charset="0"/>
                <a:cs typeface="宋体" charset="0"/>
              </a:rPr>
              <a:t>System Testing Concepts</a:t>
            </a:r>
          </a:p>
        </p:txBody>
      </p:sp>
      <p:sp>
        <p:nvSpPr>
          <p:cNvPr id="20483" name="Rectangle 17"/>
          <p:cNvSpPr>
            <a:spLocks noChangeArrowheads="1"/>
          </p:cNvSpPr>
          <p:nvPr/>
        </p:nvSpPr>
        <p:spPr bwMode="auto">
          <a:xfrm>
            <a:off x="4224338" y="3230564"/>
            <a:ext cx="1655762" cy="935037"/>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1">
            <a:schemeClr val="accent6"/>
          </a:lnRef>
          <a:fillRef idx="3">
            <a:schemeClr val="accent6"/>
          </a:fillRef>
          <a:effectRef idx="2">
            <a:schemeClr val="accent6"/>
          </a:effectRef>
          <a:fontRef idx="minor">
            <a:schemeClr val="lt1"/>
          </a:fontRef>
        </p:style>
        <p:txBody>
          <a:bodyPr anchor="ctr"/>
          <a:lstStyle/>
          <a:p>
            <a:pPr algn="ctr"/>
            <a:r>
              <a:rPr lang="en-US" altLang="zh-CN">
                <a:latin typeface="Arial" charset="0"/>
                <a:ea typeface="宋体" charset="0"/>
                <a:cs typeface="宋体" charset="0"/>
              </a:rPr>
              <a:t>Non-functional Test</a:t>
            </a:r>
          </a:p>
        </p:txBody>
      </p:sp>
      <p:sp>
        <p:nvSpPr>
          <p:cNvPr id="20484" name="Rectangle 18"/>
          <p:cNvSpPr>
            <a:spLocks noChangeArrowheads="1"/>
          </p:cNvSpPr>
          <p:nvPr/>
        </p:nvSpPr>
        <p:spPr bwMode="auto">
          <a:xfrm>
            <a:off x="6311901" y="3230564"/>
            <a:ext cx="1655763" cy="935037"/>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1">
            <a:schemeClr val="accent6"/>
          </a:lnRef>
          <a:fillRef idx="3">
            <a:schemeClr val="accent6"/>
          </a:fillRef>
          <a:effectRef idx="2">
            <a:schemeClr val="accent6"/>
          </a:effectRef>
          <a:fontRef idx="minor">
            <a:schemeClr val="lt1"/>
          </a:fontRef>
        </p:style>
        <p:txBody>
          <a:bodyPr anchor="ctr"/>
          <a:lstStyle/>
          <a:p>
            <a:pPr algn="ctr"/>
            <a:r>
              <a:rPr lang="en-US" altLang="zh-CN">
                <a:latin typeface="Arial" charset="0"/>
                <a:ea typeface="宋体" charset="0"/>
                <a:cs typeface="宋体" charset="0"/>
              </a:rPr>
              <a:t>Acceptance Test</a:t>
            </a:r>
          </a:p>
        </p:txBody>
      </p:sp>
      <p:sp>
        <p:nvSpPr>
          <p:cNvPr id="20485" name="Rectangle 19"/>
          <p:cNvSpPr>
            <a:spLocks noChangeArrowheads="1"/>
          </p:cNvSpPr>
          <p:nvPr/>
        </p:nvSpPr>
        <p:spPr bwMode="auto">
          <a:xfrm>
            <a:off x="2135188" y="3230564"/>
            <a:ext cx="1655762" cy="935037"/>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1">
            <a:schemeClr val="accent6"/>
          </a:lnRef>
          <a:fillRef idx="3">
            <a:schemeClr val="accent6"/>
          </a:fillRef>
          <a:effectRef idx="2">
            <a:schemeClr val="accent6"/>
          </a:effectRef>
          <a:fontRef idx="minor">
            <a:schemeClr val="lt1"/>
          </a:fontRef>
        </p:style>
        <p:txBody>
          <a:bodyPr anchor="ctr"/>
          <a:lstStyle/>
          <a:p>
            <a:pPr algn="ctr"/>
            <a:r>
              <a:rPr lang="en-US" altLang="zh-CN">
                <a:latin typeface="Arial" charset="0"/>
                <a:ea typeface="宋体" charset="0"/>
                <a:cs typeface="宋体" charset="0"/>
              </a:rPr>
              <a:t>Function Test</a:t>
            </a:r>
          </a:p>
        </p:txBody>
      </p:sp>
      <p:sp>
        <p:nvSpPr>
          <p:cNvPr id="20486" name="Rectangle 20"/>
          <p:cNvSpPr>
            <a:spLocks noChangeArrowheads="1"/>
          </p:cNvSpPr>
          <p:nvPr/>
        </p:nvSpPr>
        <p:spPr bwMode="auto">
          <a:xfrm>
            <a:off x="8401051" y="3230564"/>
            <a:ext cx="1655763" cy="935037"/>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1">
            <a:schemeClr val="accent6"/>
          </a:lnRef>
          <a:fillRef idx="3">
            <a:schemeClr val="accent6"/>
          </a:fillRef>
          <a:effectRef idx="2">
            <a:schemeClr val="accent6"/>
          </a:effectRef>
          <a:fontRef idx="minor">
            <a:schemeClr val="lt1"/>
          </a:fontRef>
        </p:style>
        <p:txBody>
          <a:bodyPr anchor="ctr"/>
          <a:lstStyle/>
          <a:p>
            <a:pPr algn="ctr"/>
            <a:r>
              <a:rPr lang="en-US" altLang="zh-CN">
                <a:latin typeface="Arial" charset="0"/>
                <a:ea typeface="宋体" charset="0"/>
                <a:cs typeface="宋体" charset="0"/>
              </a:rPr>
              <a:t>Installation Test</a:t>
            </a:r>
          </a:p>
        </p:txBody>
      </p:sp>
      <p:cxnSp>
        <p:nvCxnSpPr>
          <p:cNvPr id="20487" name="AutoShape 22"/>
          <p:cNvCxnSpPr>
            <a:cxnSpLocks noChangeShapeType="1"/>
            <a:stCxn id="20485" idx="3"/>
            <a:endCxn id="20483" idx="1"/>
          </p:cNvCxnSpPr>
          <p:nvPr/>
        </p:nvCxnSpPr>
        <p:spPr bwMode="auto">
          <a:xfrm>
            <a:off x="3790950" y="3698875"/>
            <a:ext cx="433388"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0488" name="AutoShape 23"/>
          <p:cNvCxnSpPr>
            <a:cxnSpLocks noChangeShapeType="1"/>
            <a:stCxn id="20483" idx="3"/>
            <a:endCxn id="20484" idx="1"/>
          </p:cNvCxnSpPr>
          <p:nvPr/>
        </p:nvCxnSpPr>
        <p:spPr bwMode="auto">
          <a:xfrm>
            <a:off x="5880100" y="3698875"/>
            <a:ext cx="4318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0489" name="AutoShape 24"/>
          <p:cNvCxnSpPr>
            <a:cxnSpLocks noChangeShapeType="1"/>
            <a:stCxn id="20484" idx="3"/>
            <a:endCxn id="20486" idx="1"/>
          </p:cNvCxnSpPr>
          <p:nvPr/>
        </p:nvCxnSpPr>
        <p:spPr bwMode="auto">
          <a:xfrm>
            <a:off x="7967664" y="3698875"/>
            <a:ext cx="433387"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0490" name="Line 25"/>
          <p:cNvSpPr>
            <a:spLocks noChangeShapeType="1"/>
          </p:cNvSpPr>
          <p:nvPr/>
        </p:nvSpPr>
        <p:spPr bwMode="auto">
          <a:xfrm>
            <a:off x="1774826" y="3733800"/>
            <a:ext cx="360363"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91" name="Line 26"/>
          <p:cNvSpPr>
            <a:spLocks noChangeShapeType="1"/>
          </p:cNvSpPr>
          <p:nvPr/>
        </p:nvSpPr>
        <p:spPr bwMode="auto">
          <a:xfrm>
            <a:off x="10056813" y="3662363"/>
            <a:ext cx="360362"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92" name="Text Box 27"/>
          <p:cNvSpPr txBox="1">
            <a:spLocks noChangeArrowheads="1"/>
          </p:cNvSpPr>
          <p:nvPr/>
        </p:nvSpPr>
        <p:spPr bwMode="auto">
          <a:xfrm>
            <a:off x="2100262" y="1646238"/>
            <a:ext cx="1800225"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System functional requirements</a:t>
            </a:r>
          </a:p>
        </p:txBody>
      </p:sp>
      <p:sp>
        <p:nvSpPr>
          <p:cNvPr id="20493" name="Text Box 28"/>
          <p:cNvSpPr txBox="1">
            <a:spLocks noChangeArrowheads="1"/>
          </p:cNvSpPr>
          <p:nvPr/>
        </p:nvSpPr>
        <p:spPr bwMode="auto">
          <a:xfrm>
            <a:off x="4152106" y="1661321"/>
            <a:ext cx="1800225"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Other</a:t>
            </a:r>
          </a:p>
          <a:p>
            <a:pPr algn="ctr" eaLnBrk="1" hangingPunct="1"/>
            <a:r>
              <a:rPr lang="en-US" altLang="zh-CN" sz="1800" dirty="0">
                <a:latin typeface="Arial" charset="0"/>
                <a:ea typeface="宋体" charset="0"/>
                <a:cs typeface="宋体" charset="0"/>
              </a:rPr>
              <a:t>software requirements</a:t>
            </a:r>
          </a:p>
        </p:txBody>
      </p:sp>
      <p:sp>
        <p:nvSpPr>
          <p:cNvPr id="20494" name="Text Box 29"/>
          <p:cNvSpPr txBox="1">
            <a:spLocks noChangeArrowheads="1"/>
          </p:cNvSpPr>
          <p:nvPr/>
        </p:nvSpPr>
        <p:spPr bwMode="auto">
          <a:xfrm>
            <a:off x="6383339" y="1657350"/>
            <a:ext cx="17287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Customer requirements</a:t>
            </a:r>
          </a:p>
          <a:p>
            <a:pPr algn="ctr" eaLnBrk="1" hangingPunct="1"/>
            <a:r>
              <a:rPr lang="en-US" altLang="zh-CN" sz="1800" dirty="0">
                <a:latin typeface="Arial" charset="0"/>
                <a:ea typeface="宋体" charset="0"/>
                <a:cs typeface="宋体" charset="0"/>
              </a:rPr>
              <a:t>specification</a:t>
            </a:r>
          </a:p>
        </p:txBody>
      </p:sp>
      <p:sp>
        <p:nvSpPr>
          <p:cNvPr id="20495" name="Text Box 30"/>
          <p:cNvSpPr txBox="1">
            <a:spLocks noChangeArrowheads="1"/>
          </p:cNvSpPr>
          <p:nvPr/>
        </p:nvSpPr>
        <p:spPr bwMode="auto">
          <a:xfrm>
            <a:off x="8472489" y="1646238"/>
            <a:ext cx="1584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User</a:t>
            </a:r>
          </a:p>
          <a:p>
            <a:pPr algn="ctr" eaLnBrk="1" hangingPunct="1"/>
            <a:r>
              <a:rPr lang="en-US" altLang="zh-CN" sz="1800" dirty="0">
                <a:latin typeface="Arial" charset="0"/>
                <a:ea typeface="宋体" charset="0"/>
                <a:cs typeface="宋体" charset="0"/>
              </a:rPr>
              <a:t>environment</a:t>
            </a:r>
          </a:p>
        </p:txBody>
      </p:sp>
      <p:sp>
        <p:nvSpPr>
          <p:cNvPr id="20496" name="Line 32"/>
          <p:cNvSpPr>
            <a:spLocks noChangeShapeType="1"/>
          </p:cNvSpPr>
          <p:nvPr/>
        </p:nvSpPr>
        <p:spPr bwMode="auto">
          <a:xfrm>
            <a:off x="3000375" y="2654301"/>
            <a:ext cx="0" cy="57626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97" name="Line 33"/>
          <p:cNvSpPr>
            <a:spLocks noChangeShapeType="1"/>
          </p:cNvSpPr>
          <p:nvPr/>
        </p:nvSpPr>
        <p:spPr bwMode="auto">
          <a:xfrm>
            <a:off x="5087938" y="2654301"/>
            <a:ext cx="0" cy="57626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98" name="Line 34"/>
          <p:cNvSpPr>
            <a:spLocks noChangeShapeType="1"/>
          </p:cNvSpPr>
          <p:nvPr/>
        </p:nvSpPr>
        <p:spPr bwMode="auto">
          <a:xfrm>
            <a:off x="7175500" y="2654301"/>
            <a:ext cx="0" cy="57626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99" name="Line 35"/>
          <p:cNvSpPr>
            <a:spLocks noChangeShapeType="1"/>
          </p:cNvSpPr>
          <p:nvPr/>
        </p:nvSpPr>
        <p:spPr bwMode="auto">
          <a:xfrm>
            <a:off x="9264650" y="2654301"/>
            <a:ext cx="0" cy="57626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502" name="Text Box 39"/>
          <p:cNvSpPr txBox="1">
            <a:spLocks noChangeArrowheads="1"/>
          </p:cNvSpPr>
          <p:nvPr/>
        </p:nvSpPr>
        <p:spPr bwMode="auto">
          <a:xfrm>
            <a:off x="3287714" y="4330700"/>
            <a:ext cx="15128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Functioning system</a:t>
            </a:r>
          </a:p>
        </p:txBody>
      </p:sp>
      <p:sp>
        <p:nvSpPr>
          <p:cNvPr id="20503" name="Text Box 41"/>
          <p:cNvSpPr txBox="1">
            <a:spLocks noChangeArrowheads="1"/>
          </p:cNvSpPr>
          <p:nvPr/>
        </p:nvSpPr>
        <p:spPr bwMode="auto">
          <a:xfrm>
            <a:off x="5448300" y="4343401"/>
            <a:ext cx="146050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a:latin typeface="Arial" charset="0"/>
                <a:ea typeface="宋体" charset="0"/>
                <a:cs typeface="宋体" charset="0"/>
              </a:rPr>
              <a:t>Verified</a:t>
            </a:r>
          </a:p>
          <a:p>
            <a:pPr algn="ctr" eaLnBrk="1" hangingPunct="1"/>
            <a:r>
              <a:rPr lang="en-US" altLang="zh-CN" sz="1800">
                <a:latin typeface="Arial" charset="0"/>
                <a:ea typeface="宋体" charset="0"/>
                <a:cs typeface="宋体" charset="0"/>
              </a:rPr>
              <a:t>validated</a:t>
            </a:r>
          </a:p>
          <a:p>
            <a:pPr algn="ctr" eaLnBrk="1" hangingPunct="1"/>
            <a:r>
              <a:rPr lang="en-US" altLang="zh-CN" sz="1800">
                <a:latin typeface="Arial" charset="0"/>
                <a:ea typeface="宋体" charset="0"/>
                <a:cs typeface="宋体" charset="0"/>
              </a:rPr>
              <a:t>software</a:t>
            </a:r>
          </a:p>
          <a:p>
            <a:pPr algn="ctr" eaLnBrk="1" hangingPunct="1"/>
            <a:endParaRPr lang="en-US" altLang="zh-CN" sz="1800">
              <a:latin typeface="Arial" charset="0"/>
              <a:ea typeface="宋体" charset="0"/>
              <a:cs typeface="宋体" charset="0"/>
            </a:endParaRPr>
          </a:p>
        </p:txBody>
      </p:sp>
      <p:sp>
        <p:nvSpPr>
          <p:cNvPr id="20504" name="Text Box 42"/>
          <p:cNvSpPr txBox="1">
            <a:spLocks noChangeArrowheads="1"/>
          </p:cNvSpPr>
          <p:nvPr/>
        </p:nvSpPr>
        <p:spPr bwMode="auto">
          <a:xfrm>
            <a:off x="7608888" y="4383088"/>
            <a:ext cx="14605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a:latin typeface="Arial" charset="0"/>
                <a:ea typeface="宋体" charset="0"/>
                <a:cs typeface="宋体" charset="0"/>
              </a:rPr>
              <a:t>Accepted system</a:t>
            </a:r>
          </a:p>
        </p:txBody>
      </p:sp>
      <p:sp>
        <p:nvSpPr>
          <p:cNvPr id="3" name="Slide Number Placeholder 2"/>
          <p:cNvSpPr>
            <a:spLocks noGrp="1"/>
          </p:cNvSpPr>
          <p:nvPr>
            <p:ph type="sldNum" sz="quarter" idx="12"/>
          </p:nvPr>
        </p:nvSpPr>
        <p:spPr/>
        <p:txBody>
          <a:bodyPr/>
          <a:lstStyle/>
          <a:p>
            <a:fld id="{D90AFF93-45AE-CC4D-A56A-612CB3C1AB5C}" type="slidenum">
              <a:rPr lang="en-US" smtClean="0"/>
              <a:t>6</a:t>
            </a:fld>
            <a:endParaRPr lang="en-US"/>
          </a:p>
        </p:txBody>
      </p:sp>
      <p:sp>
        <p:nvSpPr>
          <p:cNvPr id="28" name="Text Box 39">
            <a:extLst>
              <a:ext uri="{FF2B5EF4-FFF2-40B4-BE49-F238E27FC236}">
                <a16:creationId xmlns:a16="http://schemas.microsoft.com/office/drawing/2014/main" id="{3A9B16B1-8169-D24C-9CA7-37433B3B100C}"/>
              </a:ext>
            </a:extLst>
          </p:cNvPr>
          <p:cNvSpPr txBox="1">
            <a:spLocks noChangeArrowheads="1"/>
          </p:cNvSpPr>
          <p:nvPr/>
        </p:nvSpPr>
        <p:spPr bwMode="auto">
          <a:xfrm>
            <a:off x="230189" y="3344862"/>
            <a:ext cx="151288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Integrated</a:t>
            </a:r>
          </a:p>
          <a:p>
            <a:pPr algn="ctr" eaLnBrk="1" hangingPunct="1"/>
            <a:r>
              <a:rPr lang="en-US" altLang="zh-CN" sz="1800" dirty="0">
                <a:latin typeface="Arial" charset="0"/>
                <a:ea typeface="宋体" charset="0"/>
                <a:cs typeface="宋体" charset="0"/>
              </a:rPr>
              <a:t>Modules</a:t>
            </a:r>
          </a:p>
        </p:txBody>
      </p:sp>
      <p:sp>
        <p:nvSpPr>
          <p:cNvPr id="29" name="Text Box 39">
            <a:extLst>
              <a:ext uri="{FF2B5EF4-FFF2-40B4-BE49-F238E27FC236}">
                <a16:creationId xmlns:a16="http://schemas.microsoft.com/office/drawing/2014/main" id="{445BFE3D-2125-4343-BA9A-9DB780A8B35B}"/>
              </a:ext>
            </a:extLst>
          </p:cNvPr>
          <p:cNvSpPr txBox="1">
            <a:spLocks noChangeArrowheads="1"/>
          </p:cNvSpPr>
          <p:nvPr/>
        </p:nvSpPr>
        <p:spPr bwMode="auto">
          <a:xfrm>
            <a:off x="10431464" y="3287712"/>
            <a:ext cx="151288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System in </a:t>
            </a:r>
          </a:p>
          <a:p>
            <a:pPr algn="ctr" eaLnBrk="1" hangingPunct="1"/>
            <a:r>
              <a:rPr lang="en-US" altLang="zh-CN" sz="1800" dirty="0">
                <a:latin typeface="Arial" charset="0"/>
                <a:ea typeface="宋体" charset="0"/>
                <a:cs typeface="宋体" charset="0"/>
              </a:rPr>
              <a:t>use</a:t>
            </a:r>
          </a:p>
        </p:txBody>
      </p:sp>
    </p:spTree>
    <p:extLst>
      <p:ext uri="{BB962C8B-B14F-4D97-AF65-F5344CB8AC3E}">
        <p14:creationId xmlns:p14="http://schemas.microsoft.com/office/powerpoint/2010/main" val="100371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5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4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0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49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49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4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4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0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49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4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4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4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84" grpId="0" animBg="1"/>
      <p:bldP spid="20485" grpId="0" animBg="1"/>
      <p:bldP spid="20486" grpId="0" animBg="1"/>
      <p:bldP spid="20490" grpId="0" animBg="1"/>
      <p:bldP spid="20491" grpId="0" animBg="1"/>
      <p:bldP spid="20492" grpId="0"/>
      <p:bldP spid="20493" grpId="0"/>
      <p:bldP spid="20494" grpId="0"/>
      <p:bldP spid="20495" grpId="0"/>
      <p:bldP spid="20496" grpId="0" animBg="1"/>
      <p:bldP spid="20497" grpId="0" animBg="1"/>
      <p:bldP spid="20498" grpId="0" animBg="1"/>
      <p:bldP spid="20499" grpId="0" animBg="1"/>
      <p:bldP spid="20502" grpId="0"/>
      <p:bldP spid="20503" grpId="0"/>
      <p:bldP spid="20504"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Methods</a:t>
            </a:r>
          </a:p>
        </p:txBody>
      </p:sp>
      <p:sp>
        <p:nvSpPr>
          <p:cNvPr id="3" name="Content Placeholder 2"/>
          <p:cNvSpPr>
            <a:spLocks noGrp="1"/>
          </p:cNvSpPr>
          <p:nvPr>
            <p:ph idx="1"/>
          </p:nvPr>
        </p:nvSpPr>
        <p:spPr/>
        <p:txBody>
          <a:bodyPr/>
          <a:lstStyle/>
          <a:p>
            <a:pPr>
              <a:defRPr/>
            </a:pPr>
            <a:r>
              <a:rPr lang="en-US" dirty="0"/>
              <a:t>Some example system testing methods: </a:t>
            </a:r>
          </a:p>
          <a:p>
            <a:pPr lvl="1">
              <a:defRPr/>
            </a:pPr>
            <a:r>
              <a:rPr lang="en-US" dirty="0"/>
              <a:t>System functionality Testing</a:t>
            </a:r>
          </a:p>
          <a:p>
            <a:pPr lvl="1">
              <a:defRPr/>
            </a:pPr>
            <a:r>
              <a:rPr lang="en-US" dirty="0"/>
              <a:t>GUI Testing</a:t>
            </a:r>
          </a:p>
          <a:p>
            <a:pPr lvl="1">
              <a:defRPr/>
            </a:pPr>
            <a:r>
              <a:rPr lang="en-US" dirty="0"/>
              <a:t>Usability Testing and Accessibility Testing </a:t>
            </a:r>
          </a:p>
          <a:p>
            <a:pPr lvl="1">
              <a:defRPr/>
            </a:pPr>
            <a:r>
              <a:rPr lang="en-US" dirty="0"/>
              <a:t>Performance Testing </a:t>
            </a:r>
          </a:p>
          <a:p>
            <a:pPr lvl="1">
              <a:defRPr/>
            </a:pPr>
            <a:r>
              <a:rPr lang="en-US" dirty="0"/>
              <a:t>Recovery Testing</a:t>
            </a:r>
          </a:p>
          <a:p>
            <a:pPr lvl="1">
              <a:defRPr/>
            </a:pPr>
            <a:r>
              <a:rPr lang="en-US" dirty="0"/>
              <a:t>Installation Testing</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p:spTree>
    <p:extLst>
      <p:ext uri="{BB962C8B-B14F-4D97-AF65-F5344CB8AC3E}">
        <p14:creationId xmlns:p14="http://schemas.microsoft.com/office/powerpoint/2010/main" val="1292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Functionality Testing</a:t>
            </a:r>
          </a:p>
        </p:txBody>
      </p:sp>
      <p:sp>
        <p:nvSpPr>
          <p:cNvPr id="3" name="Content Placeholder 2"/>
          <p:cNvSpPr>
            <a:spLocks noGrp="1"/>
          </p:cNvSpPr>
          <p:nvPr>
            <p:ph idx="1"/>
          </p:nvPr>
        </p:nvSpPr>
        <p:spPr>
          <a:xfrm>
            <a:off x="448573" y="1428809"/>
            <a:ext cx="11369615" cy="4351338"/>
          </a:xfrm>
        </p:spPr>
        <p:txBody>
          <a:bodyPr/>
          <a:lstStyle/>
          <a:p>
            <a:r>
              <a:rPr lang="en-US" dirty="0"/>
              <a:t>Automate tests where possible</a:t>
            </a:r>
          </a:p>
          <a:p>
            <a:r>
              <a:rPr lang="en-US" dirty="0"/>
              <a:t>Create test scripts for other areas where a user will perform manual testing </a:t>
            </a:r>
          </a:p>
          <a:p>
            <a:pPr lvl="1"/>
            <a:r>
              <a:rPr lang="en-US" dirty="0"/>
              <a:t>Detailed script that specifies what is to be done for each test case</a:t>
            </a:r>
          </a:p>
          <a:p>
            <a:pPr lvl="1"/>
            <a:r>
              <a:rPr lang="en-US" dirty="0"/>
              <a:t>A general script that talks about things to test, but does not specify every item in the test</a:t>
            </a:r>
          </a:p>
          <a:p>
            <a:pPr lvl="2"/>
            <a:r>
              <a:rPr lang="en-US" dirty="0"/>
              <a:t>Exploratory Testing </a:t>
            </a:r>
          </a:p>
        </p:txBody>
      </p:sp>
      <p:sp>
        <p:nvSpPr>
          <p:cNvPr id="5" name="Slide Number Placeholder 4"/>
          <p:cNvSpPr>
            <a:spLocks noGrp="1"/>
          </p:cNvSpPr>
          <p:nvPr>
            <p:ph type="sldNum" sz="quarter" idx="12"/>
          </p:nvPr>
        </p:nvSpPr>
        <p:spPr/>
        <p:txBody>
          <a:bodyPr/>
          <a:lstStyle/>
          <a:p>
            <a:fld id="{81FF8363-EA71-3B4F-95CE-88CA3C0FA59B}" type="slidenum">
              <a:rPr lang="en-US" smtClean="0"/>
              <a:t>8</a:t>
            </a:fld>
            <a:endParaRPr lang="en-US"/>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A107F10D-D2B8-4CC4-B98E-AF8C0EDB3CE8}"/>
                  </a:ext>
                </a:extLst>
              </p14:cNvPr>
              <p14:cNvContentPartPr/>
              <p14:nvPr/>
            </p14:nvContentPartPr>
            <p14:xfrm>
              <a:off x="238680" y="1743480"/>
              <a:ext cx="10519920" cy="3302280"/>
            </p14:xfrm>
          </p:contentPart>
        </mc:Choice>
        <mc:Fallback>
          <p:pic>
            <p:nvPicPr>
              <p:cNvPr id="4" name="墨迹 3">
                <a:extLst>
                  <a:ext uri="{FF2B5EF4-FFF2-40B4-BE49-F238E27FC236}">
                    <a16:creationId xmlns:a16="http://schemas.microsoft.com/office/drawing/2014/main" id="{A107F10D-D2B8-4CC4-B98E-AF8C0EDB3CE8}"/>
                  </a:ext>
                </a:extLst>
              </p:cNvPr>
              <p:cNvPicPr/>
              <p:nvPr/>
            </p:nvPicPr>
            <p:blipFill>
              <a:blip r:embed="rId3"/>
              <a:stretch>
                <a:fillRect/>
              </a:stretch>
            </p:blipFill>
            <p:spPr>
              <a:xfrm>
                <a:off x="229320" y="1734120"/>
                <a:ext cx="10538640" cy="3321000"/>
              </a:xfrm>
              <a:prstGeom prst="rect">
                <a:avLst/>
              </a:prstGeom>
            </p:spPr>
          </p:pic>
        </mc:Fallback>
      </mc:AlternateContent>
    </p:spTree>
    <p:extLst>
      <p:ext uri="{BB962C8B-B14F-4D97-AF65-F5344CB8AC3E}">
        <p14:creationId xmlns:p14="http://schemas.microsoft.com/office/powerpoint/2010/main" val="130381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7143"/>
            <a:ext cx="11369615" cy="1325563"/>
          </a:xfrm>
        </p:spPr>
        <p:txBody>
          <a:bodyPr/>
          <a:lstStyle/>
          <a:p>
            <a:r>
              <a:rPr lang="en-US" dirty="0"/>
              <a:t>Example Test System: More formal</a:t>
            </a:r>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p:pic>
        <p:nvPicPr>
          <p:cNvPr id="6" name="Content Placeholder 5"/>
          <p:cNvPicPr>
            <a:picLocks noGrp="1" noChangeAspect="1"/>
          </p:cNvPicPr>
          <p:nvPr>
            <p:ph idx="1"/>
          </p:nvPr>
        </p:nvPicPr>
        <p:blipFill>
          <a:blip r:embed="rId3"/>
          <a:srcRect t="-12840" b="-12840"/>
          <a:stretch>
            <a:fillRect/>
          </a:stretch>
        </p:blipFill>
        <p:spPr>
          <a:xfrm>
            <a:off x="596347" y="426022"/>
            <a:ext cx="10021113" cy="6216802"/>
          </a:xfrm>
          <a:prstGeom prst="rect">
            <a:avLst/>
          </a:prstGeom>
        </p:spPr>
      </p:pic>
    </p:spTree>
    <p:extLst>
      <p:ext uri="{BB962C8B-B14F-4D97-AF65-F5344CB8AC3E}">
        <p14:creationId xmlns:p14="http://schemas.microsoft.com/office/powerpoint/2010/main" val="22148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2266</TotalTime>
  <Words>1194</Words>
  <Application>Microsoft Office PowerPoint</Application>
  <PresentationFormat>宽屏</PresentationFormat>
  <Paragraphs>186</Paragraphs>
  <Slides>21</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Arial</vt:lpstr>
      <vt:lpstr>Calibri</vt:lpstr>
      <vt:lpstr>Calibri Light</vt:lpstr>
      <vt:lpstr>Office Theme</vt:lpstr>
      <vt:lpstr>System Testing</vt:lpstr>
      <vt:lpstr>Overview</vt:lpstr>
      <vt:lpstr>Concepts</vt:lpstr>
      <vt:lpstr>The V-model highlights testing</vt:lpstr>
      <vt:lpstr>System Testing Concepts</vt:lpstr>
      <vt:lpstr>System Testing Concepts</vt:lpstr>
      <vt:lpstr>System Testing Methods</vt:lpstr>
      <vt:lpstr>System Functionality Testing</vt:lpstr>
      <vt:lpstr>Example Test System: More formal</vt:lpstr>
      <vt:lpstr>Example: Exploratory Testing Less Formal</vt:lpstr>
      <vt:lpstr>GUI Testing</vt:lpstr>
      <vt:lpstr>Example: ‘Robot’ facility in Java</vt:lpstr>
      <vt:lpstr>Accessibility</vt:lpstr>
      <vt:lpstr>Performance Testing</vt:lpstr>
      <vt:lpstr>Compatibility(兼容性) Testing (1)</vt:lpstr>
      <vt:lpstr>Compatibility Testing (2)</vt:lpstr>
      <vt:lpstr>Recovery Testing</vt:lpstr>
      <vt:lpstr>Examples of Recovery Testing</vt:lpstr>
      <vt:lpstr>Installation Testing</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Testing</dc:title>
  <dc:creator>Neil Taylor [nst]</dc:creator>
  <cp:lastModifiedBy>泠然 杨</cp:lastModifiedBy>
  <cp:revision>32</cp:revision>
  <dcterms:created xsi:type="dcterms:W3CDTF">2016-04-04T22:48:53Z</dcterms:created>
  <dcterms:modified xsi:type="dcterms:W3CDTF">2019-12-10T14:03:06Z</dcterms:modified>
</cp:coreProperties>
</file>