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ink/ink8.xml" ContentType="application/inkml+xml"/>
  <Override PartName="/ppt/notesSlides/notesSlide8.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ink/ink1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ink/ink13.xml" ContentType="application/inkml+xml"/>
  <Override PartName="/ppt/notesSlides/notesSlide21.xml" ContentType="application/vnd.openxmlformats-officedocument.presentationml.notesSlide+xml"/>
  <Override PartName="/ppt/ink/ink14.xml" ContentType="application/inkml+xml"/>
  <Override PartName="/ppt/notesSlides/notesSlide22.xml" ContentType="application/vnd.openxmlformats-officedocument.presentationml.notesSlide+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85" r:id="rId4"/>
    <p:sldId id="286" r:id="rId5"/>
    <p:sldId id="287" r:id="rId6"/>
    <p:sldId id="260" r:id="rId7"/>
    <p:sldId id="261" r:id="rId8"/>
    <p:sldId id="288" r:id="rId9"/>
    <p:sldId id="262" r:id="rId10"/>
    <p:sldId id="289" r:id="rId11"/>
    <p:sldId id="290" r:id="rId12"/>
    <p:sldId id="291" r:id="rId13"/>
    <p:sldId id="263" r:id="rId14"/>
    <p:sldId id="264" r:id="rId15"/>
    <p:sldId id="265" r:id="rId16"/>
    <p:sldId id="266" r:id="rId17"/>
    <p:sldId id="292"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81" r:id="rId31"/>
    <p:sldId id="293" r:id="rId32"/>
    <p:sldId id="283"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68587" autoAdjust="0"/>
  </p:normalViewPr>
  <p:slideViewPr>
    <p:cSldViewPr snapToGrid="0" snapToObjects="1">
      <p:cViewPr varScale="1">
        <p:scale>
          <a:sx n="68" d="100"/>
          <a:sy n="68" d="100"/>
        </p:scale>
        <p:origin x="552"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6:17.090"/>
    </inkml:context>
    <inkml:brush xml:id="br0">
      <inkml:brushProperty name="width" value="0.05292" units="cm"/>
      <inkml:brushProperty name="height" value="0.05292" units="cm"/>
      <inkml:brushProperty name="color" value="#FF0000"/>
    </inkml:brush>
  </inkml:definitions>
  <inkml:trace contextRef="#ctx0" brushRef="#br0">631 9465 1785 0,'-14'-19'79'0,"11"10"17"0,-4-1-77 0,3 1-19 0,4-7 0 0,4 7 0 16,6-1 81-16,-6 1 13 0,6-7 2 0,8 7 1 0,-4-1-73 0,0 1-14 15,0 6-10-15,8-6 12 0,-8-4 12 0,7 4 2 16,4-1 1-16,-1 7 0 0,-3-6-3 0,4 2-1 16,10-2 0-16,1 0 0 0,-1 2 15 0,4-2 3 15,0-1 1-15,6 1 0 0,1 0-26 0,4 6-4 16,10-4-2-16,0-2 0 0,0 9 2 0,3-6 1 15,11 6 0-15,4-4 0 0,-4 4-2 0,7-6-1 16,-7 6 0-16,4 0 0 0,3 0 0 0,0 6 0 16,-3-6 0-16,-1 4 0 0,8-4 10 0,0 6 1 15,-1-3 1-15,1 3 0 0,-4 4 4 0,7-4 1 16,7-3 0-16,1 6 0 0,3-2-6 0,-4-4-1 16,-4-3 0-16,5 0 0 0,-5 6-9 0,5-3-3 15,-1-6 0-15,0-3 0 0,0 6-8 0,1-3 0 16,-1-4 9-16,-7 4-9 0,7-3 0 0,1-3 8 0,2-1-8 15,5 1 0-15,-8-1 10 0,0 1-2 0,-7 3-8 0,-3-7 12 16,7-2-12-16,-8 8 0 0,1 4 0 16,0-3-10-16,-4-4 10 0,-3 7 11 0,-11-3-3 0,7-3 0 15,-4 5-8-15,1-2-11 0,-4 6 3 0,0 0 0 16,-4 0 8-16,-3 0 0 0,0-6 0 0,-10 6 0 16,-1 0 0-16,-7 0 0 0,-6 0 0 0,-12 0 0 15,-6 6 0-15,0-6-10 0,-8 0 10 0,-3 0 0 16,4 0-10-16,-11 0 10 0,0 0-8 0,-18 0 8 15,1 0 0-15,-8 10 0 0,-3-10 0 0,-8 9 0 16,-9-9 0-16,6 6 0 0,-18-3 0 0,4 4 0 16,0-7 0-16,-7 3 0 0,-7-3 0 0,0 6 0 15,-3-6 0-15,-4 0-8 0,0 0 8 0,-11 0 0 16,-10 0 0-16,3 3-8 0,4-3 8 0,-11 0 0 16,-3 0-16-16,-8-3 3 0,1 6 0 0,0-3 0 0,-1 7-2 15,-10-7 0-15,4 9 0 0,7-3 0 0,-8-3 5 0,4 7 1 16,4-4 0-16,3-3 0 0,-3 7-4 0,-1-1-1 15,-10-3 0-15,1 4 0 0,6-1-1 0,10-3 0 16,-3 4 0-16,8-1 0 0,2 1 23 0,1-7 5 16,14 9 1-16,3-9 0 0,-3 7-24 0,7-4-5 15,14-3-1-15,-7 3 0 0,14-2 16 0,7-4 0 16,8 0 0-16,2 0 0 0,5 0 10 0,6-4 5 16,4 4 1-16,7 0 0 0,3 0-16 0,4 4 0 15,-4-8 0-15,11 4 0 0,0 0 0 0,0 0 0 16,15 4 0-16,-5-4 0 0,8-4 0 0,14 4 0 15,-8 0 0-15,15-6 0 0,3 6 0 0,8-3 0 16,3-3 0-16,3 6 0 0,1-10-9 0,6 10-5 0,8-3-1 0,3 3 0 16,7 0 15-16,-7-6 0 0,0 6 0 0,18 0 0 15,6 0 0-15,8 6 0 0,4-3 0 0,-4 4 0 16,13-4 0-16,1-3 0 0,0 6 0 0,0-3 0 16,0 3 9-16,4-2 5 0,-4-4 1 0,0 0 0 15,0 6-24-15,-1-3-5 0,1 3-1 0,0-6 0 16,-7 10 24-16,7-1 5 0,-3-9 1 0,-1 9 0 15,-7-9-15-15,1 7 0 0,-1-4 0 0,-3 3 0 16,0-6 0-16,3 3-16 0,-7 4 3 0,1-7 1 16,-8 3 12-16,-10 3-9 0,-1-6 9 0,-6 0-8 15,0 9 8-15,-11-9 0 0,-4 0 0 0,1 0 0 16,-4 10 13-16,-4-10 2 0,4 0 0 0,-4 0 0 16,4 0-24-16,-7 0-5 0,0 0-1 0,-10-3 0 15,-5-4 15-15,5 7 0 0,-4 0 0 0,10-9 0 0,-14 9 8 16,8-9 4-16,-1 2 0 0,-7 7 1 0,0-3-13 15,4-3 0-15,-4 3 8 0,-10-4-8 0,3 4-8 0,4-3-5 16,-11 3-1-16,0-3 0 0,-3 6 22 0,0 0 5 16,-1 0 1-16,-13-3 0 0,3 6-14 0,-7-3 0 15,7-3 0-15,-7 3 0 0,0 0 0 0,0 0 0 16,0 0 0-16,0 0 0 0,0 0 0 0,0 0 0 16,0 0 0-16,0 0 0 0,0 0 0 0,0 0 0 15,0 0 0-15,0 0 0 0,0 0 0 0,0 0-10 16,0 0 2-16,0 0 0 15,0-7-88-15,0-2-18 0</inkml:trace>
  <inkml:trace contextRef="#ctx0" brushRef="#br0" timeOffset="1816.431">2607 6787 2174 0,'-18'-19'96'0,"15"10"20"0,3-1-92 0,0-5-24 16,-4 5 0-16,4-2 0 0,-7-4 20 0,7 7 0 15,0-7 0-15,0 7 0 0,0-10-20 0,7 3 9 16,-3 3-9-16,-4-2 0 0,0-1 16 0,10-3-4 15,-6 7-1-15,3-13 0 0,0 9 1 0,4-3 0 16,6-6 0-16,-3 6 0 0,4 0-12 0,3 1 0 0,4 2 0 16,7-3 0-16,6 10 0 0,8-7 12 0,4-3-12 0,10 10 12 15,0-4-12-15,10 1 12 0,1 2-12 0,6 7 12 16,15-6-4-16,-7 3 0 0,-1-4 0 0,12 1 0 16,-8-1-8-16,7 1 12 0,4-1-12 0,3 4 12 15,-3 3-12-15,7-3 10 0,0-4-10 0,3 1 10 16,0 3 6-16,4 3 2 0,0-4 0 0,7-2 0 15,0 9-1-15,7-3 0 0,0-3 0 0,4 2 0 16,13-5-1-16,1 3-1 0,10-4 0 0,-3 4 0 16,-1-3-5-16,5-1-1 0,2 7 0 0,5-3 0 15,6-7-9-15,11 1 10 0,0 2-10 0,10 1 10 16,-3 6-10-16,0-7 0 0,-7 1 0 0,-3 3 0 16,3-4 0-16,3 4 0 0,8 3 8 0,-1-3-8 15,-3 2 0-15,0-2 0 0,0 3 0 0,7-3 0 16,7 6-12-16,4-3-7 0,-1-4-1 0,-10-2-1 15,-7 0-74-15,-3-1-14 0,3-6-3 0,0 7-1 16,-4-10-48-16,-3 4-10 0,-7-4-1 0,-11 0-1 16,-10 10-50-16,-11-1-9 0,-11 1-3 0,-6 2 0 15,-4 7 114-15,-7 7 22 0,-4-4 5 0,-7 6 1 0,1-2 73 0,-8 2 20 16</inkml:trace>
  <inkml:trace contextRef="#ctx0" brushRef="#br0" timeOffset="2416.492">2551 8107 2455 0,'0'0'108'0,"0"0"24"0,0 0-106 0,14 6-26 16,7-6 0-16,7 0 0 0,14 0-9 0,11-6-7 16,7-3-2-16,18-1 0 0,7 1 38 0,10-7 7 15,-3-6 1-15,10 0 1 0,11 3 4 0,3 1 1 16,4-7 0-16,4 3 0 0,6 0-5 0,1 0-1 15,-1-3 0-15,15 6 0 0,10 3-1 0,7-3-1 16,18-6 0-16,11 6 0 0,3 7 5 0,17-10 1 16,19 3 0-16,6 0 0 0,-7 1-15 0,11-1-2 15,0 0-1-15,11-3 0 0,10 3-14 0,0 0 9 16,0 0-9-16,0 1 8 0,0-7-8 0,0-1 0 0,4 5 0 16,6-5 0-16,-6 8 0 0,6-1 12 0,5-3-12 0,-12 9 12 15,-6 7-12-15,-4-3 8 0,-7-1-8 0,-4 1 8 16,4 9-8-16,-7-6 0 0,-11 6 0 0,-10 0 0 15,-11 0-20-15,-7 0 0 0,-3 6 0 0,-18-6 0 32,-11 3-183-32,-17 3-36 0,91-12-7 0,-91 3-2 0</inkml:trace>
  <inkml:trace contextRef="#ctx0" brushRef="#br0" timeOffset="3335.748">2702 11096 2361 0,'0'0'210'0,"0"0"-168"0,0 0-34 0,18-16-8 16,14-3 81-16,17-6 15 0,25 6 2 0,21-9 1 16,11 9-64-16,28 0-13 0,14-6-2 0,18 10-1 15,21 5 38-15,11 1 8 0,13-1 2 0,12 7 0 16,17 3-27-16,10 3-4 0,4-3-2 0,11 0 0 15,3 10-18-15,3-10-3 0,-6 6-1 0,-7-3 0 0,-1 7-12 16,1-1 0-16,3-3 0 0,-21 10 0 16,-8-4 11-16,-20 4-11 0,-7-6 12 0,-18 5-12 15,-18-2-13-15,-21 2-10 0,-21-2-1 0,-25-4-1 16,-13 7-17-16,-26-7-3 0,-17 1-1 0,-18-1 0 16,-17-2-172-16,-22 2-34 0</inkml:trace>
  <inkml:trace contextRef="#ctx0" brushRef="#br0" timeOffset="3607.65">2290 12463 2113 0,'-18'-22'93'0,"11"9"20"0,3 4-90 0,8-10-23 0,13 0 0 0,12-6 0 16,20-3 0-16,22 0 0 0,20-7 0 0,19 1 0 15,27-1 104-15,29 7 27 0,18 0 5 0,24 9 0 16,21 3-28-16,14 1-5 0,18 11-2 0,8 4 0 16,9 4-54-16,8 11-11 0,0-5-3 0,0 8 0 15,-11-2-22-15,-7 9-11 0,-14-6 10 0,-7 0-10 16,-4 0 0-16,-10 0 0 0,-7-4 0 0,-15 4 0 16,-20-3 0-16,-8-7 0 0,-6-6 0 0,-18 3 0 31,-18 1-106-31,-18-7-21 0,-10 0-4 0,-18-7-1109 0</inkml:trace>
  <inkml:trace contextRef="#ctx0" brushRef="#br0" timeOffset="3885.338">2586 13717 3229 0,'14'3'143'0,"0"3"29"0,18 4-137 0,24 2-35 15,22-2 0-15,21 6 0 0,28 2 15 0,17-2-4 16,22 3-1-16,18 0 0 0,10-1 22 0,10-2 5 16,8 3 1-16,3 0 0 0,0 0-21 0,15 6-4 0,2 0-1 15,8-6 0-15,0-1-12 0,0 1 0 0,-11 3 0 16,-13-3 0-1,-12-7-92-15,-6 4-22 0,-11 0-4 0,-7-4-1294 0</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12:28.527"/>
    </inkml:context>
    <inkml:brush xml:id="br0">
      <inkml:brushProperty name="width" value="0.05292" units="cm"/>
      <inkml:brushProperty name="height" value="0.05292" units="cm"/>
      <inkml:brushProperty name="color" value="#FF0000"/>
    </inkml:brush>
  </inkml:definitions>
  <inkml:trace contextRef="#ctx0" brushRef="#br0">3859 7565 1785 0,'0'0'79'0,"0"0"17"0,0 0-77 0,0 0-19 16,0 0 0-16,0 0 0 0,0 6 81 0,-3 13 13 15,-8 0 2-15,-10 6 1 0,-4 9-80 0,-3 4-17 16,-14 12 0-16,-4 6 0 0,-14 4 16 0,-3 6 6 15,-8 6 2-15,-3 0 0 0,0 6-3 0,-11 10 0 16,0 0 0-16,-6-3 0 0,6 2-21 0,0-5-13 16,11 0 1-16,-7 2 1 15,7-9-38-15,0 4-8 0,7-7-2 0,18-22-881 0</inkml:trace>
  <inkml:trace contextRef="#ctx0" brushRef="#br0" timeOffset="543.322">3440 8750 1796 0,'-4'6'80'0,"4"-6"16"0,0 0-77 0,0 10-19 0,0-1 0 0,0 0 0 16,7 1 0-16,0-1 0 0,4 1 0 0,-8-1 0 16,8-3 17-16,3-3 7 0,7-3 0 0,-7 0 1 15,0-3 51-15,8-6 11 0,-1 0 1 0,-7-7 1 16,7-3-30-16,-7-6-7 0,0 6 0 0,-3-6-1 16,-1-3-41-16,-6 0-10 0,-4-1 0 0,-4 4 0 15,-10-3-114-15,-3 3-25 0,-1 6-5 0,-7 3-770 16</inkml:trace>
  <inkml:trace contextRef="#ctx0" brushRef="#br0" timeOffset="837.544">2314 7953 1094 0,'0'0'97'0,"0"0"-77"0,0 0-20 0,0 0 0 16,0 0 280-16,11 0 53 0,-1 4 11 0,12-4 1 16,2-4-282-16,4-2-63 0,4-13 0 0,4 4 0 15,-1-4 0-15,0-9 0 0,0 3 0 0,-10-4 0 16,0 1 0-16,-8-6 0 0,1 9 0 0,-14-4 0 15,6 4-12-15,-6 3 0 0,-4-3 1 0,-4 6 0 32,-6 1-83-32,-5-4-17 0,-6 12-3 0</inkml:trace>
  <inkml:trace contextRef="#ctx0" brushRef="#br0" timeOffset="1785.485">942 7652 1324 0,'-25'35'59'0,"15"-10"12"0,-4-3-57 0,3 12-14 0,-3-5 0 0,3 11 0 16,1-2 120-16,-1 0 20 0,8-4 5 0,3 1 1 16,0-1-55-16,0-6-11 0,3-3-3 0,8-6 0 15,-1 6 11-15,4-3 3 0,8 0 0 0,2 0 0 16,8-3 5-16,-4 6 2 0,18-6 0 0,3-3 0 15,11-1-26-15,4-5-4 0,6-10-2 0,12-7 0 16,6-2-42-16,7-7-8 0,11-21-1 0,3-1-1 16,-3-12-94-16,0-3-20 0,-4-10-3 15,4 6-1-15,0-12-88 0,-4 7-17 16,1-10-4-16,-8 3-1 0,0 6 85 0,4 0 17 0,-4 0 3 0,0 1 1 16,1 5 21-16,2 4 5 0,82-44 1 15,-46 28-533-15</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21:58.822"/>
    </inkml:context>
    <inkml:brush xml:id="br0">
      <inkml:brushProperty name="width" value="0.05292" units="cm"/>
      <inkml:brushProperty name="height" value="0.05292" units="cm"/>
      <inkml:brushProperty name="color" value="#FF0000"/>
    </inkml:brush>
  </inkml:definitions>
  <inkml:trace contextRef="#ctx0" brushRef="#br0">3295 9960 2026 0,'-28'-15'44'0,"-8"-1"10"0,-9 7 2 0,-5-1 1 0,-6 10-45 0,6 0-12 16,1 0 0-16,7 0 0 0,-1 6-10 0,8-2-4 16,10 5-1-16,1 0 0 0,6-2 30 0,11 12 5 15,-4-4 2-15,11 4 0 0,4 0 6 0,6 9 0 16,12 3 1-16,2 7 0 0,5 0 10 0,13 6 1 16,7-1 1-16,4 4 0 0,14 7 10 0,7-1 1 15,11 0 1-15,10 7 0 0,11-4 7 0,7-2 2 16,14-1 0-16,7 0 0 0,14-9-33 0,14 10-6 15,8-7-2-15,3 6 0 0,7-3 15 0,10-6 4 16,4 3 0-16,4-3 0 0,6 9-20 0,1-6-4 16,-8-3-1-16,1 0 0 0,-4-6-7 0,-14 2 0 0,3-5-8 15,-6-7 12-15,-8-3-12 0,-3-6 0 0,-18-6 8 0,-3-13-8 16,-11-3 0-16,-18-13 0 0,-6-3 0 0,-19-9 0 16,-6-7 0-16,-15-12 0 0,-2-6 0 0,-19-7 0 15,-7-12 0-15,-17-6-8 0,-7-7 8 0,-22-9-10 16,-7-3-6-16,-17 3-2 0,-14-3 0 0,-18 3 0 15,-7 3 3-15,-25 0 1 0,-14 3 0 0,-10 9 0 16,-15 4 25-16,-10-3 5 0,-7 9 0 0,-7 12 1 16,-11 13-17-16,-3 10 0 0,-8 6 0 0,-6 9 0 15,-11 19-8-15,3 9 8 0,-3 10-13 0,7 16 5 16,7 2 26-16,8 13 6 0,16 4 0 0,15 8 1 16,11 4-9-16,24-3-3 0,21 9 0 0,25 7 0 15,18-1-78-15,17 4-16 16,25-1-3-16,18 1-1188 0</inkml:trace>
  <inkml:trace contextRef="#ctx0" brushRef="#br0" timeOffset="584.972">3450 6947 2131 0,'-152'-44'94'0,"85"31"20"0,-28-2-91 0,0 8-23 0,0-2 0 0,-4 18 0 15,-7 13 56-15,11 10 6 0,3 12 2 0,4 15 0 16,3 7-41-16,11 22-8 0,4 9-2 0,10 13 0 16,3 6-13-16,18 6 0 0,15 13 0 0,24 0 0 15,10-3 20-15,19-1 2 0,27-5 0 0,18-7 0 0,21 3-1 16,18-12 0-16,18-13 0 0,24 3 0 15,21-12 3-15,18-6 1 0,14-10 0 0,8-3 0 0,9-9-6 16,12-13-2-16,-4 0 0 0,7-13 0 0,-1-6-17 0,-2-6 0 16,-4-9 0-16,-4-7 0 0,-7-12 0 0,-14-4 0 15,4-15 0-15,-18-6 0 0,-14-19 8 0,0-4 2 16,-18-11 0-16,-10-20 0 0,-8-6 1 0,-13-9 0 16,-11-13 0-16,-14-6 0 0,-15-4 1 0,-23-2 1 15,-23-1 0-15,-20 7 0 0,-21-3 28 0,-33 6 6 16,-31 6 1-16,-35-3 0 0,-32 4-11 0,-35 2-1 15,-32 10-1-15,-28 0 0 0,-22 18-26 0,-17 16-9 16,-3 7 0-16,2 12 9 16,5 19-47-16,17 6-10 0,18 10-1 0,35 9-1 15,21 0-62-15,43 3-13 0,27 3-3 0,36-6 0 16,25 0-96-16,35 0-19 0,60-9-4 0,49-10-1 0</inkml:trace>
  <inkml:trace contextRef="#ctx0" brushRef="#br0" timeOffset="981.732">5747 4937 2718 0,'-36'-6'60'0,"-31"-4"12"0,-24 16 2 0,-26-2 2 0,-17 11-60 0,-14 4-16 0,-7 19 0 0,-11-7 0 15,0 7 0-15,4 9 0 0,0-3 0 0,14 9 0 0,-4 0 0 16,25 10 0-16,7-10 0 0,14 10 0 0,21 0 9 15,18 9-1-15,18-3 0 0,31 9 0 0,11 7 1 0,32 3 0 16,24 3 0-16,33-4 0 0,34 1 3 0,29-6 0 16,38-4 0-16,36-6 0 0,38-9 6 0,36-7 2 15,28-5 0-15,21-14 0 0,11 1-11 0,21-4-1 16,-4-9-8-16,-10-6 12 0,-21-13-3 0,-29-21-1 16,-34-10 0-16,-33-7 0 0,-38-12-8 0,-40-9 0 15,-38-10 0-15,-31-6 0 0,-29-9 16 0,-36 3 2 16,-24-13 0-16,-35-3 0 0,-32-6 6 0,-35 6 2 15,-28-3 0-15,-29 3 0 0,-14 13-26 0,-28 5-11 16,-21 1 1-16,-18 10 0 16,-10 8-54-16,-1 10-12 0,1 10-1 0,-4 6-1 15,-4 9-38-15,18 9-7 0,15 10-1 0,17 10-1 16,17 15 46-16,22 6 10 0,24 19 1 0,18 13 1 16,18 19-106-16,17 5-22 0,-52 117-4 0,45-22-1 0</inkml:trace>
  <inkml:trace contextRef="#ctx0" brushRef="#br0" timeOffset="1417.231">6216 11961 2286 0,'-102'28'50'0,"31"0"10"0,-38 13 3 0,-32 22 1 0,-25 18-51 0,-7 20-13 16,-21 15 0-16,3 0 0 16,4 0-93-16,8 6-22 0,6-6-4 0,10-6-1 0,12 3 154 0,10-13 30 15,17 7 7-15,22-16 1 0,24-3 76 0,18-7 16 16,28-3 4-16,29-9 0 0,21 4-79 0,24-8-15 15,21 4-3-15,36-6-1 0,28 0-50 0,28-10-9 16,29-15-3-16,28-4 0 0,20-9-8 0,29-15 0 16,15-16 0-16,-1-13 0 0,7-19-9 0,-17-25-4 0,-8-24-1 15,-35-20 0 1,-24-18-78-16,-39-26-15 0,-36-12-3 0,-42-6-1 16,-42-7 33-16,-35 7 6 0,-36 6 2 0,-28 12 0 0,-28 10 100 0,-25 16 20 0,-18 9 4 0,-13 15 1 15,-12 4 41-15,-6 6 9 0,-4 9 2 0,-3 4 0 16,0 6-58-16,6 3-11 0,15 3-2 0,7-3-1 31,18 6-70-31,17 10-13 0,14 0-4 0,18 6 0 16,14 6-90-16,14 3-18 0,14 10-4 0</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16:25.442"/>
    </inkml:context>
    <inkml:brush xml:id="br0">
      <inkml:brushProperty name="width" value="0.05292" units="cm"/>
      <inkml:brushProperty name="height" value="0.05292" units="cm"/>
      <inkml:brushProperty name="color" value="#FF0000"/>
    </inkml:brush>
  </inkml:definitions>
  <inkml:trace contextRef="#ctx0" brushRef="#br0">23721 7502 979 0,'21'-13'87'0,"7"-12"-70"0,7 6-17 0,4 1 0 16,-3 2 83-16,-5 7 13 0,-6-1 2 0,3 4 1 16,-7 3-84-16,1-4-15 0,-8 7 0 0,-4-3-12 15,4 3 12-15,-3 0-12 0,-4-6 12 0,0 6-12 16,-7 0-18-16,0 0-4 0,0 0-1 15,0 0 0-15,0 0 10 0,0 0 1 0,0 0 1 0,0 0 0 16,0 0-2-16,0 0-1 0,0 0 0 0,0 0 0 16,0 0-18-16,4 6-4 0,-4-6-1 0,0 10 0 0,0-1 60 15,-4 1 12-15,1-1 2 0,-5 7 1 0,-2-4-2 0,-1 4-1 16,1 0 0-16,-8-4 0 0,-3 7 7 0,0-3 2 16,-7 2 0-16,-4-2 0 0,0-3-9 0,-3 2-2 15,-1 1 0-15,-2-3 0 0,-1-4 12 0,-3 0 3 16,-1 4 0-16,-3-1 0 0,-3-2-11 0,3-1-1 15,-3 1-1-15,3 5 0 0,0-8-7 0,0 2 0 16,0 0-1-16,0 1 0 0,-3-7 3 0,0 6 1 16,-1 4 0-16,-6-10 0 0,-4-3 0 0,0 6 0 15,3-3 0-15,4-3 0 0,-3-3-5 0,-4-3-1 16,0 6 0-16,4-9 0 0,-1 9-5 0,-6-10 0 0,-8 4-8 16,8 3 12-16,6-3-1 0,-6 2-1 0,-4-2 0 0,0-3 0 15,3 9 4-15,1 0 1 0,-8 0 0 0,4 0 0 16,-4 6-1-16,4-3 0 0,-3 3 0 0,-1-2 0 15,-3 5-14-15,0-3 9 0,-7 4-9 0,3-1 8 16,1-3 0-16,-1-3-8 0,-3 7 12 0,-7-10-4 16,0 6-8-16,-1-6 0 0,1 0 0 0,0-6-11 15,-7 6 11-15,0-10 0 0,3 7 0 0,4-3 0 16,-1-3 0-16,1-1 8 0,4-5-8 0,-1 11 8 16,4-2 5-16,0-3 2 0,3 6 0 0,8-4 0 15,-1 7 7-15,4 0 2 0,-4 7 0 0,4-4 0 16,4 3-15-16,-1 3-9 0,4-5 12 0,-3 5-12 15,3 0 8-15,-4 7-8 0,4-7 0 0,-3 1 0 16,-4-1 0-16,3-2 8 0,-3 2-8 0,4-3 0 16,-1-3 16-16,-3 7-4 0,0-1-1 0,4 1 0 0,-4-10-11 0,0 9 8 15,0-3-8-15,3-3 8 0,-3 4-8 16,4-1 8-16,-4-3-8 0,-4-3 8 0,-3 6 2 0,0-3 0 16,0-6 0-16,0 3 0 0,3-6 21 0,-3 6 4 15,-3-3 1-15,-1-3 0 0,0-4-21 0,4 10-4 16,0-6-1-16,0-3 0 0,-4-1 2 0,4 10 0 15,0-9 0-15,0 9 0 0,0-10-12 0,4 10 8 16,3-9-8-16,0 9 8 0,-4-6 1 0,0 3 0 16,1-4 0-16,-1 4 0 0,4-3 13 0,0 3 2 15,0-4 1-15,0-2 0 0,0 9-9 0,-3-3-3 16,-8-3 0-16,0-4 0 0,4 10-13 0,0-6 8 16,0 6-8-16,0-9 0 0,-7 9 0 0,3-4 8 15,-3-2-8-15,0 6 0 0,0-9 0 0,3 9 0 0,-6 0 0 0,-1-3 0 16,-7 3 0-16,4 3 0 0,0-3 0 0,0 6 0 15,-4-3 0-15,4 3 8 0,-4-2-8 0,4 11 0 16,0-5 0-16,3 5 0 0,-3-2 0 0,-4 3 0 16,0 2 8-16,-3-2 0 0,0-3-8 0,-4 2 12 15,-7 4-12-15,-3-10-10 0,3 1 2 0,-3-4 0 16,-4-3 8-16,-4 4 0 0,-6-4 0 0,-4 3 0 16,3-6 0-16,-10 0 0 0,-7 0 0 0,-3 0 0 15,-8 0 0-15,4-6 0 0,0 3 0 0,-11 3 0 16,-11 0 0-16,-2 0 0 0,-1 0 0 0,-4-7 8 15,-10 7-8-15,-3 0 9 0,-4-3-9 0,-4 3 10 16,-10 0-10-16,-4 3 0 0,1-3 0 0,-8 0 0 16,-7 10 0-16,-3-4 18 0,3 13-3 0,-14-10-1 15,0 7 21-15,1-7 4 0,-8 10 1 0,-11-10 0 16,-6 10-20-16,-12-9-3 0,-13 5-1 0,0 4 0 0,3-3-6 16,0 3-2-16,11-4 0 0,11 4 0 15,13-6-125-15,11 9-26 0</inkml:trace>
  <inkml:trace contextRef="#ctx0" brushRef="#br0" timeOffset="1735.043">2409 10418 2016 0,'-28'0'179'0,"14"0"-143"16,-3 0-36-16,2 0 0 0,1 0 53 0,0 0 4 15,4 0 1-15,-1 0 0 0,0 0-44 0,11 0-14 16,0 0 8-16,0 0-8 0,0 0 0 0,0 0 0 16,0 0 0-16,0 0 0 15,11 10-44-15,-7-4-2 0,3-3-1 0,7 3 0 0,7-3 22 0,7 7 4 0,4-4 1 0,7-3 0 16,7 4 20-16,3-1 0 0,0-3 10 0,8-3-10 15,3 0 18-15,3 0-3 0,18-3-1 0,-7-3 0 16,8-4-14-16,2 4 0 0,1-4 0 0,3 7-10 16,7-3 10-16,4-3 0 0,-4-1 0 0,8 7 0 15,-1-3 0-15,4-4 11 0,0 4-11 0,-1-3 12 16,5 6 10-16,3-4 2 0,0 7 1 0,-4 0 0 16,4 0-5-16,3 0-2 0,4 0 0 0,0 7 0 15,0-4 0-15,0 3 0 0,4-3 0 0,3 7 0 16,0-4-3-16,3 3-1 0,-3 7 0 0,4-7 0 15,-4 4-2-15,0 3 0 0,0-1 0 0,0-2 0 16,3 6-2-16,-6-4-1 0,3 1 0 0,7-4 0 16,3 4-9-16,1-6 8 0,-1-1-8 0,5 0 8 15,-1-2-8-15,3-4 0 0,1 3 9 0,-8-6-9 0,12 3 0 16,-1-3 9-16,4 0-9 0,-4-3 0 0,0-3 14 16,0 6-4-16,4 0-1 0,-1-3 0 0,5-4 5 0,-8 7 1 15,3 0 0-15,8 0 0 0,7-3-6 0,-7-3-1 16,-8 6 0-16,5 0 0 0,-1 0-8 0,0-3 0 15,4 3 0-15,-7 0 0 0,3 0 10 0,-3 0-10 16,6-6 12-16,-6 6-12 0,0 0 10 0,-4-7-10 16,-4 4 8-16,5-3-8 0,-1 6 0 0,3 0 0 15,1 0 0-15,0-3 0 0,-11-4 0 0,4 4 0 16,-4-3 0-16,-4 3 0 0,1-3 0 0,-1 2 0 16,-10-2 0-16,4-3 0 0,-4 3 0 0,0-4 0 15,-4 7-14-15,-3-3 5 0,4-4 9 0,-11 1 0 0,3 0 0 16,-3-1 0-16,-4 4 0 0,-6 3 0 0,-8-4 0 15,0-2 0-15,1 6 0 0,-8-3 0 0,-4-4 0 0,-6 1 0 16,0-1 0-16,-4 4 8 0,-7-3-8 0,3-1 11 16,-6 1 18-16,-1 6 4 0,1-10 1 0,-1 10 0 15,1-3-19-15,-4 3-4 0,0-4-1 0,-4 7 0 16,1 0-18-16,-4 0-4 0,-1 0-1 0,-6 7-1199 16</inkml:trace>
  <inkml:trace contextRef="#ctx0" brushRef="#br0" timeOffset="3417.273">2452 9346 1209 0,'-11'0'108'0,"-3"0"-87"0,-4 3-21 0,4-3 0 15,4 0 132-15,-1 0 23 0,4 9 4 0,-3-9 1 16,-1 7-121-16,7-4-24 0,4-3-5 0,0 0-1 16,0 0-9-16,-7 6 0 0,4 3 0 0,3-9 0 15,0 10 0-15,0-10-9 0,0 9 0 0,3 1 0 16,8-1-19-16,-7 7-3 0,6-7-1 15,1 1 0-15,-1-1 20 0,4 0 12 0,0-2-13 0,8 2 5 0,-8-3 8 0,7-3 12 16,0 7-2-16,4-4-1 0,3-3 25 16,-3 3 5-16,-1-2 1 0,1 2 0 0,7 3 8 0,-4-9 1 15,4 7 1-15,7-4 0 0,-8-3-6 0,15 0-2 16,-7 0 0-16,10 6 0 0,8-6-5 0,-4 0-1 16,7-6 0-16,10 6 0 0,-6 0-10 0,13 6-2 15,1-6-1-15,7 0 0 0,-1 0 2 0,8-6 1 16,3 3 0-16,1-4 0 0,6 7-6 0,11-9-2 15,0 3 0-15,3-7 0 0,8 4-9 0,6-7-1 16,11-3-8-16,-3-6 12 0,6 0-12 0,8-3 8 16,-4-7-8-16,8 4 0 0,2-4 8 0,5-8-8 0,-1 8 0 15,0-9 0-15,-3 0 0 0,3 7 0 0,-3-7 0 16,-4-3 0-16,-3 3 0 0,-1 0 0 0,5 6 0 0,-8-3 0 16,0 13 8-16,-3-6-8 0,-1 6 0 0,1 2 0 15,3-2 12-15,4 3-3 0,-8-3-1 0,5 3 0 16,9 3 5-16,1-3 1 0,0 0 0 0,0 12 0 15,3-3 2-15,7 1 1 0,-6 2 0 0,-1 4 0 16,-7 3-7-16,7-4-2 0,4 10 0 0,-4 0 0 16,-10 6-8-16,3-2 0 0,4 2 0 0,-4-3 0 15,0 3 0-15,4-3 0 0,-11 4 0 0,1 2 0 16,-5 0 0-16,-3 1 0 0,-3-1-9 0,-1 1 9 16,-2-1 0-16,-1 7 0 0,0-7 0 0,3 7 0 15,1-4-10-15,-1 4 10 0,-3 3-8 0,1 6 8 0,6-6 0 16,-4 9 11-16,4 3-1 0,7 1 0 0,1 2-1 0,-5 4 0 15,8-4 0-15,-4 7 0 0,7 0-1 0,-10 3-8 16,0-3 12-16,-4-10-4 0,-4 10-8 0,-13-13 0 16,-4 0 9-16,-4-3-9 0,-6 0 14 0,-1-6-2 15,-3 0 0-15,-4-3 0 0,-7-4 2 0,4-2 0 16,0 5 0-16,0-5 0 0,-4 5-6 0,4-2-8 16,-1-4 11-16,-2 7-11 0,6 0 0 0,-7-4 0 15,-3 4 0-15,0 0 0 0,3 2 8 0,-3-5-8 16,-8 3 9-16,-3-1-9 0,1-2 0 0,-1 6-20 15,3-4 4-15,-2 1 0 0,-5-7-2 0,4 4 0 0,4-4 0 16,-4 1 0-16,0 5 18 0,-3-8 8 0,7-4-8 16,-8 3 12-16,-3-3-12 0,0 7 0 0,-7-10 0 15,0 6-10-15,4-6 10 0,-1 0 0 0,-3 0 0 0,8 0 0 16,2 0 0-16,1-6 0 0,-1 6 0 0,1-3 0 16,3-4 0-16,0-2-8 0,4-1 8 0,0 1 0 15,-4 0 0-15,3-1 0 0,8 1 0 0,-4-7 0 16,4 7 0-16,3-10-8 0,1 13 8 0,2-7 0 15,1-3 0-15,0 7-8 0,0 0 8 0,-1 2 0 16,-2-2 0-16,6 9 0 0,4 0 0 0,0 0 0 16,3 0 0-16,0 6-8 0,11-3 8 0,-3 4-12 15,-8 8 12-15,0-5-8 0,4-7 8 0,4 12-8 16,-4-5 8-16,-4 6 0 0,-7-4 0 0,4 7 0 16,4-3-10-16,-8 2-3 0,-10 1-1 0,-1-3 0 15,-3 9-18-15,-6-6-4 0,-5-7-1 0,1 13 0 16,-4-9 4-16,-7 3 1 0,-4 0 0 0,-6 0 0 15,-4-4-54-15,-7 4-10 0,-8-10-3 0,-2 7 0 16,-8-13-119-16,-3 7-24 0</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20:51.641"/>
    </inkml:context>
    <inkml:brush xml:id="br0">
      <inkml:brushProperty name="width" value="0.05292" units="cm"/>
      <inkml:brushProperty name="height" value="0.05292" units="cm"/>
      <inkml:brushProperty name="color" value="#FF0000"/>
    </inkml:brush>
  </inkml:definitions>
  <inkml:trace contextRef="#ctx0" brushRef="#br0">19780 12168 3434 0,'0'-9'152'0,"-3"5"32"0,-4-8-148 0,-7 2-28 0,-11-11-8 0,-10-1 0 16,-15 9 18-16,-13 7 2 0,-18 12 1 0,-32 13 0 16,-25 18-10-16,-31 14-3 0,-29 5 0 0,-28 22 0 15,-21 10 4-15,-21 10 0 0,-24 11 0 0,-19 17 0 16,-24 9 0-16,-21 15 0 0,-11 4 0 0,-11 21 0 15,-3 13-12-15,-14 19 0 0,-3 16 9 0,2 15-9 16,8 13 0-16,0 10 0 0,0 11-10 0,14 7 10 16,11 7-129-1,144-107-19-15</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21:00.096"/>
    </inkml:context>
    <inkml:brush xml:id="br0">
      <inkml:brushProperty name="width" value="0.05292" units="cm"/>
      <inkml:brushProperty name="height" value="0.05292" units="cm"/>
      <inkml:brushProperty name="color" value="#FF0000"/>
    </inkml:brush>
  </inkml:definitions>
  <inkml:trace contextRef="#ctx0" brushRef="#br0">6689 3689 2073 0,'0'37'92'0,"3"-18"19"0,1 13-89 0,3 15-22 0,-7 22 0 0,-7 15 0 15,0 20 113-15,0 21 19 0,3 7 3 0,-3 12 1 16,0 10-101-16,3 15-20 0,1 10-4 0,-1 25-1 16,4 18 39-16,-7 29 8 0,4 28 2 0,-4 32 0 15,7 34 5-15,10 22 2 0,8 18 0 0,14 17 0 16,17 8-25-16,11-2-5 0,11-13 0 0,13-12-1 16,12-16-11-16,9-29-3 0,12-15 0 0,6-28 0 15,1-19-12-15,3-25-9 0,3-22 12 0,-3-32-12 16,-3-9-128-16,-4-28-32 15,0-15-6-15,-39-64-1120 0</inkml:trace>
  <inkml:trace contextRef="#ctx0" brushRef="#br0" timeOffset="301.66">11388 6953 2131 0,'14'-103'189'0,"3"-13"-151"15,8-10-30-15,-11 1-8 0,-14 9 16 0,-3 9 3 16,-8 10 0-16,-3 12 0 0,-7 10 4 0,-4 12 1 16,-10 7 0-16,-7 12 0 0,-8 16 14 0,-10 3 3 15,-17 6 1-15,-8 13 0 0,-14 12 35 0,-10 3 7 16,-25 16 2-16,-14 4 0 0,-18 8-33 0,-21 13-6 0,-14 13-2 16,-22 19 0-16,-27 15 3 0,-25 13 1 0,-22 15 0 15,-13 22 0-15,-15 16-2 0,-27 26-1 0,-19 8 0 16,-6 26 0-16,-4 18-18 0,-7 16-3 0,0 19-1 0,-4 19 0 15,-3 9-15-15,21 16-9 0,11 3 10 0,17-3-10 16,18 3 0-16,17-3-8 0,15-7-1 0,32-18 0 31,20-10-62-31,15-18-12 0,24-16-2 0,25-32-1 16,14-18-152-16,61-85-30 0</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21:06.819"/>
    </inkml:context>
    <inkml:brush xml:id="br0">
      <inkml:brushProperty name="width" value="0.05292" units="cm"/>
      <inkml:brushProperty name="height" value="0.05292" units="cm"/>
      <inkml:brushProperty name="color" value="#FF0000"/>
    </inkml:brush>
  </inkml:definitions>
  <inkml:trace contextRef="#ctx0" brushRef="#br0">6766 13228 3016 0,'85'0'134'0,"-43"3"27"0,11 6-129 0,4-2-32 16,-11 2 0-16,-4 1 0 0,-3-1 16 0,-11 0-3 16,-3-2-1-16,-15 2 0 0,-3 0 16 0,-7-9 4 15,-3 10 0-15,-4-1 0 0,-11 1-6 0,-7-1-1 16,-14 7 0-16,-13-1 0 0,-12 4-13 0,-10-6-4 0,-11 2 0 16,-10 4 0-16,-7 0 18 0,-11-3 3 0,-21-1 1 0,-4-2 0 15,-10-4-30-15,-18 1 0 0,-10-4 0 0,-11-3 0 16,-14-3-8-16,-7-3-8 0,-8 3-2 0,-9-6 0 15,-5-4 18-15,1 1 0 0,-11 0-8 0,4-1 8 16,3-9 0-16,4 4 0 0,6 2 0 0,15-3 0 16,4 1 0-16,13-4 0 0,11 0 8 0,25 3-8 15,10-2 12-15,15-1-4 0,21 0-8 0,13 3 12 16,15-2-12-16,21-1 8 0,11 0-8 0,14 3 0 16,10 4 8-16,11-4-8 0,14 0 0 0,10-3 0 15,19 1-20 1,16-11-9-16,22-2-3 0,11 3 0 0,17-7 8 0,15 7 2 0,17-6 0 0,7 12 0 15,14-3 11-15,14 6 3 0,7 3 0 0,15 4 0 16,6-4 8-16,11 16-12 0,8-6 12 0,16 12-12 16,5 3 12-16,3 1 11 0,13-1-3 0,-2 1 0 15,6 5-8-15,1 4-17 0,3 0 4 0,-7 0 1 0,-7-4 12 16,-11 4 0-16,0 0 0 0,-24 6 0 0,-8 0 0 16,-17-3 0-16,-7 3 0 0,-18 0 0 0,-13-6 8 0,-19 6 4 15,-14-6 0-15,-17 0 1 0,-18-4 9 0,-17-2 2 16,-11-7 0-16,-15-3 0 0,-17 4-5 0,-3-7-1 15,-11 0 0-15,-18-7 0 0,-17-2 2 0,-21 0 0 16,-15-4 0-16,-35-9 0 0,-14 10-20 0,-21-4 0 16,-21-3 8-16,-18 10-8 0,-14-7 0 0,-14 7-9 15,-14-1 1-15,-15 1 0 0,-20 6 8 0,-1-4 0 16,-10 7 0-16,-4 7 0 0,-3-4 0 0,7-3 0 16,4 9 0-16,-1-3 0 0,4-2 0 0,10 2 0 15,4-3 0-15,15 3 0 0,9 4 0 0,12-1 0 0,6 0 0 16,11 1 0-16,14-1 0 0,21-2 0 0,15 2 0 0,13-6 0 15,22 3 0-15,17 1 0 0,22-4 0 0,17-3 0 16,17 0 0-16,12 6 8 0,13-3-8 0,11-3 8 16,21 6-8-16,15-2 0 0,13 5 0 0,25-9 0 15,11 6 0-15,13-3 0 0,29-3 0 0,11 0 0 16,14 0 11-16,17 0-3 0,11 0 0 0,21-3 0 16,14-3-8-16,15-3 0 0,9-1 0 0,15 1 8 15,4-1-8-15,17-5 0 0,7-4 0 0,-3 6 8 16,7-2-8-16,-7-1 0 0,6 3 0 0,-17 4 8 15,-17 3-18-15,-15 15-4 0,-14-3-1 0,-24 4 0 16,-18 2 15-16,-21 4 0 0,-18 3 0 0,-18 0 0 16,-17-4 0-16,-18 4 0 0,-17 0 0 0,-18-3 0 15,-11 3 8-15,-21-10-8 0,-7 0 9 0,-10 1-9 0,-8 5 0 16,-17-5 8-16,-14-1-8 0,-21 7 0 0,-12-13 8 0,-27 6-8 16,-11-2 11-16,-17-1-11 0,-18-3 9 0,-14-3-9 15,-15 6 0-15,-20-2 9 0,-18 2-9 0,-22 3 0 16,-10 1 0-16,-10-1 0 0,-11 0-10 15,-7 1 10-15,-7-1-13 0,3-9 5 0,7 7 8 0,8-4 0 16,-1-6 0-16,29-4 0 0,14 4 0 0,21-6 0 16,24-4 0-16,26 4 0 0,34-1 17 0,26-2-1 15,24 6 0-15,25-4 0 0,24 1 5 0,25 9 1 16,32-10 0-16,35 4 0 0,28 3-14 0,36-7-8 16,35 4 8-16,35 6-8 15,18-3-17-15,28-3-8 0,14 3-2 0,15-4-1019 0,9 7-204 0</inkml:trace>
  <inkml:trace contextRef="#ctx0" brushRef="#br0" timeOffset="1184.859">8650 11569 691 0,'21'-9'30'0,"-14"2"7"0,4 4-29 0,3-3-8 0,0-3 0 0,0-1 0 16,-3 7 170-16,6-3 33 0,1-4 6 0,-4 4 2 16,4-3-120-16,0 6-24 0,-1-4-5 0,-3-2-1 15,-3 6 12-15,3-4 3 0,0 7 0 0,0-3 0 16,-7-3-17-16,-7 6-3 0,7 0-1 0,-7 0 0 16,0 0-11-16,0 0-3 0,0 0 0 0,0 0 0 15,7 0-10-15,-7 0-3 0,7 9 0 0,0-9 0 16,-7 0-2-16,8 10-1 0,-1-1 0 0,3-2 0 15,-6-4-6-15,-1 6-2 0,4 7 0 0,-3-7 0 16,-1 1-1-16,4-4-1 0,-3 3 0 0,3 1 0 16,-4-1 15-16,5 0 3 0,-5 1 1 0,4-1 0 15,-3 7-18-15,-1-7-3 0,1 10-1 0,-1-9 0 16,1 5 6-16,-1-5 1 0,1 8 0 0,-1-2 0 16,1-3-6-16,-4-4-1 0,0 7 0 0,3-1 0 0,-3-2-1 0,0 3-1 15,0-1 0-15,4-2 0 0,-4 3 1 0,3-4 0 16,-3 4 0-16,4 3 0 0,-4-10-3 0,0 7 0 15,4-7 0-15,-1 7 0 0,-3-7-8 0,0 1 12 16,0-7-12-16,0 3 12 0,0-6-12 0,0 0 8 16,0 0-8-16,0 0 8 0,0 0-8 0,0 0 10 15,0 0-10-15,0 0 10 0,0 9 6 0,0-9 2 16,0 0 0-16,0 0 0 0,0 0 10 0,0 0 3 16,0 0 0-16,0 0 0 0,7 0-3 0,7 0-1 15,4 0 0-15,3-6 0 0,11 3-3 0,7-3 0 16,3-4 0-16,14 1 0 0,4-10-24 0,7 3 0 15,0-2 0-15,15-1 0 0,2 0 0 0,8-6 0 16,3-3 0-16,7 9 0 16,-3-6-51-16,7 0-15 0,0 3-3 0,-11 0-894 0,-7 3-178 0</inkml:trace>
  <inkml:trace contextRef="#ctx0" brushRef="#br0" timeOffset="3650.719">11299 11491 1656 0,'-7'0'36'0,"7"0"8"0,0 0 2 0,0 0 0 0,0 0-37 0,0 0-9 0,0 0 0 0,0 0 0 16,0 0 64-16,0 0 10 0,0 0 2 0,0 0 1 15,0 0-10-15,0 0-3 0,0 0 0 0,0 0 0 16,0 0-20-16,0 0-5 0,0 0-1 0,0 0 0 16,-7 6-9-16,7-6-1 0,0 0-1 0,0 0 0 15,-7 0-3-15,7 0-1 0,0 0 0 0,0 0 0 16,-10 3-11-16,3-3-3 0,7 0 0 0,0 0 0 15,0 0-9-15,-4 6 0 0,-3-3-10 0,7-3 10 16,0 13 0-16,-3-4 0 0,-4 4 13 0,3 3-4 16,0-1 5-16,1 4 1 0,-4 0 0 0,3 0 0 15,1 9-4-15,3-3-1 0,0-6 0 0,0 9 0 16,0-3 14-16,3 0 4 0,4 0 0 0,0-3 0 16,1 3-15-16,2 4-2 0,1-4-1 0,3 0 0 15,0-3 1-15,4 3 0 0,-4 3 0 0,3-3 0 16,4 3-11-16,-3-3 8 0,-4-6-8 0,7 0 8 15,4 0-8-15,-4 3 8 0,-10-10-8 0,10 7 8 0,0 6 5 16,7-9 1-16,-3 3 0 0,0-4 0 0,-4-2 0 0,4 6 0 16,-1-10 0-16,5 7 0 0,-1-7 0 0,-4 1 0 15,5-1 0-15,2-9 0 0,-2 6 1 0,-1-2 0 16,0-4 0-16,0-4 0 0,-3-2 3 0,0 3 1 16,-4-3 0-16,0-4 0 0,-7 7 1 0,0-6 1 15,4-4 0-15,-4 4 0 0,0-1-1 0,0 1-1 16,-3-10 0-16,3 10 0 0,-3-7-7 0,3-3-2 15,0 0 0-15,0 4 0 0,-4 2-10 0,1-6 10 16,0-3-10-16,-1 4 10 0,-3 5-10 0,4-9 0 0,-8 10 0 16,1-7 0-16,-4 3 8 0,3 0-8 15,1-2 8-15,-4 8-8 0,-4-9 12 0,1 10-4 0,3-7 0 16,-4 4 0-16,1-4-8 0,3 7 0 0,-4-1 0 0,1-5 0 16,-1 5 0-16,1 1 8 0,-1-1-8 0,1-5 0 15,-1 5 0-15,1 1 0 0,-1-1 0 0,1 1 0 16,-1 0 0-16,0-1 0 0,1 1 8 0,-4-7-8 15,7 7 0-15,-4-1 0 0,-3 4 0 0,4-3 0 16,-1-1 0-16,4 1 0 0,-3-1 8 0,-1 1-8 16,1 3 0-16,-1-4 0 0,4 7 0 0,-3-3 0 15,-1-3 0-15,1-1 0 0,-1 1 0 0,1-1 0 16,-1 1 0-16,4 3 0 0,-7-4 8 0,7 1-8 16,-4-1 0-16,1 7 0 0,-1-9 0 0,1 9 0 15,-1-7 0-15,4 4 0 0,-7 3 0 0,4-3 0 16,-1-4 0-16,1 10 0 0,-1-3 0 0,1-3 0 15,-1-1 0-15,1 4 0 0,3-3 8 0,-4-3-8 0,-3 9 0 0,7-3 0 16,-4-4 0-16,1-2 0 0,3 6 0 0,-4-4 0 16,1-2 0-16,-1 3 0 0,1 3 0 0,3 3 0 15,0 0 0-15,-4-7 0 0,-3 7 0 0,7 0 8 16,0 0-8-16,0 0 8 0,-3-9-8 0,-1 6 0 16,4 3 0-16,0 0-11 0,0 0 11 0,-3-6 0 15,-1 2 0-15,4 4 0 0,0 0 0 0,-7-6 0 16,4-3 0-16,3 9 0 0,0 0 0 0,-8-7 0 15,5 4 0-15,3 3 0 0,-7-6 0 0,7 6 0 16,-4-3 0-16,-3-3 0 0,4 2 0 0,-4-2 0 16,0 3 0-16,0-3 0 0,3-4 0 0,-3 10 0 15,0-9 0-15,0 3 0 0,-4 3 0 0,4-4 0 16,0 4 0-16,0-3-8 0,0-4 8 0,7 10 0 0,-7 0 0 0,7 0 0 16,-3-3-8-16,3 3 0 0,0 0 0 0,0 0 0 15,-8-6 8-15,8 6 0 0,-7 0 0 0,0-3 0 16,0-3 0-16,0 6 0 0,0-7 0 0,0 4 0 15,-3-3 0-15,-1 6-8 0,-3-3 8 0,0-3-8 16,0 2 8-16,0-2 0 0,-1 6 8 0,-2-3-8 16,3-3 0-16,-4 6 0 0,-7 0 0 0,11 0 0 15,0 0 0-15,-7 6 0 0,-7-3 0 0,7-3 0 16,3 6 0-16,0-2 0 0,-6 5-12 0,2-3 4 16,1-6 8-16,4 10 0 0,-1-10 0 0,0 9 0 15,4-9 0-15,-3 9-20 0,10-9 4 0,-8 10 1 16,1-4-113-16,0-3-22 15,0 7-5-15,3 2-1140 0</inkml:trace>
  <inkml:trace contextRef="#ctx0" brushRef="#br0" timeOffset="4935.435">13660 11535 1479 0,'7'0'65'0,"-7"0"15"0,0 0-64 0,0 0-16 0,0 0 0 0,0 0 0 15,0 0 66-15,0 0 10 16,0 0 3-16,0 0 0 0,0 0-7 0,0 0 0 0,0 0-1 0,0 0 0 16,0 0-27-16,0 0-4 0,-7-10-2 0,7 10 0 15,-11 0 20-15,0-3 4 0,1-3 1 0,10 6 0 16,-11 0-8-16,1 0-2 0,3-7 0 0,-4 7 0 15,0 0-2-15,1 0-1 0,-4-3 0 0,0 3 0 16,3 0-13-16,-7 0-2 0,1-6-1 0,-1 6 0 16,-3 0-5-16,3 0-1 0,-3-3 0 0,0-3 0 15,0 6-20-15,-4 6-8 0,4-3 0 0,-7-3 0 16,3 6 12-16,0-3-3 0,4 4-1 0,-4-7 0 16,1 9-8-16,-4 1 0 0,3-4 0 0,0 3 0 15,-3 1 0-15,3-1 0 0,1 0 0 0,-1 1 0 16,0-1 0-16,4 7 0 0,0-7 0 0,3 7-11 15,4-3 11-15,4 2 0 0,-5-5 0 0,5 8-8 16,3-2 8-16,3 6 0 0,-3-6 0 0,4 9 0 16,3-3 0-16,0 3 0 0,0 3 0 0,3-3 0 0,4 10 0 0,-3-7 0 15,6 0 0-15,-3 7-8 0,4-1 8 0,3-6 0 16,4-3 0-16,-1 10 0 0,1-7 0 0,7-3 11 16,-1-3-3-16,8 10 0 0,-7-10-8 0,3 3 0 15,0-7 0-15,1 1 8 0,2-3-8 0,1 3 0 16,0 0 0-16,0-4 0 0,-1 1 0 0,1-4 0 15,0-2 0-15,3 6 0 0,-3-7 0 0,7 0 0 16,-1 1 0-16,-2-1 0 0,-1 1 0 0,0-4 0 16,1 3 0-16,-1-2 0 0,-3-4 0 0,3-3 0 15,-3-3 0-15,-1 3 0 0,-2-7 0 0,-1 1 12 16,-4 3-12-16,1-3 12 0,0-4-12 0,0 1 0 16,-4-1 0-16,3-8 0 0,1 2 0 0,0 6 0 15,-1-8 0-15,-2 2 0 0,-1 3 9 0,0-2-9 0,-3-4 10 0,-4 9-10 16,3-5 0-16,-3-4 0 0,1 6 0 15,-1-8 0-15,0 8 29 0,0-3 3 0,-3-3 1 0,3 4 0 16,-4 2-33-16,1-6 0 0,3-3 0 0,-4 4-12 16,1-1 12-16,0 0 16 0,-1 0-3 0,1 0-1 15,-1-3-12-15,-3 4 0 0,-3-1 8 0,3 3-8 16,0 4 0-16,-3-4 0 0,-4-3 0 0,3 3 0 16,1 7 0-16,-4-4 0 0,3-2 0 0,1 5 0 15,-8 1 0-15,4 0 0 0,4-7 0 0,-4 6 0 16,-4 1 0-16,1-7 0 0,3 7 0 0,0 0 9 15,0-1-9-15,-4 1 0 0,4-7 0 0,0 7 8 16,-3-1-8-16,3 1 8 0,-4-1-8 0,1 1 8 16,3 0-8-16,0-1 0 0,-7-5 0 0,-1 5 8 0,5-6-8 15,-1 7 0-15,-3 0 0 0,0-1 8 0,-3 1-8 0,-4-4 0 16,3-2 0-16,-3 8 8 0,-4-5-8 0,1-4 0 16,-1 7 0-16,0-7 0 0,1 7 0 0,-4-1 0 15,-1 1 0-15,1-1 0 0,-3 1 0 0,-1-7 0 16,0 7 8-16,-3 0-8 0,0-1 0 0,-1 1 8 15,-6-1-8-15,3 4 8 0,-3-3-8 0,-7-1-17 16,-8 1 4-16,1 6 1 16,0-4-136-16,-1 4-26 0,-6 3-6 0</inkml:trace>
  <inkml:trace contextRef="#ctx0" brushRef="#br0" timeOffset="6194.574">15219 11491 1785 0,'14'-19'79'0,"-11"9"17"0,-3 1-77 0,4 3-19 16,3-4 0-16,-3 1 0 0,-4 0 133 0,3 5 23 0,1-2 5 0,-1-3 1 15,1 2-78-15,-1 4-15 0,-3-3-3 0,0 6-1 16,4-3-21-16,-1-3-4 0,-3 6 0 0,-3-4-1 15,3 4-15-15,0 0-2 0,0-6-1 0,0 6 0 16,0 0-13-16,-4-9-8 0,4 9 8 0,0 0-8 16,0 0 8-16,0 0-8 0,0 0 8 0,0 0-8 15,-7 0 0-15,0-3 0 0,0-4 0 0,7 7 0 16,-11 0 0-16,1 0 0 0,-1 0 0 0,-3 0 0 16,0 7 0-16,4-4 14 0,-5 6-3 0,1-3-1 15,0 4 8-15,0-1 2 0,0 1 0 0,3-1 0 16,1 7-10-16,-4-4-2 0,3 4 0 0,4 3 0 15,-4 0-8-15,1 6 8 0,-1-6-8 0,1-1 8 16,-1 7-8-16,1 1 0 0,-1-8 0 0,-3 11 0 16,0-4 0-16,3 3 12 0,-3-3-12 0,3 3 12 15,4-3-12-15,0-6 0 0,4 9 0 0,3-3-11 0,3 4 11 0,1-4 8 16,3 3-8-16,0-3 11 16,7 0 2-16,-3 3 1 0,3 1 0 0,0-1 0 0,4-9-14 15,-1 6 0-15,4 0 0 0,1-6 0 0,-5 6 0 0,8-13 0 16,-4 10 8-16,4-9-8 0,-1 6 9 0,1-4-1 15,0 1 0-15,3-4 0 0,-7-2-8 0,0 5 0 16,4-5 0-16,0 6 0 0,3-7 13 0,0 0 7 16,-3 1 2-16,0-7 0 0,-1 3-22 0,1 4 0 15,0-4 0-15,-1-3 0 0,-2-3 11 0,2 6-3 16,-3-6 0-16,4 0 0 0,0-6-8 0,-1 6 0 16,1-3 0-16,3-3 0 0,1-4 0 0,-5 4 0 0,5-3 0 15,-1-1 12-15,0 1-4 0,0-1-8 16,0 1 12-16,4-1-4 0,-4-5-8 0,-3 5 12 0,3 1-12 15,-7-4 12-15,1-2-4 0,-1-1-8 0,-4 7 12 0,1-4-4 16,-4-3-8-16,4 1 0 0,-4 5 0 0,0-2 0 16,-3-4 0-16,3 7 0 0,-4-7 0 0,1 7 0 15,-4-10 24-15,4 9 7 0,-4-5 1 16,0-4 0-16,0 6-32 0,0-2 0 0,-4-1 0 0,1 4 0 16,3-4 8-16,-4 0-8 0,-3 4 0 0,4-4 0 15,-4 3 0-15,0-2 0 0,0-1 0 0,0 7 0 16,0-10 0-16,-4 3 0 0,1 4 0 0,3-7 0 15,-7 3 0-15,7-3 0 0,-4 4 0 0,-3-4 0 16,4 3 0-16,-1-3 0 0,-3 0 0 0,0 4 0 16,0 2 0-16,0-2 0 0,0-4 0 0,0 3 0 15,0 7 0-15,0-10 0 0,-4 9 0 0,1-5 0 16,3 2 0-16,-4-2 0 0,0 2 0 0,1-3 0 0,-4 1 0 0,0 5 0 16,-1-2 0-16,1-4 0 0,-3 0 0 0,3 7 0 15,-4 0 0-15,-3-1 0 0,-4-6 0 16,4 7 0-16,0 0 0 0,0 5 0 0,-4-2 0 0,4-3 0 15,3 6 0-15,-3-4 0 0,0 4 0 0,3-3 0 16,-3 6 0-16,0-6 0 0,-4 3 0 0,4-4 0 16,0 7 0-16,0-3 0 0,-1 3 0 0,1 0 0 15,4-6 0-15,-5 6 0 0,5 0 0 0,-4 0 0 16,-1 0-8-16,-2 6 8 0,3-6 0 0,-1 3 0 16,-2-3 0-16,3 7 0 0,-8-4 0 0,5 3 0 15,2-6 0-15,1 9 0 0,0-9 0 0,4 10 0 16,-5-4 0-16,8-3 0 0,-3 3 0 0,2-2 0 0,5 5 0 15,-1-3 0-15,-3-6 8 0,4 10-8 0,10-10 0 0,-4 6 0 32,1-3-20-32,-1 7-9 0,1-1-3 0,3 0 0 15,3 7-153-15,4 3-31 0,14 15-7 0,18-24-1 0</inkml:trace>
  <inkml:trace contextRef="#ctx0" brushRef="#br0" timeOffset="7738.378">17353 11616 518 0,'-3'-3'46'0,"-1"-6"-37"16,1-1-9-16,-1 4 0 0,4 6 413 0,0 0 81 15,0-10 16-15,0 10 3 0,0 0-333 0,0 0-66 16,-3-3-14-16,3 3-2 0,0 0-62 0,0 0-13 16,0 0-3-16,-8-6 0 0,5 6-12 0,-4-6-8 15,3 3 8-15,-3 3-8 0,0-7 0 0,-3 7 0 16,-1 0 0-16,0-3 0 0,1 3 0 0,-1 0 0 16,-3 0 0-16,0 0 0 0,-4 3 0 0,1-3 0 15,-1 7 0-15,1-7 0 0,-1 3 0 0,0 3 9 16,1-6-9-16,-1 9 0 0,4 1 14 0,-4-4-4 0,4-3-1 15,0 7 0-15,0-4 0 0,0-3 0 0,0 6 0 0,-4 4 0 16,4-4-9-16,0-5 12 0,0 11-12 0,3-5 12 16,1-1-12-16,-5 0 10 0,5 7-10 0,-1-3 10 15,4-4-10-15,0 7 0 0,-3-1 9 0,3-2-9 16,3 3 0-16,0 2 9 0,-3-2-9 0,4-3 0 16,-1 6 11-16,4 2-11 0,0-2 10 0,0 0-10 15,0 0 10-15,4 6-10 0,-1-6 10 0,8 6-10 16,-4-6 12-16,4 9-4 0,-4-9-8 0,3 6 12 15,1-6-12-15,3-1 0 0,-3 4 8 0,3-3-8 16,3 0 0-16,-3 0 9 0,1 0-9 0,-1 0 8 16,3-4-8-16,1 4 12 0,0-3-12 0,3-4 12 15,0 4-3-15,4 0 0 0,-4-4 0 0,3-2 0 0,1 5 0 16,3-5 0-16,1-1 0 0,2 0 0 0,-2 1-9 16,2-1 0-16,5-2 0 0,-5 2 8 0,5 0-8 15,-5 1 0-15,1-10 0 0,0 6 8 0,3-3-8 0,-7-3 0 16,8 0 9-16,-5 0-9 0,5 0 9 0,-5-3-9 15,1-3 12-15,3-4-12 0,4 1 12 0,-3 0-12 16,-1 2 12-16,-3-2-12 0,-1-4 17 0,-2-2-3 16,-1 5-1-16,3-5 0 0,-2 5 1 0,-5-9 0 15,-2 7 0-15,2-4 0 0,1-3-5 0,0 4-1 16,-4-4 0-16,0 3 0 0,-3-3 0 0,-1 4 0 16,-3 2 0-16,0-3 0 0,4-2-8 0,-7 2 12 15,3-3-12-15,-4 7 12 0,-3-10-12 0,4 9 10 0,0-3-10 16,-4-2 10-16,0 2-10 0,-4 3 12 0,4-2-12 15,-3 5 12-15,-1-5-4 0,1 5 0 0,-1 1 0 0,-3-1 0 16,4 1-8-16,-4 0 0 0,0-1 0 0,-4 1 0 16,4 2 0-16,-3 4-9 0,-4-6 9 0,3-1-13 15,1 1 13-15,-1 3 0 0,1-4 0 0,-4 1 0 16,0 3 0-16,0-4 0 0,3 1 0 0,-3-1 0 16,0 1 0-16,0 3 0 0,0-4 0 0,0 7 0 15,-4-3 0-15,4-3 0 0,4-1 0 0,-4 7 0 16,-1-3 0-16,1-4 0 0,-3 4 0 0,3-3 0 15,0 6 0-15,0-4 0 0,0-2 0 0,-4 6 0 16,4-4 0-16,-4-2 0 0,4 3 0 0,4 3 0 16,-8-4 0-16,4 4 0 0,0-6 0 0,0 3 0 15,4 6 0-15,-5-10 0 0,5 7 0 0,-1-3 0 16,1-1 0-16,-1 4 0 0,1-3 0 0,-1 6 0 0,1-3 0 16,-1-3 0-16,4 6 0 0,0 0 0 15,-3-3 0-15,-1-4 0 0,1-2 0 0,3 6 0 0,-7-4 0 0,3-2 0 16,-3 3 0-16,4 3 0 0,-5-4 0 0,5-2 0 15,-1 6 0-15,-3-3 0 0,4-4 0 0,-4 7 0 16,0-3 0-16,0-4 0 0,0 4 0 0,-4-3 0 16,0 9 0-16,4-10 0 0,-3 7 0 0,3-3 0 15,-4-4 0-15,1 10 0 0,-5-9 0 0,5 3 0 16,-1 3 12-16,-3-4-12 0,0 7 0 0,0-9 0 16,0 9 0-16,3-3 0 0,-3-3 0 0,4 2 0 15,-8-2 0-15,7 3-12 0,-6-3 12 0,3-1 0 16,-4 4 0-16,4-3 0 0,-4 3 0 0,1-3 0 15,-5 2 0-15,1-2 0 0,0 3 0 0,-4-3 0 0,1 6 0 16,-5-3 0-16,5-4 0 0,-4 7 0 0,-4 7 0 16,-7-4 0-16,0-3 0 0,0 9 0 0,-3 1-8 0,7-1 8 15,-1-3 0-15,1 4 0 0,3 9 0 0,1-10 0 16,2 10 0-16,-2 3 0 0,-1 0 0 0,0 3-9 31,-3 12-155-31,-7-2-30 0</inkml:trace>
  <inkml:trace contextRef="#ctx0" brushRef="#br0" timeOffset="15309.371">19449 10428 633 0,'0'0'56'0,"0"0"-44"16,0 0-12-16,0 0 0 0,0 0 21 0,0 0 3 16,0 0 0-16,0 0 0 0,0 0 20 0,0 0 5 15,0 0 1-15,0 0 0 0,0 0-23 0,0 0-5 16,0 0-1-16,0 0 0 0,0 0-10 0,0 0-3 15,0 0 0-15,0 0 0 0,0 0 9 0,0 0 2 16,0 0 0-16,0 0 0 0,-4-4 23 0,4 4 5 16,0 0 1-16,0 0 0 0,-3-6-7 0,3 6-1 15,0 0 0-15,0 0 0 0,0 0 0 0,0 0 0 0,0 0 0 0,0 0 0 16,0 0-12-16,0 0-4 0,0 0 0 16,0 0 0-16,0 0-12 0,0 0-4 0,0 0 0 0,0 0 0 15,0 0 1-15,0 0 0 0,0 0 0 0,0 0 0 16,0 0 3-16,0 0 1 0,0 0 0 0,0 0 0 15,0 0 7-15,0 0 0 0,0 0 1 0,0 0 0 16,0 0 1-16,0 0 0 0,0 0 0 0,0 0 0 16,0 0 0-16,0 0 0 0,0 0 0 0,0 0 0 15,0 0 1-15,0 0 0 0,0 0 0 0,0 0 0 16,0 0 1-16,0 0 1 0,0 0 0 0,0 0 0 16,0 0-9-16,0 0-3 0,0 0 0 0,0 0 0 15,0 0 10-15,0 0 1 0,0-3 1 0,0 3 0 16,0 0-1-16,0 0-1 0,3-6 0 0,1-4 0 15,-4 10-4-15,3-6-1 0,1 6 0 0,-4 0 0 16,0 0-6-16,7-9-2 0,-4 6 0 0,4-4 0 0,-7 7-2 0,4-9 0 16,3 9 0-16,-4-10 0 0,-3 10 0 0,0 0-8 15,4-6 12-15,-4 6-4 0,0 0 0 0,0 0-8 16,7-3 12-16,-7 3-4 0,0 0 4 0,4 0 0 16,-4 0 0-16,7-6 0 0,-7 6-12 0,0 0 12 15,3-3-12-15,-3 3 12 0,0 0-12 0,0 0 0 16,0 0 0-16,0 0 8 0,0 0-8 0,0 0 0 15,0 0 0-15,0 0 0 0,0 0 0 0,0 0 0 16,0 0 0-16,0 0 0 0,4-7 0 0,3 4-14 16,0-3 3-16,0 3-1137 0</inkml:trace>
  <inkml:trace contextRef="#ctx0" brushRef="#br0" timeOffset="17063.481">19974 9863 1094 0,'14'0'48'0,"-7"-6"11"0,-3 6-47 0,3 0-12 0,-7 0 0 0,0 0 0 16,0 0 228-16,0 0 44 0,0 0 9 0,0 0 2 16,0 0-171-16,0 0-35 0,0 0-6 0,0 0-2 15,0 0-1-15,0 0 0 0,0 0 0 0,0 0 0 16,-7-3-13-16,3-4-3 0,-3 4-1 0,0-3 0 16,4 0-28-16,-4 3-6 0,-4-4-1 0,4 4 0 15,0-3-16-15,0-3 0 0,0 5 0 0,3 4 0 16,1-6 0-16,3 6 0 0,0 0 0 0,0 0 0 15,0 0 0-15,0 0 10 0,0 0-10 0,0 0 8 16,0 0 0-16,0 0 0 0,0 0 0 0,0 0 0 16,3-9 9-16,1 9 2 0,3-10 0 0,0 10 0 0,0-6-9 15,0 3-2-15,0 3 0 0,4 0 0 0,-4 0 2 0,0 0 0 16,-4-6 0-16,-3 6 0 0,4 0-2 16,-4 0-8-16,7 0 12 0,-7 0-4 0,0 0-8 15,0 0 0-15,0 0 0 0,0 0 0 0,0 0 0 0,0 0-9 16,0 0 9-16,0 0-13 0,0 0 13 0,0 0 0 15,0 0 0-15,0 15 0 0,-3-5 0 0,-5 9 0 16,1-4-11-16,0 4 11 0,0 9 0 0,-3-3 0 16,-1 10 0-16,1-7 0 0,-1 7 0 0,0-1 0 15,4-3 0-15,0 4 0 0,0-1 0 0,7 4 8 16,4-3-8-16,-1-7 0 0,8 6 10 0,3 1-10 16,7-1 10-16,0 1-10 0,8-4 15 0,6 10-3 15,7-13-1-15,8 7 0 0,-5-7 4 0,8 6 1 0,-3-5 0 16,6-4 0-16,1-3-4 0,-1 3-1 0,8-10 0 15,-5-2 0-15,5-4-3 0,-4 4-8 0,0-10 12 0,-4 6-4 16,-3-9-8-16,0-3 12 0,0-3-12 0,0-3 12 16,-4-1-12-16,-3-9 10 0,0 4-10 0,-4-10 10 15,-6 3-10-15,-1-3 8 0,-3-4-8 0,-4 1 8 16,-7-3-8-16,-3 3 8 0,-8 2-8 0,-3-2 8 16,-3 3 0-16,-4 3-8 0,-7-3 12 0,-7 0-4 15,-4 3-8-15,-3 0 0 0,-7 0 0 0,-4 0 0 16,0 3 0-16,-7 10 0 0,1-10 0 0,-5 10 0 15,5-1 0-15,-8 4 0 0,3-3-8 0,-10 6 8 16,4 3-33-16,-7 0-3 16,-4 0 0-16,-7 3 0 0,-4 3-112 0,-7 3-22 15,-3-6-5-15</inkml:trace>
  <inkml:trace contextRef="#ctx0" brushRef="#br0" timeOffset="18077.44">20595 10277 2404 0,'32'-28'107'0,"-21"18"21"0,3 1-102 0,-4 0-26 0,1-1 0 0,-4 1 0 15,0 3 94-15,-4-4 14 0,1 10 2 0,-4 0 1 0,0 0-67 0,0 0-12 16,0 0-4-16,0 0 0 0,0 0-16 16,0 0-4-16,0 0-8 0,0 0 12 0,0 0-12 0,0 0 0 15,-14 0 8-15,0 0-8 0,-7 0 0 0,-4 6 0 16,-3-2 0-16,-1-4-10 0,-2 6 10 0,-1-3 0 15,0 6 8-15,0-2-8 0,-3-4 0 0,3 3 0 16,1 3 0-16,-1 1 8 0,4-4-8 0,3-3 0 16,0 7 0-16,4-4 8 0,0-3 0 0,7 3 0 15,0-3 0-15,3 4 0 0,1-7-8 0,3 6-12 16,7-6 4-16,0 0 0 0,0 0 8 0,0 0 0 16,0 0-9-16,0 0 9 0,0 0 0 0,0 0 0 15,0 0 0-15,0 0 0 0,0 0 0 0,0 0 0 16,0 0 0-16,0 0 0 0,0 0 0 0,0 0 0 0,0 0 0 15,0 0 0-15,0 0-8 0,0 0 8 0,-8 3 0 0,8-3 0 16,-3 16-16-16,6-7 0 0,-3 4 1 0,4 2 0 31,3 4-158-31,0 6-32 0,0-6-7 0,4 0 0 0</inkml:trace>
  <inkml:trace contextRef="#ctx0" brushRef="#br0" timeOffset="18895.916">22973 9960 1785 0,'10'-15'159'0,"5"8"-127"16,-1 4-32-16,-4-3 0 0,1 6 60 0,-4-3 5 15,0-3 2-15,-7 6 0 0,0 0-20 0,0 0-4 16,7 6-1-16,-7-6 0 0,0 0-21 0,0 0-4 15,0 0-1-15,0 0 0 0,7 0-7 0,-7 0-1 0,0 0-8 16,-3 9 12-16,3 1-12 0,0-1 0 0,-7 1 0 0,-1 5 0 16,1-2 0-16,0-4 0 0,-3 7 0 0,-4-1 0 15,-8-2 0-15,8-4 0 0,7 7 0 0,-3-6 0 16,-8 5 8-16,4-2-8 0,7 2 0 0,3 1 0 16,-6-3 10-16,-1 2-10 0,4 1 10 0,4-3-10 15,-1 5 18-15,1-2-2 0,-4 9-1 0,3-3 0 16,8 0 1-16,-1 6 1 0,-6 0 0 0,3 1 0 15,7 5-7-15,-4-6-2 0,-3 4 0 0,4-4 0 16,3 0-8-16,0 0 8 0,3-2-8 0,-3 2 8 16,0-9-8-16,8 3 10 0,6-10-10 0,0 7 10 15,0-3-10-15,0-1 10 0,7-2-10 0,4-4 10 16,-4 7-10-16,8-7 0 0,-8 7 0 0,7-7 0 0,-3 1 0 16,3-7 8-16,1 3-8 0,-5-3 0 0,5 4 8 15,-5-7-8-15,1 0 8 0,-4 0-8 0,0-7 13 0,4 4-2 16,-4-3-1-16,1-4 0 0,-5 7 7 0,-2-6 2 15,-1 0 0-15,0-7 0 0,0 6 1 0,-3-5 0 16,-1-4 0-16,-3 3 0 0,1 4 6 0,-1-4 2 16,-4-3 0-16,1 0 0 0,-1 4-8 0,1 2-2 15,0-2 0-15,-4-1 0 0,0 3-5 0,-4 4-1 16,4-7 0-16,0 7 0 0,-3-7-4 0,-1 7 0 16,1-1-8-16,-1 1 12 0,-3 0-4 0,4-1-8 15,-4 1 11-15,0-1-11 0,0-5 9 0,-4 5-9 16,4 1 0-16,-3-7 9 0,3 4-9 0,-4-4 0 0,-3 6 0 15,4-5 0-15,-4 2 0 0,3 4 0 0,-3-7 0 0,0 7 0 16,0-7 0-16,0 7 0 0,0-1 0 0,3 1 0 16,-3 6 0-16,0-10 0 0,0 10 0 0,-3-3 0 15,3-4 0-15,-4 7 0 0,0-3 0 0,1-3 0 16,-4-1 0-16,0 7 0 0,0-3 0 0,3-4 0 16,-3 4 0-16,0 3 0 0,0-3 0 0,3 3 0 15,0-4 0-15,-3 4 0 0,0-3 0 0,0-4 0 16,-4 10-49-1,-6-6-9-15,-8 6-2 0,-3-3-1190 0</inkml:trace>
  <inkml:trace contextRef="#ctx0" brushRef="#br0" timeOffset="21067.072">19671 10500 1994 0,'42'-19'88'0,"-28"10"19"0,4-1-86 0,0 4-21 15,-1-4 0-15,1 7 0 0,-8-3 90 0,1 3 14 16,-4-3 2-16,-7 6 1 0,0 0-23 0,0 0-4 16,0 0 0-16,0 0-1 0,-7-4-47 0,-7-2-10 15,-11 6-2-15,-3 0 0 0,-11 0-7 0,-7 0-1 16,-10 0-1-16,-4 10 0 0,0-4 4 0,-11 3 1 16,-6 4 0-16,-11 3 0 0,-8-1 12 0,-13-2 4 15,-7 2 0-15,-18 4 0 0,-15 0-24 0,-9 0-8 16,-15-3 0-16,-11 2 0 0,-17-2 12 0,-10-3-4 15,-19 2-8-15,-10 1 12 0,-3-4-3 0,0-2-1 16,-1-1 0-16,1 4 0 0,6-10 3 0,8 3 0 16,7-3 0-16,3-3 0 0,7-3-11 0,8-3 0 15,3-3 9-15,7-1-9 0,7 4 0 0,7-4 0 0,3-2 0 16,5-4 0-16,6 1 0 0,14 2 0 0,4-6-10 0,14-3 10 16,10 3-8-16,11 1 8 0,15-1 0 0,13 3 0 15,18-3 0-15,18 10 0 0,10-10 0 0,11 13 0 16,13-4 0-16,15 7 0 0,11-3 0 0,17-3 0 15,25-1-12-15,21-5-4 0,25 2-2 0,21-6 0 32,14-3-10-32,21 3-3 0,18 1 0 0,18-8 0 15,10 8-30-15,17-1-7 0,12-6 0 0,-1 6-1 16,4 6-18-16,-7-2-3 0,-4 8-1 0,-10 7 0 0,-4 7 62 0,-7 2 12 0,-7-3 2 0,-14 7 1 16,-7-4 24-16,-8 1 5 0,-6 5 1 0,-11-5 0 15,-10 6 31-15,-8-7 6 0,-6-6 2 0,-11 6 0 16,-14-2 15-16,-8-7 3 0,-10 6 1 0,-10-6 0 15,-11 0-5-15,-14 0-1 0,-11 0 0 0,-10 0 0 0,-11 0-11 16,-4 0-2-16,-10 0-1 0,-14 0 0 0,-14 0-38 16,-25 3-7-16,-17-3-1 0,-26 6-8 0,-27-2 18 0,-22 2-3 15,-24-3-1-15,-14-3 0 0,-11 0-5 0,-18 6-1 16,-14-6 0-16,-14-6 0 0,-10 6-8 0,-18 0 0 16,-22 0 0-16,-6-3 0 0,-18 6 0 0,0-3 0 15,-3 0 0-15,-12 0 0 0,-6 0 0 0,4-9 0 16,3 5 0-16,3-11 0 0,8 5 0 0,10-5 0 15,10-4 0-15,15 3 0 0,14 4-11 0,21-4 11 16,18 7-8-16,21-1 8 0,24 1 0 0,29 2 0 16,24 4 0-16,33-3 8 0,20 6 2 0,25-3 1 15,21 3 0-15,22 0 0 0,10 0-11 0,32-6-9 0,17 3 9 0,29-4-13 16,31-5 1-16,21-4 0 0,22-3 0 0,28-6 0 16,25 6 1-16,10-6 1 0,4-3 0 0,20 3 0 15,26-3-6-15,21-1 0 0,14-5-1 0,10 9 0 31,8-3-31-31,6 9-5 0,-3 0-2 0,0 3 0 16,0 16-6-16,-10 10-2 0,-15-1 0 0,-21 16 0 0,-17 3 45 0,-18 7 9 0,-25 3 9 0,-28 2-13 16,-25-2 13-16,-21 0 8 0,-28 2 0 0,-21-8-8 15,-22-1 44-15,-17-9 3 0,-18 3 0 0,-17-6 0 16,-11-3-9-16,-21-4-2 0,-11 4 0 0,-24 0 0 16,-22-4 9-16,-24-3 2 0,-25 4 0 0,-24-4 0 15,-22 1-19-15,-25-7-4 0,-13 3-1 0,-26-3 0 16,-17-3-15-16,-21 0-8 0,-14 0 8 0,-21-3-8 0,-18 3 0 15,-14 0 0-15,-18-6 0 0,-11 6 0 0,-10 0 0 16,-7-3 0-16,-7-3-12 0,-7 2 4 0,-7-2-1 0,3 6 0 16,4-3 0-16,-3 3 0 0,-4 3 9 0,6 3 0 15,1 7 0-15,4 6 0 0,-1 6 0 0,18 3 0 16,14 13 0-16,18-3 8 0,7 5-8 0,25 1 0 16,13-6 0-16,26 6-8 0,13-10 0 0,36-5 0 15,17-11 0-15,32 1 0 0,22-9 8 0,31-4 0 16,28-6 0-16,18 0-8 0,18-6 8 0,20 2 0 15,19-2 0-15,10-3 0 0,24-10-11 0,22 0 0 16,21-15 0-16,18-1 0 0,17-2 11 0,25-1-13 16,21-6 5-16,14 0 8 0,18 6 0 0,10 4 0 0,22-7 0 15,7 10 0-15,21-10 0 0,3 13 0 0,7-7 0 0,11 7 0 16,0 3 0-16,11 13 8 0,7 2-8 0,-4 10 12 16,3 3-12-16,-6 7 0 0,-1 5 0 0,-10 1 0 15,-14-3-14-15,0 5 2 0,-14 1 0 0,-7 6 0 16,-15-6 3-16,-13-3 1 0,-15 3 0 0,-17-1 0 15,-14-2 8-15,-15 3-10 0,-17 0 10 0,-18-4-10 16,-21 4 10-16,-14-9-13 0,-10 5 5 0,-15-5 8 16,-14-7 18-16,-14 3 11 0,-7-6 3 0,-24 0 0 15,-15 0-2-15,-32-6 0 0,-28-4 0 0,-28 7 0 16,-24-6-18-16,-26-1-4 0,-31-5-8 0,-21 5 12 16,-25-8-12-16,-14-1 0 0,-25-3 0 0,-10 3-10 15,-15 6 10-15,-10-2 9 0,-11-1-1 0,-3 7-8 16,-4-1 9-16,-3 10-9 0,-14 0 0 0,3 0 9 0,4 7-9 15,3 2 0-15,-3-6 0 0,13 6 0 0,1-2 0 16,18 2 0-16,10 1 0 0,14-1 0 0,10-3 0 0,15-3 0 16,11-3 0-16,20 0 0 0,8 0-8 0,21 0 8 15,21-3 0-15,74-3 0 16,-4 3 0-16,-3-3 0 0,7-4 0 0,11 1 0 0,3-1-12 0,14 1 12 16,4-7-10-16,-3 4 10 0,13-4 0 0,29 7 0 15,10-1 0-15,14 4 0 0,4-3 0 0,21 5 0 16,3-5-10-16,19 3 10 0,9-4-22 0,8 1 3 15,21 0 1-15,0-1 0 0,11-6 18 0,-8 7-12 16,11 3 12-16,11 3-10 0,7-4 10 0,13 4-12 16,8-6 12-16,7 3-12 0,11-4 0 0,59 10 0 0,-10-9 0 15,0 9 0-15,0 6 12 0,-7-3-12 0,3 7 12 0,8 5-12 16,3-5 12-16,10-1 0 0,4 0 0 0,15 7 0 16,-1-13 0-16,7 7 0 0,11-4 12 0,7-3-4 15,3-3 9-15,11 0 3 0,7 0 0 0,14 6 0 16,1-6-6-16,13 0-1 0,4-6 0 0,3 6 0 15,7 0-5-15,4 0 0 0,7-3-8 0,-10 3 12 16,3-6-12-16,-15 12 0 0,-2-3 0 0,-19 13 0 16,-20-7 0-16,-8 10-13 0,-17-10 4 0,-21 7 1 15,-26 0-2-15,-23-4 0 0,-15 4 0 0,-32-4 0 16,-14 4 2-16,-28-6 0 0,-21-1 0 0,-14 0 0 16,-11-9 8-16,-21 7 0 0,-21-4 0 0,-28 3-8 15,-25 3 8-15,-29 1 11 0,-24 6-3 0,-28-4 0 16,-18-2 2-16,-21 2 0 0,-14-9 0 0,-14-3 0 15,-8-9-10-15,-13-1 0 0,-15-5 0 0,-3-4 0 0,-10-6 0 16,-4 3-16-16,-8-13 4 0,1 7 1 16,0-3 1-16,0-1 0 0,0 1 0 0,3 9 0 0,-264-9 34 15,285 21-9-15,15 7 0 0,13 6 17 0,19-3 3 16,17 7 1-16,24-4 0 0,26 3-15 0,20-6-2 16,18 0-1-16,25 0 0 0,21 0-8 0,21 0-2 15,8-6 0-15,13 6 0 0,18 0-8 0,0 0 0 16,28-3 0-16,29-7-11 0,27-5 3 0,26-4 0 15,31 0 0-15,32-6 0 0,42 6 19 0,35 0 4 16,36 4 1-16,28 5 0 0,32 1-8 0,17 12 0 16,8 13-8-16,-1-7 12 15,7 10-90-15,-20-4-18 0,-29 4-4 0</inkml:trace>
  <inkml:trace contextRef="#ctx0" brushRef="#br0" timeOffset="22329.346">1573 10098 2718 0,'-10'-3'60'0,"-1"-3"12"0,4 3 2 0,7 3 2 0,0 0-60 15,0 0-16-15,11 3 0 0,10-3 0 16,14 0-48-16,4 0-13 0,17 0-3 0,19 0 0 0,6-9 64 0,14-1 26 0,7 1-2 0,25-1 0 16,7 4 23-16,22-7 4 0,9-5 1 0,19 2 0 15,6-3-34-15,15 4-6 0,10-4-2 0,0 3 0 16,15 7-1-16,-1-1 0 0,0 7 0 0,4-3 0 15,-7 15-9-15,-4-3 0 0,7 7 0 0,-24 3 0 16,-7 3 0-16,-12-1 0 0,-6 1 0 0,-17 6 0 16,-12-6 8-16,-6-3 0 0,-4 3 0 0,-10-4 0 15,3-2 13-15,-11 2 3 0,-3-5 0 0,-3-1 0 0,-15-2-14 16,0-4-2-16,-14 3-8 0,-7-6 12 0,-6 0-12 0,-19 0 11 16,-14-6-11-16,-13 6 10 0,-12-3-10 0,-10-7 0 15,-24-6 0-15,-19 1 8 0,-17-7-17 0,-21-3-4 16,-21 6-1-16,-18-6 0 15,-14 6-22-15,-24 0-4 0,-5 4 0 0,-6 5-1 16,-11 1 66-16,-10 2 14 0,-8 4 2 0,-3 3 1 0,-3 3-28 0,6 4-6 16,-6 2 0-16,3 7-8 0,-4-4 26 0,7 4-2 15,5 0 0-15,6 2 0 0,7 1 24 0,18 6 4 16,10-3 0-16,11-3 1 0,17 6-16 0,22-6-3 16,14-3-1-16,28 3 0 0,14-10-23 0,18 0-10 15,14-2 8-15,18 2-8 0,20 0 0 0,15-2 0 16,18-4-12-16,24-3 12 0,18-3 0 0,10-4 0 0,15-8 14 0,3 5-4 31,-4-2-46-31,4-4-10 0,-14-3-2 0,-7 4 0 16,0 5-85-16,-14-9-18 0,-11 4-3 0,4 2-1 15,-4-2-74-15,4-11-15 0,-8 8-4 0,-13-1 0 0</inkml:trace>
  <inkml:trace contextRef="#ctx0" brushRef="#br0" timeOffset="22914.429">7609 8189 1612 0,'0'0'144'0,"4"-10"-116"0,-1 7-28 0,-3 3 0 16,0 0 152-16,0 0 25 0,0 0 5 0,0 0 1 15,0 0-140-15,0 0-28 0,0 0-6 0,0 0-1 16,11 0 53-16,-11 0 11 0,0 0 1 0,0 0 1 15,0 0-10-15,0 0-3 0,0 10 0 0,4 2 0 16,-4 4-49-16,0 3-12 0,0 6 0 0,-4 9 0 16,4 4 0-16,-7 6 0 0,3 3 0 0,1 3 0 15,-1-3 0-15,4 6 0 0,-3 1 0 0,3-7 0 0,0 3 8 16,0 3-8-16,-4-6 0 0,4 3 0 0,0-3 0 0,0-3 0 16,-7-6 0-16,7 3 0 0,0-4 8 0,-3-2 0 15,-4-7-8-15,3-3 12 0,1 3-12 0,-4-3-13 16,3-3 2-16,-10 0 1 15,3 0-58-15,4-6-12 0,-3 0-3 0,-4-4 0 16,3 4-116-16,-3-13-23 0,3 6-5 0</inkml:trace>
  <inkml:trace contextRef="#ctx0" brushRef="#br0" timeOffset="23550.288">7708 7982 1728 0,'14'-7'153'0,"-3"-2"-122"0,7 6-31 0,6-3 0 16,8-4 78-16,3 10 10 0,4-9 1 0,7 6 1 15,3-4-43-15,8 4-9 0,3-3-2 0,3 0 0 16,8 6 12-16,-8-3 1 0,4-4 1 0,7 4 0 15,-3-3 4-15,3 3 1 0,4-4 0 0,-1 4 0 16,4-3-9-16,-3-3-2 0,3 9 0 0,-7-10 0 16,4 10-25-16,3-6-6 0,-3 6-1 0,3 0 0 15,-4 6 0-15,1-6 0 0,3 0 0 0,-3 3 0 16,-1 4-12-16,1-1 0 0,-8-3 0 0,1-3 0 0,-4 0 0 16,4 9 0-16,-4-9 0 0,-11 10 0 0,-3-4 0 0,-4-3 0 15,-3 4 0-15,-7-4 0 0,-11 3 0 0,1 3 0 16,-5-9 0-16,-3 7 0 0,-7-4 10 0,-3-3-10 15,0 0 10-15,-4 6-10 0,-7-6 14 0,0 0-3 16,0 0-1-16,0 0 0 0,0 0 6 0,0 0 2 16,0 0 0-16,0 0 0 0,7 3-2 0,-7-3 0 15,0 0 0-15,0 0 0 0,0 0-6 0,0 0-2 16,0 0 0-16,0 0 0 0,0 0 0 0,0 0 0 16,10-3 0-16,-6-3 0 0,-4 6-8 0,0 0 0 15,10-3 9-15,-6-4-9 0,3 4 0 0,-7 3 8 0,4-6-8 0,-4 6 0 16,7 0 0-16,-7 0 0 15,0 0 0-15,0 0 0 0,0 0 0 0,0 0 0 0,0 0 0 0,0 0 0 16,0 0 0-16,0 0 0 0,0 0-8 0,0 0 8 16,0 0-10-16,-4 9 10 0,4 10-12 0,-3 0 12 15,-1 15 0-15,-3 1-8 0,-11 18 8 0,-3 4 0 16,-7 12 16-16,0 12 8 0,-4 7 0 0,-7 12 1 16,-3-2 2-16,-8 8 0 0,5 1 0 0,-5-1 0 15,4-5-27-15,-3-4 0 0,3 0 0 0,-3-6-11 16,6-3 11-16,1-6 0 0,3-4 0 0,0 0-8 15,4-6-88-15,-4-9-18 0,4-6-3 0,0-4-1 16,3 0-41-16,-7-15-8 0,0-4-1 0,1-9-547 16,-1-6-109-16</inkml:trace>
  <inkml:trace contextRef="#ctx0" brushRef="#br0" timeOffset="23865.641">7391 9211 1785 0,'-14'-16'159'0,"-1"1"-127"15,8 5-32-15,-3 1 0 0,3 6 80 0,0-4 11 16,7 7 1-16,0 0 1 0,0 0-67 0,0 0-14 16,0 0-2-16,7 0-1 0,10 0 37 0,5 10 7 15,2-4 2-15,8-3 0 0,17 7 44 0,4-1 9 0,14 7 1 0,11 2 1 16,14 1-31-16,6 13-7 0,12-4 0 0,17 9-1 15,0-2-11-15,10 9-3 0,8-6 0 0,-4 5 0 16,4 1-34-16,-8 0-7 0,1-6-2 0,-7 3 0 16,-8-4-5-16,-7 1-1 0,-3-4 0 0,-7 4 0 15,-4-7-8-15,-10-2 0 0,-7-1 0 0,-8-3 0 32,-13 3-21-32,3-9-10 0,-7 6-1 0,-7-6-1 15,-7-4-142-15,-7-2-28 0,-4 3-5 0,-11-7-992 0</inkml:trace>
  <inkml:trace contextRef="#ctx0" brushRef="#br0" timeOffset="31863.349">2956 9462 1670 0,'-42'0'74'0,"35"0"15"0,-11 3-71 0,15-3-18 16,-8 6 0-16,11-6 0 0,0 0 99 0,11 3 16 15,10 4 3-15,-3-7 1 0,13-7-70 0,5 7-13 16,2 0-4-16,8-9 0 0,4 6 6 0,-1-7 1 16,7 1 0-16,11 3 0 0,15-10-6 0,2 7-1 15,8-4 0-15,10 4 0 0,18-7 4 0,11 7 0 16,10-7 0-16,4 6 0 0,13 1 8 0,5 6 1 15,-1-3 1-15,14 3 0 0,-6-4-30 0,9 1-7 16,5 3-1-16,-4-3 0 0,7 6 0 0,-7-10-8 16,0 7 12-16,-7-3-4 0,6-4-8 0,-2 1 0 15,-4 0 0-15,-4-1 0 0,4 1 0 0,-11 2 0 16,4 4 0-16,-7 3 0 0,-4-6-11 0,-3 6-1 16,-4 0 0-16,-4 0 0 15,1-3-140-15,-4 3-29 0,0-6-6 0</inkml:trace>
  <inkml:trace contextRef="#ctx0" brushRef="#br0" timeOffset="32724.417">12093 8302 1728 0,'7'-44'76'0,"-3"28"16"0,-8-3-73 0,4 0-19 0,0 4 0 0,0 5 0 16,4 7 128-16,-4-3 23 0,0 6 4 0,0 0 1 15,0 0-114-15,0 0-22 0,0 0-5 0,0 0-1 16,0 0-14-16,0 0 0 0,0 0 0 0,-7 0 0 16,-7 9 0-16,0 1 0 0,-8-1 0 0,1 7 0 15,-3 9 0-15,-8-3 0 0,0 9 0 0,-7 0 0 0,0 13 8 0,1-3-8 16,-5 3 0-16,4-3 0 0,1 9 0 0,2-3 0 16,1 6 0-16,14-2 0 0,7-4 0 0,3 0-12 15,1-4 12-15,6 8-13 0,18-4 13 0,0-3-11 16,4-7 11-16,7 7-10 0,3-3 10 0,7-3 0 15,8-4 0-15,-1-6 0 0,7 0 0 0,4-2 9 16,4 2 0-16,-1-9 0 0,0-4 3 0,1 1 1 16,-1-13 0-16,1 3 0 0,3-6 21 0,0-6 4 15,-4-3 1-15,4-1 0 0,-3-5-4 0,-1-4-1 16,-3 0 0-16,-4-6 0 0,-3-3-10 0,-3-1-3 16,-5 1 0-16,-2-6 0 0,-8-10-6 0,0 0-2 15,-7 9 0-15,-3-8 0 0,0 5 7 0,-11-6 2 0,0 0 0 16,-7 0 0-16,-4 7-5 0,1-1-1 0,-8-6 0 0,-3 0 0 15,-7 0-8-15,-4 7-8 0,-10-7 12 0,-1 9-12 16,-6 1 13-16,-4 2-4 0,-3 1-1 0,-4 12 0 31,4 0-28-31,3 10-7 0,0 0-1 0,4 2 0 16,3 7-57-16,3 7-12 0,1-4-3 0,3 6 0 16,8-3-124-16,6 10-26 0,-17 3-5 0,24-7-1 0</inkml:trace>
  <inkml:trace contextRef="#ctx0" brushRef="#br0" timeOffset="33121.227">13727 8499 2156 0,'0'0'96'0,"0"0"19"0,0 0-92 0,-4 9-23 16,1 10 0-16,-8 6 0 0,-3 4 0 0,3 5 0 15,1 13 0-15,3-3 0 0,0 0 9 0,0 9 4 16,3 1 1-16,4-1 0 0,0 0-14 0,0 0 8 16,4-5-8-16,-1 2 0 0,1-6 0 0,-1-7 0 15,1 1 0-15,3-4 0 0,0 1 16 0,0-7-4 16,3-9 0-16,1 0 0 0,-8-4-20 0,5-5-5 0,-1-1-1 16,3-9 0-16,4 0 14 0,7-9 0 0,1-10 0 15,6 3 0-15,0-12 16 0,4-6-3 0,0 5-1 0,3-8 0 16,0-4-12-16,0-6 9 0,4 3-9 0,0-9 8 15,3-1 48-15,1 1 10 0,-1-3 2 0,0-4 0 16,1 7-17-16,-1-4-3 0,-7-2-1 0,-3 5 0 16,-4 7 9-16,-7-6 3 0,-3 9 0 0,-7 0 0 15,-4 0-17-15,-7 7-3 0,-4 2-1 0,-3 1 0 16,-7 6-38-16,-11-1 0 0,-3 4 0 0,-7 6 0 31,-8 10-116-31,-2 3-24 0,-5 6-4 0,-3 6-665 0,4 10-133 0</inkml:trace>
  <inkml:trace contextRef="#ctx0" brushRef="#br0" timeOffset="33521.199">15819 8571 2250 0,'10'0'49'0,"1"0"11"0,-1 6 1 0,1 4 3 0,-4 2-52 0,0 4-12 15,4 9 0-15,-4 3 0 0,0 10 25 0,-4 3 3 16,-6 0 0-16,3 9 0 0,-4-3-13 0,1 6-3 16,-4 7 0-16,-4-4 0 0,0 7-12 0,-3-4 11 0,0-2-11 0,4 6 10 15,-1-4-10-15,0-2 0 0,8-4 0 0,-1 0 0 16,1 1 0-16,3-11-9 0,7 1 9 0,4-6 0 15,-1-4-14-15,4-5 4 0,0-4 1 0,7-6 0 16,4-4 9-16,3-5 0 0,8-1 0 0,2-9-8 16,8-9 19-16,4-7 4 0,3-3 1 0,0-6 0 15,3-13 42-15,0-5 9 0,1-4 1 0,-8-13 1 16,1 3 9-16,-8-2 2 0,-3-4 0 0,-7 0 0 16,-4 1-59-16,-7 5-11 0,-7-2-2 0,-7 5-8 15,-3 7 0-15,-11-3 0 0,-8 9 0 0,-13 1 0 16,-11 5-112-16,-10 13-30 15,-11 3-6-15</inkml:trace>
  <inkml:trace contextRef="#ctx0" brushRef="#br0" timeOffset="34892.922">12958 8430 2271 0,'56'-22'100'0,"-21"13"22"0,8 2-98 16,10-2-24-16,6 9 0 0,9 0 0 0,-1 0 32 0,7 6 0 16,3-3 1-16,1 7 0 0,-4-1-10 0,0 7-3 15,-7-7 0-15,-7 7 0 16,-7-3-115-16,-7 2-23 0,-11-5-5 0</inkml:trace>
  <inkml:trace contextRef="#ctx0" brushRef="#br0" timeOffset="35036.911">12936 8684 2131 0,'29'-25'189'0,"-15"19"-151"0,10-4-30 0,8 7-8 15,7 3 38-15,3 3 6 0,4 7 2 0,0 5-705 16,0 4-141-16</inkml:trace>
  <inkml:trace contextRef="#ctx0" brushRef="#br0" timeOffset="35162.854">13148 8775 1630 0,'81'3'72'0,"-42"3"16"0,10 13-71 0,11-3-17 16,0 6 0-16</inkml:trace>
  <inkml:trace contextRef="#ctx0" brushRef="#br0" timeOffset="35734.1">14714 8493 2822 0,'78'-47'125'0,"-32"28"26"0,7 0-121 0,7 13-30 0,3-4 0 0,-3 20 0 16,4-4 34-16,-11 7 1 0,-4 6 0 0,-3 6 0 31,-7 0-147-31,-8 0-30 0,-9-3-6 0</inkml:trace>
  <inkml:trace contextRef="#ctx0" brushRef="#br0" timeOffset="35980.838">14503 8900 2595 0,'63'-25'115'0,"-20"16"24"0,9 9-111 16,8 0-28-16,7 9 0 0,-3 1 0 0,-1 9 42 0,-6 6 3 16,-8 0 1-16,-3 9-842 15,-14-2-169-15</inkml:trace>
  <inkml:trace contextRef="#ctx0" brushRef="#br0" timeOffset="36103.053">14573 9220 2253 0,'28'-15'100'0,"-13"12"20"0,9 6-96 0,8 6-24 0,3 7 0 0,8-4 0 32,10 13-206-32,-1-6-46 0,61 31-10 0,-21-18-2 0</inkml:trace>
  <inkml:trace contextRef="#ctx0" brushRef="#br0" timeOffset="36530.225">16454 9032 2142 0,'24'-6'47'0,"4"-4"9"0,8 4 3 0,3 6 1 0,6 6-48 0,5-2-12 0,-1 8 0 0,1 1 0 16,6 2 38-16,-7 4 5 0,4 0 1 0,-10 9 0 31,-5-3-138-31,-2 0-27 0</inkml:trace>
  <inkml:trace contextRef="#ctx0" brushRef="#br0" timeOffset="36656.169">16665 9402 2016 0,'21'-3'179'0,"-3"6"-143"16,3 7-36-16,4-1 0 15,-4 7-84-15,-3 3-23 0,-1-1-5 0,-6-2-671 16</inkml:trace>
  <inkml:trace contextRef="#ctx0" brushRef="#br0" timeOffset="36740.128">16503 9518 288 0,'-21'-9'12'0,"14"6"4"0,3 3-16 0,1-7 0 16,-1 7 0-16,8 0 0 0,-4 0 388 0,14 7 76 16,3 2 14-16,5 4-1089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6:29.903"/>
    </inkml:context>
    <inkml:brush xml:id="br0">
      <inkml:brushProperty name="width" value="0.05292" units="cm"/>
      <inkml:brushProperty name="height" value="0.05292" units="cm"/>
      <inkml:brushProperty name="color" value="#FF0000"/>
    </inkml:brush>
  </inkml:definitions>
  <inkml:trace contextRef="#ctx0" brushRef="#br0">12393 7803 1843 0,'0'-9'164'0,"0"9"-132"0,0 0-32 0,0 0 0 16,0 0 150-16,0 0 23 0,0 0 5 0,0 0 1 15,0 0-92-15,0 0-19 0,11 3-3 0,-4 3-1 16,3 0-25-16,4-3-6 0,4 7-1 0,3-1 0 15,0 1 18-15,4-4 3 0,7-3 1 0,0 3 0 16,-1-6-11-16,5 3-3 0,-1 4 0 0,4-1 0 16,3-12-24-16,0 6-4 0,8 6-2 0,-1-6 0 15,11 3 5-15,-3-3 1 0,3 9 0 0,0-9 0 16,-1 0-4-16,5 0 0 0,-4 0 0 0,0 0 0 16,3 0 12-16,1 7 3 0,-4-7 0 0,3 0 0 15,4 0-27-15,4 0 0 0,0 3 0 0,3 3 0 16,0-3 0-16,7 4 0 0,4 2 14 0,6 0-4 15,1 7-10-15,3-7 0 0,-3-5 0 0,0 5 0 0,3 0 0 16,4 7 8-16,-1-10-8 0,1-3 0 0,0 7 0 0,-4-4 0 16,-3 4 0-16,-7-1 0 0,3 0 0 0,-3 1 0 15,-1-1 0-15,-6-3 0 0,-4-2 0 0,-4 5 0 16,-6-3 0-16,-1 4 0 0,-10-10 0 0,4 9 0 16,-8-9 0-16,1 0 0 0,-5 0 0 0,5 0 0 15,-8-9 0-15,0 9 0 0,-3 0 0 0,-7-10 0 16,0 10 0-16,-4-6 0 0,-7 6 0 0,0-9 0 15,-7 9 0-15,-3 0 0 0,0-4 0 0,-11 4 0 16,0 0 8-16,0 0-8 0,0 0 0 0,0 0 0 0,0 0 0 16,0 0 0-16,0 0 0 0,0 0 0 15,0 0 0-15,0 0 0 0,0 0 0 0,0 0 0 0,0 0 0 16,0 0 0-16,0 0 0 0,0 0 0 0,0 0-11 16,0 0 11-16,0 0-12 0,0 0 4 0,-4 0 0 15,-3-6 0-15,-4 6 8 0,-6-3-10 0,-8-3 10 0,-3 6-10 16,-4-3 10-16,-3-4 0 0,-4 4 0 0,-3-3 0 15,-1 6 0-15,-2-6 0 0,-1 3 0 0,-7-4 0 16,-7 4 0-16,-4-6 0 0,-6-7 0 0,-1 7 0 16,-3-1 0-16,-7-5 0 0,-4 5 0 0,-3-2-8 31,-4-4-62-31,1 0-12 0,6-3-2 0,4 10-863 0,7 0-172 0</inkml:trace>
  <inkml:trace contextRef="#ctx0" brushRef="#br0" timeOffset="511.801">17381 11249 2934 0,'18'-12'130'0,"-7"5"26"0,6-2-124 0,4 3-32 0,8 3 0 0,6-4 0 16,11 7 31-16,7 0 0 0,10 0 0 0,8 7 0 16,10-7 2-16,7 3 1 0,0 3 0 0,4 3 0 15,3-2-14-15,4-4-2 0,0 3-1 0,3-3 0 16,7 7-5-16,4-4-2 0,4-3 0 0,3-3 0 15,0 6 5-15,3-3 1 0,4 4 0 0,4-7 0 16,-4 9-8-16,0-9 0 0,0 6-8 0,0-3 12 0,-7 4-12 16,-4-4 8-16,-10 3-8 0,-4-3 0 0,-3-3 0 15,-7 7-18-15,-18-7 2 0,-4 0 1 16,-10 0-139-16,-10 0-28 0,-15-7-6 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6:37.853"/>
    </inkml:context>
    <inkml:brush xml:id="br0">
      <inkml:brushProperty name="width" value="0.05292" units="cm"/>
      <inkml:brushProperty name="height" value="0.05292" units="cm"/>
      <inkml:brushProperty name="color" value="#FF0000"/>
    </inkml:brush>
  </inkml:definitions>
  <inkml:trace contextRef="#ctx0" brushRef="#br0">16365 6088 979 0,'4'-10'87'0,"3"4"-70"0,-4-3-17 0,5 2 0 16,9-2 379-16,4-4 72 0,8 4 14 0,6 0 3 15,7-4-324-15,1 4-66 0,9-1-13 0,5-2-2 16,6-4 1-16,4 7 0 0,7-7 0 0,4 6 0 15,7 1-16-15,10-10-4 0,4-6 0 0,7 6 0 16,-4 4-22-16,4 2-5 0,7-3-1 0,0-2 0 16,6 14-8-16,8-8-8 0,-3-1 9 0,14 4-9 0,13 3 0 15,4 3 0-15,1-4 0 0,-1 4 0 0,-3-3 0 0,3 6 0 16,4-6-12-16,-1 2 12 0,1 4-15 16,0 0 4-16,7-6 1 0,-4 12 0 0,4 4 10 0,-4-4-12 15,4-3 12-15,3 4-12 0,-3 2 12 0,7 4 0 16,7-7 0-16,-7 3 0 0,-11 1 0 0,4-1 0 15,-4-9 0-15,-3 9-8 0,-11 1-4 0,11-1 0 16,6-2 0-16,-6-4 0 0,-7 3 12 0,0 0-8 16,-4-3 8-16,-4-3-8 0,5 10 8 0,-8-4 0 15,-4-3 0-15,1 3 0 0,-1-2 12 0,-3 2-3 16,0-3 0-16,-3 3 0 0,7 4-9 0,-8-4 0 16,1-3 0-16,-1-3 0 0,-3 6 0 0,-3-3 0 15,6 7 0-15,-3-10 0 0,0 0-8 0,0 0-8 0,-7 0 0 0,-11 0-1 31,-3 0-75-31,-10 0-16 0,-8 0-2 0,-7 0-768 0,-11-3-154 0</inkml:trace>
  <inkml:trace contextRef="#ctx0" brushRef="#br0" timeOffset="615.543">2872 7311 2991 0,'88'12'132'0,"-39"-12"28"0,18 0-128 0,18 6-32 0,24-12 0 0,22 6 0 15,-1 0 16-15,29 0-3 0,14-9-1 0,24 6 0 16,8-7 26-16,14 1 5 0,17-7 1 0,18 7 0 16,11-7 8-16,10 7 3 0,11-10 0 0,10 0 0 0,11-6-26 15,14 0-5-15,28 6 0 0,11-6-1 0,0 6-23 0,-120 10 8 16,28-1-8-16,25 1 0 16,24 6 0-16,11-4 0 0,14 7 0 0,15 0 8 0,10 0-8 0,268 0 0 15,-110 10 0-15,-63-4 0 16,-35-3-72-16,-39-3-13 0,-38 0-3 0,-22 0-1371 15</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6:45.075"/>
    </inkml:context>
    <inkml:brush xml:id="br0">
      <inkml:brushProperty name="width" value="0.05292" units="cm"/>
      <inkml:brushProperty name="height" value="0.05292" units="cm"/>
      <inkml:brushProperty name="color" value="#FF0000"/>
    </inkml:brush>
  </inkml:definitions>
  <inkml:trace contextRef="#ctx0" brushRef="#br0">1662 6787 2124 0,'0'9'94'0,"0"-2"19"0,0-4-90 0,0 3-23 0,3 3 0 0,4 10 0 16,7-9 12-16,-3 8-3 0,10-2 0 0,-3 0 0 15,6-7 42-15,1 4 8 0,7 2 1 0,-7 4 1 16,-1-9-6-16,1-4-2 0,10 6 0 0,0-5 0 16,1 2-12-16,10-3-2 0,-8-2-1 0,12 5 0 15,6-9 3-15,4 9 1 0,0 1 0 0,7-4 0 16,11 3-10-16,-1 1-1 0,5-1-1 0,-12-2 0 15,4 2-16-15,11-6-3 0,7 3-1 0,3-2 0 16,-3 2-10-16,10 3 8 0,-7 1-8 0,39-1 8 16,-10-3 1-16,-4-3 0 0,0 7 0 0,-4-10 0 15,-10 6 5-15,3-3 1 0,1-3 0 0,-5 7 0 16,-6-7-2-16,7 0 0 0,-11 0 0 0,0 0 0 0,8-10 3 16,-1 4 1-16,-3 6 0 0,-4-10 0 0,-7 1-17 15,4-10 8-15,3 10-8 0,1-7 0 0,-1-3 14 0,4 0-4 16,3-6-1-16,0 7 0 0,-3-8-9 0,-4 8 0 15,0-11 0-15,1 1-11 0,-1-6 11 0,0 6 0 16,0-7 8-16,8 1-8 0,-1 5 0 0,0-5 9 16,1 6-9-16,-1-1 0 0,4-2 0 0,-4 0 0 15,-7-4 0-15,-3 1 0 0,-14 5 0 0,-4-5 0 16,-4 6 0-16,-10-4-9 0,-10 1 9 0,-12 9 0 16,1 10 0-16,-3-7 0 0,-5-6 0 0,-6 6 8 15,-4-6-8-15,4 0 8 0,-7 6-8 0,-1-16 12 16,-6 7-4-16,3-6 0 0,-11 5-8 0,4-5 9 15,-3 6-9-15,-4-7 10 0,-4 1-10 0,-3 5 0 16,4-5 9-16,-11 6-9 0,0-7 0 0,-8 7 0 0,-2-6 0 16,-8 5 0-16,-7 1 0 0,4 3 0 0,-11-3 0 0,-3 0 0 15,-1-4 0-15,-10 4 0 0,0 0-10 0,-17 0 10 16,-1-4 0-16,-3 1 0 0,0-1 0 0,3 4 0 16,1 0 0-16,-5 3 0 0,-6-3 0 0,11 3 0 15,-8 0 0-15,7 6 0 0,1-3 0 0,-4 0 0 16,3 3 0-16,0 6 0 0,1-2 0 0,-1-1-10 15,1 7 10-15,-8-1 0 0,0 7 8 0,4-3-8 16,7-4 11-16,-4 10-3 0,-10 0 0 0,7 0 0 16,3 0-8-16,1 0 0 0,-1 0 0 0,-6 7 0 15,-5-4 0-15,-2-3 8 0,6 9-8 0,-3 1 8 16,-4-10-8-16,-3 6 10 0,-7 3-10 0,-1 1 10 16,12-4-2-16,-5 7 0 0,-3-4 0 0,1 0 0 15,2 7-8-15,5-7 0 0,-5 7 0 0,8-3 0 0,-3 6 0 16,2 6 0-16,-2-7 0 0,6 8 0 0,7 2 0 15,1 3 0-15,-1-9 0 0,8 3 0 0,-4 3 0 0,6-3 0 16,16 4 0-16,6-4 0 0,0 0 0 0,7-3 0 16,4 3 0-16,3 3 0 15,4-9-36-15,-4 12-5 0,4-3-2 0,-4 10 0 16,4-3-64-16,-11 2-13 0,4 4-2 0,-1-6-1 16,1-4-27-16,0 3-6 0,-4-5 0 0,4-14-1 15,10 4 50-15,0-10 11 0,4 1 1 0,-3-4-509 16,9 4-101-16</inkml:trace>
  <inkml:trace contextRef="#ctx0" brushRef="#br0" timeOffset="3851.424">1545 6320 1094 0,'-17'3'48'0,"6"-3"11"0,0 6-47 0,8-3-12 0,-8 7 0 0,4 5 0 16,0-5 184-16,0 9 34 0,4-1 7 0,3-2 2 15,-7 9-175-15,3-6-34 0,4 0-7 0,0 0-2 16,0-1 11-16,0 7 3 0,0 1 0 0,0-8 0 16,0 1 7-16,4 0 2 0,-4 0 0 0,0 6 0 15,0 3 25-15,7-3 6 0,-7 10 1 0,3-7 0 16,8 0-8-16,-8 7 0 0,8-1-1 0,-1 1 0 16,1-1-30-16,3 4-5 0,0 6-2 0,4-7 0 0,7 7-18 15,-1-6 8-15,11 6-8 0,-6 6 0 0,13-6 23 16,-3-7-3-16,-4 7 0 0,4-6 0 0,7 6-9 15,-7-7-3-15,6 4 0 0,-6-3 0 0,7-4 5 0,0 4 1 16,0-3 0-16,3 2 0 0,-10-9 12 0,7 7 2 16,3-10 1-16,4 9 0 0,7-12-1 0,0 3 0 15,-3 1 0-15,3-8 0 0,3-2-3 0,8-3-1 16,10 2 0-16,0 4 0 0,4-3-6 0,-18-13-2 16,3 3 0-16,1-3 0 0,-1 4-6 0,11-4-2 15,-7 3 0-15,4-6 0 0,3 6-8 0,29-3 0 16,-5-3 9-16,1 7-9 0,-7-4 0 0,0-3 0 15,-4 0 0-15,-3 6 8 0,3-6-8 0,0 0 0 16,-7-6 0-16,4 6 0 0,-4-3 0 0,4-4 0 16,0-8 0-16,0 5 8 0,3-2-8 0,-7-4 0 0,-7-3 0 15,7-6 0-15,4-3 0 0,-21 12 11 0,3-3-11 0,7 1 12 16,-4-1 4-16,5-6 0 0,-8 0 1 0,0-4 0 16,-4 1-7-16,22-16-2 0,-11 10 0 0,-14-4 0 15,0 4 7-15,-14-4 1 0,0 4 0 0,-4 8 0 16,-17-2-8-16,3 0-8 0,-10-6 11 0,3 8-11 15,-17-2 15-15,7-6-4 0,-11 6-1 0,7-7 0 16,-14 1-10-16,0 12 10 16,0-10-10-16,-7 4 10 0,0-6-10 0,-4 5 0 0,-3-5 0 0,3-4 8 15,-13 10-8-15,-5-16 0 0,-6 6 0 0,3 4 0 16,-10-1 0-16,0 10 0 0,-1-3 0 0,-6 3 0 16,-4 6-9-16,-7 0 9 0,-10 4 0 0,-1 5 0 15,-14-2-8-15,8-4 8 0,-4 7 0 0,0-1 0 16,-1 1 0-16,19 3 0 0,-4-4 0 0,-4 10 0 15,-6-9 0-15,-4 6 0 0,-1-4 0 0,-2 7 0 0,-1 0 0 0,-28 0-8 16,4 0 8-16,3 10 0 0,7-1 0 0,4-3 0 16,10 7 0-16,1-4 0 0,2 7 0 0,15-6 0 15,4-1 0-15,-1 0 0 0,-6 1 0 0,3 5 0 16,0-5 0-16,0 5 0 0,-4-2 0 0,-17 12 0 16,7 0 0-16,10-3 0 0,8 3 0 0,3-6 0 15,3 0 0-15,5 3 0 0,-8-10 0 0,10 4-8 16,1 3 8-16,-4-10 0 0,11 1 0 0,6-1 0 15,-6 0 0-15,3-2 0 0,11 2-12 0,-7 1 12 16,3-10-12-16,4 9 12 16,-8-3-62-16,1-3-6 0,0 4 0 0,-4-4-1 15,4-3-26-15,-8 0-5 0,5 0 0 0,2 6-1 16,1-6 41-16,10 0 8 0,4 3 1 0,4 3 1 16,-5 4 14-16,8-1 2 0,0-2 1 0,-7 5 0 0,0 4 33 0,3 3 0 0,-3 6 0 0,-4-6 0 15,4 9 0-15,-14 6 0 0,7 10 0 0,-8-6 0 16,12-4-12-16,-12 4-4 0,5-4-2 0,2-5 0 15,-2-4 27-15,6 3 6 0,0 6 1 0,1 1 0 16,-12 3-16-16,1-4 0 0,7-6 0 0,-7 13 0 16,3 3 11-16,7-6-1 0,0-1 0 0,1 7 0 15,6 0 6-15,-3-6 2 0,-4 5 0 0,4-2 0 16,7 0 6-16,3 0 2 0,8-4 0 0,-4 1 0 16,7-3 5-16,10-1 1 0,12 4 0 0,2 2 0 15,1-2 9-15,10 0 3 0,15-7 0 0,-5-3 0 16,5 0-26-16,-1 1-5 0,11 2-1 0,0-3 0 15,4-9 9-15,3 6 2 0,3-6 0 0,-6 0 0 0,10 6-1 16,3-3 0-16,-2 0 0 0,-1-3 0 0,-4-1 3 16,11 11 1-16,4-11 0 0,0-2 0 0,10 3-1 0,-3 0 0 15,-1 6 0-15,-2-6 0 0,6-10-9 0,0 7-1 16,0-1-1-16,-3-2 0 0,3-4-6 0,4 1-8 16,-4-1 11-16,4-3-11 0,7-2 8 0,-7 2-8 15,-1 3 0-15,5-9 0 0,3-3 0 0,-8-3 0 16,-2 6 0-16,2-6 0 0,1 2 8 0,3 4-8 15,-3-6 0-15,0 6 0 0,-7 0 0 0,7 0 0 16,-4-9 0-16,11 9 0 0,-11 0 0 0,7-3 0 16,11 6 0-16,-11-3 0 0,1-3 0 0,-8 3 0 0,4 3 0 15,-4-6 0-15,0-4 0 0,-7-2-11 0,8 9 2 0,-5-9 0 16,1 9 9-16,0-10-13 0,0 4 5 0,6 3 8 16,8-7-20-16,3 1 4 0,-13 0 1 0,3-7 0 15,-1 6 7-15,1-5 8 0,0 5-13 0,-7-8 5 16,-8 2 8-16,4 3 0 0,1-5-9 0,-5 2 9 15,-3 0 0-15,-6-3 0 0,-1 1 0 0,-7 2 0 16,-4 3 0-16,1-2 0 0,-4 2 0 0,0-3 0 16,-8 7 0-16,-6 0 0 0,-3-1 0 0,-5 1 0 15,-2-7 0-15,-4 7 0 0,-4-7 0 0,-4 7 0 16,1-1 0-16,-7-5 0 0,-4 2 0 0,0-3 0 16,0 4 0-16,-3-4 0 0,-8 0 0 0,1-2 0 15,-1-1 0-15,-3 0 0 0,-7-6 0 0,0 6 0 16,-3-6 0-16,-8 6-11 0,-3 0 11 0,-7 1-12 0,-1-8 12 15,1 11-10 1,0-4 10-16,-4 0-10 0,-10 3 10 0,-1-2 0 0,-2 5-9 0,-5-6 9 0,1-3 0 0,-22 0 0 16,-3-3 0-16,4 6 0 0,-4-6 0 0,-1 7 0 15,1-1 0-15,-3 0 0 0,-1-3 0 0,-3 3 0 16,3 0 0-16,1 4 0 0,-8 5 0 0,4-2 0 16,-18 2 0-16,0 1 0 0,-3-4 8 0,0 10-8 15,10-3 8-15,-3-3-8 0,0 9 0 0,-1-4 0 16,1-2 0-16,3 6 0 0,1 0 0 0,20 0 0 15,-7 10 0-15,1-1 0 0,-4-3 0 0,-4-6 0 16,-3 10 0-16,-4-4 0 0,7-3 0 0,-34 6 0 16,9 1 0-16,8-1 0 0,10-9 0 0,7 7 0 15,-3 2 0-15,21 0 0 16,-3 1 0-16,-4-4 0 0,-4-3 0 0,0 3 0 0,-3-2-8 0,-7 5 8 0,0 0 0 16,-36 7 0-16,8 3 0 0,14-3-11 0,-8 2 11 0,4 1-8 15,1 0-4-15,6 3 0 0,-10 0 0 0,6-3 0 16,4 6-1-16,1-6-1 0,2 6 0 0,-6 3 0 15,3 6 1-15,1 4 0 0,-12-3 0 0,15 5 0 32,0 1-19-32,10-6-3 0,11-1-1 0,-4 1 0 0,4-7 16 0,11-3 4 0,-4-3 0 0,7 0 0 15,0-3 16-15,7-7 0 0,-7 4-8 0,3 3 8 16,5-10 0-16,9 7 0 0,4-7 0 0,1 10 0 16,-5 0 8-16,4-4 0 0,4 4-8 0,-4-3 12 15,8 3-3-15,-8 0-1 0,4-1 0 0,10-2 0 16,0 3-8-16,0-10 0 0,15 10 0 0,-4-9 0 15,3-1 11-15,1 3-3 0,6-8-8 0,-3 5 12 16,7-9-12-16,0 6 0 0,0 4 0 0,0-1 0 0,0-9 0 16,7 9 0-16,-3 7-8 0,6-3 8 0,1-4 0 0,3 7 0 15,-4 3 8-15,8-1-8 0,3 8 9 0,0-1-9 16,4-3 8-16,0 3-8 0,3 3 9 0,4-3-9 16,-4 3 10-16,4-3-10 0,3 0 11 0,0 4-11 15,4-1 12-15,0 6-12 0,3-9 0 0,-3-3 0 16,7 3 0-16,-7 0 0 0,7-6 19 0,-1 0-3 15,5 6-1-15,3-6 0 0,3 6-3 0,-3-6 0 16,0 0 0-16,7-4 0 0,7 4-2 0,4 0-1 16,3 0 0-16,3 0 0 0,-3-4-9 0,-3 10 0 15,14-6 9-15,-4 0-9 0,-4 6 0 0,4-6 0 16,-6 6 0-16,-19-6 0 0,7-7 0 0,1 10 0 16,3-3 0-16,4-6 8 0,6 9-8 0,1-4 9 0,-4 1-9 0,32 0 10 15,3 6 1-15,-10-6 0 0,7 0 0 0,-8 0 0 16,1-4 0-16,4 4 0 0,-1 0 0 0,0-3 0 15,0-4-11-15,4 4 0 0,0 3 0 0,0-4 8 16,-4 1 0-16,-21-3 0 0,11 12 0 0,0 0 0 16,3-3-8-16,-3 3 0 0,3 0 0 0,0-3 0 15,-6 3 0-15,38 3 0 0,-8-6 0 0,1-3 0 16,-10-7 0-16,-4 4 0 0,-8-6 0 0,8 5 0 16,11-2 0-16,-4-4 0 0,-15 1 0 0,8-4 0 15,0 3 0-15,3-2 0 0,-10 2 0 0,7-6 0 16,-7-3 0-16,3 6 0 0,-3-3 0 0,7 7 0 15,3-13 11-15,0-4-3 0,1 7-8 0,3 0 12 0,3-3-12 16,-3-3-10-16,3-3 2 0,1 9 0 0,6-10-7 16,-3 7-1-16,0-3 0 0,-3-4 0 0,-5-5-3 0,1 5-1 15,4 1 0-15,-8-10 0 0,-7 0 20 0,1 0 0 16,-5-6 0-16,-2 10 0 0,-5-7 0 0,-6 0 0 16,0 0 0-16,-11-3 0 0,-4 0-12 0,-3-4 12 15,0 4-12-15,-10-6 12 0,-4 0 0 0,-4 2 0 16,-6-5 10-16,-15 15-2 15,-4-6-8-15,1 6 0 0,0 0 0 0,-4-6-8 0,-3 7 8 0,-4-1 16 16,-4-6-4-16,1-4-1 0,-4 4 1 0,4 3 0 16,-8-3 0-16,-3 0 0 0,-3 6-12 0,-1-6 10 15,4 6-10-15,-3 1 10 0,-12-7-10 0,5 3 0 0,-1-3 9 16,1-1-9-16,-8-2 0 0,4 9 0 16,0-6 0-16,-7 7 0 0,-1-8 0 0,-6 1 0 0,-7 3 0 15,-4-3 0-15,4 0 0 0,-22-3 0 0,-3 0 0 0,0-7-8 16,-7 10 8-16,0-3 0 0,-3 3 8 0,-1 6-8 15,-6-6 0-15,-4 6 0 0,-8 0 0 0,1 1-12 16,-4-1 12-16,1 3 0 0,-8 4 0 0,28-1 0 16,-10 4 0-16,-3 5 8 0,-5-5-8 0,-2 3 8 15,-8-4-8-15,-10 10 0 0,-1-3-11 0,-52-3 11 16,3 0 0-16,7 3 0 0,4 3-8 0,-3 0 8 16,-1 3 0-16,-3 3 0 0,-8-6 12 0,1 9-12 15,0-9 0-15,-4 10 0 0,-7-1 0 0,4 1 0 16,7-1 0-16,45-3 0 0,-6 4 0 0,-11-1 0 15,-11 0 0-15,-3 1 0 0,-7 6 0 0,-8-7-12 16,8-3 12-16,-85 4 0 0,21-1 0 0,22-6 0 16,13-3 0-16,5-3 10 0,-1 3-10 0,3-6 8 0,4 6-8 0,4-3 0 15,0-4 0-15,3 7 0 0,0 0 0 0,18 0 0 16,3 0-12-16,1 0 12 0,3 10 0 0,10-4 0 16,22-3 0-16,10 7 0 0,-3-1 0 0,13 7 0 15,5-1 8-15,3-2-8 0,7-4 0 0,6 13 0 16,5-9 0-16,3 6-11 0,-3 6 11 0,6-6 0 15,1-1 10-15,3 4-10 0,-7-9 0 0,10 6 0 16,1 3-11-16,3-4 11 0,0 1-8 0,0 0 8 16,8 0 0-16,9 0 0 0,-2 3 0 0,6-10 0 15,4 7-9-15,3-10 9 0,0 7 0 0,4 3-10 16,0-10 10-16,4 7-8 0,-4 3 8 0,-1-4 0 16,5 4-9-16,-8 0 9 0,4 6 0 0,4-3 0 0,-5 3 0 15,1 3 0-15,-7-2 0 0,7 8 0 0,-7-6 0 0,7-3 0 16,0 10 0-1,0-7 0-15,-8 10 0 0,8-4 0 0,-3-6 0 0,-1 7 0 0,7-10 0 0,-3 13 0 16,4-10 0-16,-1 6 0 0,-3 7 0 0,3-3 0 16,1-1 0-16,10 7 0 0,0 0 0 0,-4 3 0 15,4-3 0-15,0 0 0 0,7-10 0 0,4 4 0 16,7-10 0-16,-4 4 0 0,3-4-9 0,4-3 9 16,1 3 0-16,2 0 0 0,1-2 0 0,10 8 9 15,1-6 5-15,2 10 1 0,8 6 0 0,7-10 0 16,7 4-7-16,0-4-8 0,0-5 11 0,-3 5-11 15,3-6 19-15,3-3-3 0,4 0-1 0,-7-6 0 16,0 10-4-16,0-11-1 0,0 7 0 0,10 1 0 0,-2-5 0 16,2 11 0-16,-3-13 0 0,0 9 0 0,4-9-10 0,6-4 12 15,8 4-12-15,-7-3 12 0,6-4-12 0,1-2 12 16,-4 5-12-16,0-5 12 0,-3-4-12 0,-1 4 0 16,1-7 9-16,3 3-9 0,-7-3 0 0,-17-3 9 15,-8 0-9-15,11 0 0 0,0 0 8 0,0 0-8 16,3 0 0-16,-3 0 0 0,0-3 0 0,0-3 0 15,7 3 8-15,-3-4-8 0,6 4 0 0,1-6 0 16,-7 2 8-16,3-2-8 0,-7-7 0 0,24 4 10 16,-10-4-10-16,-3-3 8 0,-4-6-8 0,3 6 0 15,1 1 0-15,-4-7 0 0,-7 6 0 0,-7-6 0 16,3 6 0-16,-6 0 0 0,-11 0 0 0,-1 0 0 0,-2 4 0 16,-5-1 0-16,5 3-12 0,-15 4 12 0,4-7-10 0,-8 7 10 15,-3-7 0-15,4 7 0 0,-8-1 0 0,-2-2 0 16,-1-4 8-16,3 1-8 0,-3 2 0 0,-3-3 0 15,-1-2 9-15,1-1-9 0,-4-6 0 0,0 0 9 16,7 3-9-16,-7-3 0 0,0-1 0 0,3-2 0 16,-6 3 0-16,3-3 0 0,0 9 14 0,0-6-4 15,-7 6-10-15,3-6 0 0,1 6 9 0,-4 0-9 16,3-6 0-16,4 7 8 0,-10-8-8 0,-1-2 0 16,7 3 0-16,-6 6 8 0,-4-6-8 0,7 6 0 15,-4-2 0-15,-3-5 8 0,0 8-8 0,-4-1 0 16,11-3 0-16,-10 0 8 0,-1 3-8 0,-3-3 0 0,0 3 0 15,-4 1 0-15,-3 2 0 0,-15-3 0 16,5 0 0-16,-12 0 0 0,1 1 0 0,-11 2 0 0,-7-3 0 16,24 13 0-16,-6-7 0 0,3 4 0 0,-3-7 0 15,-8 7 0-15,-3-1 0 16,0 1 0-16,-3 0 0 0,-4 2 0 0,3 7 0 0,4 0 0 0,-7 7 0 0,-24-4 0 16,-1 6 0-16,4-3 0 0,17 10 0 0,-10-3 0 15,-4 2 0-15,4-2 0 0,4 2 0 0,-8 1 0 16,0 3 0-16,4 0 0 0,7 9 0 0,-7-3 0 15,0 0 0-15,-4-3 0 0,8 9 0 0,6-9 0 16,4 10 0-16,7-4 0 0,11-9 0 0,-1 9 0 16,1-3 0-16,3-6 0 0,7 6 0 0,0-6-10 15,4 0 10-15,0-1 0 0,10-8-8 0,0 6 8 16,4-7 0-16,0 0 0 0,7-2-9 0,3 2 9 0,1-6 0 16,6 3-9-16,-3 4 9 0,4-10 0 0,-1 9 0 0,-6-2-8 15,10-4 8-15,0 6 0 0,0-3-9 0,-7-2 9 16,3 5 0-16,4 0 0 0,4 4-9 0,3-1 9 15,-14-2 0-15,14-1 0 0,-4 7-8 0,4 3 8 16,-7-4-8-16,0 4 8 0,4 0-12 0,6 6 12 16,1 0 0-16,-1-3 0 0,-3 3 0 0,4 3 0 15,3 1 0-15,4 2 0 0,-4-3 0 0,0 0 0 16,0-2 0-16,4-1 0 0,-8-3 0 0,4 3 0 16,-3 0 0-16,-4 3 0 0,0 0 0 0,4-3 0 15,-8 4 0-15,4-1 0 0,-3 3 0 0,-1-9 0 16,4 0 0-16,-3-3 0 0,3 0-10 0,-3-1 10 15,-1 1 0-15,4-3 0 0,-7-7 0 0,4 1-8 16,3-1 8-16,-7-3 0 0,0-6 0 0,0 0 0 16,0 0 0-16,0 0 0 0,0 0 0 0,0 4 0 0,0-4 0 15,0 0 0-15,0 0 0 0,0 0 0 0,0 0 0 0,0 0 0 16,3 9 0-16,-3-9 0 0,0 0 0 0,0 0 0 16,0 0 0-16,0 0 0 0,0 0 0 0,0 0 0 15,0 0 0-15,0 0 0 0,0 0 0 0,0 0 0 16,0 0 0-16,0 0 8 0,0 0-8 0,0 0 0 15,0 0 0-15,0 0 8 0,0 0-8 0,0 0 0 16,0 0 0-16,0 0 0 0,0 0 0 0,0 0 0 16,0 0 0-16,0 0 8 0,0 0-8 0,0 0 0 15,0 0 0-15,0 0 0 0,0 0 0 0,0 0 0 16,0 0 0-16,0 0-12 16,0 0-86-16,0 0-18 0,0 0-3 0,-3-9-1314 0</inkml:trace>
  <inkml:trace contextRef="#ctx0" brushRef="#br0" timeOffset="6189.433">9186 6009 2534 0,'4'-34'225'0,"3"-1"-180"16,-4 7-36-16,1 3-9 0,0 6 0 0,-1 10 8 16,-3-1-8-16,0 10 8 0,0 0-8 0,0 0 0 15,-7 16-10-15,3-3 10 0,1 18 0 0,-4 0 0 16,0 13 0-16,0 0 0 0,0 0 23 0,0 3 10 16,3 3 3-16,4-3 0 0,0-3-8 0,7 0-2 15,4-6 0-15,6 6 0 0,8-10 4 0,3 1 1 16,15-1 0-16,3-3 0 0,6 1 2 0,12-10 1 15,10 3 0-15,7 0 0 0,11 3-18 0,3-9-3 16,7-10-1-16,11 7 0 0,11 0-12 0,-8-7 0 16,-6 0-12-16,-12-5-884 0,-2 5-176 15</inkml:trace>
  <inkml:trace contextRef="#ctx0" brushRef="#br0" timeOffset="6471.19">8114 7671 2304 0,'3'10'204'0,"1"-4"-163"0,10 13-33 0,4 0-8 0,6 15 68 0,19 1 12 15,10 12 3-15,14 3 0 0,7-3-34 0,14-3-6 16,14-7-2-16,8 4 0 0,10-10 9 0,3 1 2 16,11-4 0-16,-3-9 0 0,-4-3-26 0,0-13-5 15,0-3-1-15,-4-3 0 0,-6-7-20 0,-1-6-16 16,0-9 2-16,-3-3-870 16,4-6-175-16</inkml:trace>
  <inkml:trace contextRef="#ctx0" brushRef="#br0" timeOffset="6722.552">10717 8847 1728 0,'-31'47'76'0,"17"-31"16"0,-11 12-73 0,11 3-19 0,7 1 0 0,3 9 0 16,4-4 124-16,4 1 22 0,6 6 4 0,11 6 1 15,4-3-94-15,7-3-18 0,3 0-4 0,18 0-1 16,7-7 0-16,7 1 0 0,-3-4 0 0,13-5 0 16,15-4 8-16,10 3 2 0,15-3 0 0,10-6 0 15,7 0-19-15,3-13-3 0,1 3-1 0,-15-9 0 16,-10 0-67 0,-14-6-14-16,-14-3-2 0,-15-1-715 0,-13-2-143 0</inkml:trace>
  <inkml:trace contextRef="#ctx0" brushRef="#br0" timeOffset="6891.66">11836 9945 2944 0,'81'0'131'0,"-35"3"26"0,10 13-125 0,11 2-32 16,7 17 0-16,11 9 0 0,3 3 32 0,14 6 1 15,1 0 0-15,3 1 0 0,-1-10-17 0,1-1-3 16,0 1-1-16,-18-6 0 15,-14-10-196-15,-14-3-40 0</inkml:trace>
  <inkml:trace contextRef="#ctx0" brushRef="#br0" timeOffset="7022.057">12594 10697 864 0,'67'41'38'0,"-24"-28"8"0,20 9-37 0,22 6-9 0,24 0 0 0,15 10 0 15,10 2 491-15,7-2 96 0,10 6 19 0,12 0 4 31,2-10-539-31,8-5-108 0,7-4-22 0,4-13-1237 0</inkml:trace>
  <inkml:trace contextRef="#ctx0" brushRef="#br0" timeOffset="7323.296">6763 11613 3434 0,'0'0'76'0,"10"3"15"0,1 13 3 0,28 3 2 0,14 21-76 0,28 7-20 16,25 22 0-16,31 3 0 0,43 1 17 0,25-8 0 16,28-5 0-16,28-4 0 15,14-5-58-15,14-7-12 0,7-13-3 0,-6-6-946 0,-8-6-190 16</inkml:trace>
  <inkml:trace contextRef="#ctx0" brushRef="#br0" timeOffset="9905.064">19689 16172 2516 0,'-8'0'224'0,"-2"0"-180"0,3 0-35 0,-14-6-9 0,-8 3 53 0,-9-3 9 16,-15-10 2-16,-11 3 0 0,-38-12-26 0,-11-9-5 0,-14 6-1 0,-7-7 0 15,-4-2-8-15,-6 2-3 0,-4-9 0 0,-1 7 0 16,-2-1-31-16,-1-3-6 0,0 13-2 0,-13 3 0 16,-15-3 6-16,0 3 0 0,-4-4 1 0,-3 10 0 15,0 1 11-15,-3-7 0 0,-11 6 0 0,-4 3 0 16,-10-3 21-16,-4 10 10 0,-3-7 1 0,-7 7 1 16,-1-1-13-16,5 7-2 0,-1-3-1 0,7-3 0 15,11 9 8-15,10-10 2 0,4 4 0 0,0 3 0 16,-10-4-3-16,-1-2 0 0,-14 9 0 0,-3-3 0 15,-7 3 2-15,-15 3 0 0,-20 6 0 0,-1-2 0 16,1 8-4-16,-15-2-1 0,-28 12 0 0,-18 3 0 16,-10 1-2-16,-7 5-1 0,-18 0 0 0,0 4 0 15,-10-3-9-15,-4 9-1 0,-14-7-8 0,4 7 12 16,6-3-12-16,-10 0 9 0,-25 2-9 0,-7 11 8 0,-10-1-8 16,0 7-12-16,-4 2 2 0,0 11 1 15,-7 8-52-15,21-3-11 0,28-5-1 0,11-1-1 16,25-3 50-16,18-13 9 0,13 7 3 0,120-29 0 15,-3 4 12-15,-7-4-9 0,-11 4 9 0,32 15-8 0,35 7 8 0,-405 153 0 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7:01.034"/>
    </inkml:context>
    <inkml:brush xml:id="br0">
      <inkml:brushProperty name="width" value="0.05292" units="cm"/>
      <inkml:brushProperty name="height" value="0.05292" units="cm"/>
      <inkml:brushProperty name="color" value="#FF0000"/>
    </inkml:brush>
  </inkml:definitions>
  <inkml:trace contextRef="#ctx0" brushRef="#br0">3090 5931 2361 0,'-21'-13'210'0,"4"-2"-168"0,-1 5-34 0,11 1-8 16,-4 3 56-16,4 2 8 0,7 4 3 0,0 0 0 15,0 0-43-15,21 0-8 0,1 4-1 0,13-4-1 16,4 0 17-16,24 0 3 0,18-4 1 0,15-2 0 15,2-3 21-15,29-1 5 0,7 1 1 0,25-7 0 16,17-3-13-16,19 1-2 0,20-1-1 0,18 3 0 16,17-3-33-16,15 0-13 0,24 4 11 0,0-4-11 15,-7 6 17-15,18-2-2 0,7 9-1 0,18 2 0 16,10-5 2-16,11 3 0 0,3 12 0 0,11-3 0 0,-1 7 11 16,5 5 2-16,3 1 1 0,-4 3 0 0,-3-7-30 0,-18 10 0 15,-14-3 0-15,-7 0 0 0,0 0 8 0,-10-1-8 16,-11 1 0-16,-11-3 0 0,-3-7 0 0,-22 1 0 15,-24-10 0-15,-14 0 0 0,-7 0 0 0,-15 0 0 16,-3-3 0-16,-17-4 0 0,-26-2 0 0,-16 0 0 16,-22 2-11-16,-18-2 11 0,-21-4-9 0,-18 4 9 15,-17-1 0-15,-17-5 0 0,-12-1 0 0,-17-3 0 16,-14-9 10-16,-28 3-2 16,-18-3-31-16,-28-7-5 0,-25 1-2 0,-28 6 0 0,-22-7 14 0,-20 1 4 15,-18 5 0-15,-18-5 0 0,-21 12 2 0,-17-3 1 16,-15 6 0-16,-17 3 0 0,-18 4 9 0,-7-1-10 15,-4 10 10-15,-3 3-10 0,-3 0 10 0,-8 16 0 0,-7-4 0 0,4 7-8 16,0-3 8-16,-3 9-8 0,-8-3 8 0,7 9-8 16,0-9-9-16,8 10-2 0,-11-4 0 0,24 0 0 15,4 0-1-15,14-3-1 0,0 10 0 0,15-7 0 16,13 0 9-16,18 7 3 0,14-1 0 0,21 1 0 16,25-13 9-16,15 9 0 0,23-3 10 0,22-3-10 15,21-6 0-15,25 0 0 0,18-3 0 0,24-7 0 16,10-6 0-16,19 7 12 0,3-10-3 0,14 0-1 15,14 0-8-15,25 0 12 0,21-10-12 0,24-9 12 16,19 4 4-16,31-4 2 0,10-19 0 0,22 10 0 16,14-3-9-16,25 2-1 0,17 1-8 0,11 9 12 15,10 1 3-15,8-4 0 0,6 12 0 0,25-9 0 16,32 10 3-16,7 0 1 0,-3 5 0 0,6-2 0 0,8 6-3 16,3 0-1-16,0 0 0 0,0 6 0 0,1-2-5 15,-15 5-1-15,-11 0 0 0,-3 1 0 0,3-1-9 0,-13 1 0 16,-12 2 0-16,-13-9-11 0,-11 7 23 0,-14-1 4 15,-7 1 0-15,-25-1 1 0,-24-3-17 0,-26 4 0 16,-16-10 0-16,-19 9 0 0,-17-9-17 0,-18 6-1 16,-17-12 0-16,-18 6 0 0,-18 0 5 0,-10 0 1 15,-11 0 0-15,-14-9 0 0,-14-1-8 0,-21-5 0 16,-25 2-1-16,-18-6 0 0,-27 3 8 0,-33-2 1 16,-24-7 1-16,-29 6 0 0,-20 0-9 0,-18 0-1 15,-15-3-1-15,-20 13 0 0,-18-10 22 0,-11 10 0 16,-7-7 0-16,-10 6 0 0,-18 7 0 0,-4-3 0 0,-10 6 0 15,7 0 0-15,0 0-13 0,7 6 5 0,3-3 8 0,22 7-13 16,10 2 1-16,18-2 0 0,14 2 0 0,21-2 0 16,29-1 12-16,31 7-11 0,28-7 11 0,25 1-10 15,25-1 10-15,24 1 0 0,22-4 0 0,17-3 0 16,18 3 10-16,21 4 1 0,28-1 0 0,32-9 0 16,39 6 7-16,53-6 2 0,49 0 0 0,46-6 0 15,25 3 4-15,42-3 2 0,28 6 0 0,25 0 0 16,18 0-26-16,10 0 8 0,11 9-8 0,-1 0 0 15,-10-2 0-15,4-4 8 0,3 6-8 0,-10-3 0 16,-14 4 9-16,-40-1-9 0,-34-12 10 0,-36-3-10 16,-28-4-52-16,-25 1-16 15,-24-7-3-15,-33-6-1 0,-30-9-150 0,-23-3-30 0,51-39-7 16,-93 1-1-16</inkml:trace>
  <inkml:trace contextRef="#ctx0" brushRef="#br0" timeOffset="1259.614">4854 3786 864 0,'74'3'38'0,"-28"-3"8"0,25 10-37 0,17-1-9 0,21 3 0 0,36 1 0 16,24 12 276-16,32 0 54 0,18-3 10 0,28 13 3 15,11-1-218-15,34-6-43 0,22 10-9 0,21 3-1 16,11 6 7-16,10 3 1 0,11-3 1 0,0-3 0 16,7 3-29-16,0-3-7 0,0 0-1 0,-7-7 0 15,-11 4-7-15,4-13-1 0,3 7-1 0,-3-10 0 16,-3-3-5-16,-5-3-1 0,5-4 0 0,-8-5 0 16,-3-1 8-16,3-9 2 0,7 0 0 0,-3 0 0 0,-11-12-28 15,-10-4-11-15,-4 0 8 0,-11-6-8 0,-6-3 14 16,-8-9-2-16,-6-1-1 0,-26-9 0 0,-20 4-11 15,-22-11 12-15,-17-2-12 0,-15-3 12 0,-13-4-12 0,-15-6 0 16,-10-9 0-16,-15 3 0 0,-17-19 0 0,-17 9 0 16,-15-5-9-16,-14-4 9 0,-21 0-9 0,-11-7 9 15,-17-5-13-15,-11 6 5 0,-10 6 8 0,-18-9-10 16,-11-4 10-16,-13 4-10 0,-19 2 10 0,-6-2 0 16,-15-3 8-16,-17 2-8 0,-14 4-9 0,-15-3-7 15,-10-4 0-15,-10 1-1 0,-15-10 17 0,-14 6-10 16,-14 7 10-16,-24-7-8 0,-29 7 8 0,-14 6 0 15,-14-3 0-15,81 40-8 0,-28-5 8 16,-22-17 0-16,-17 1 0 0,-21-4-8 0,-21-9-6 0,-14 3-1 0,-11 1 0 16,-247-42 0-16,63 26 15 0,40 27 0 0,17 14 0 0,0 8-9 15,0 4-1-15,3 13 0 0,12 8 0 0,-5 4 0 16,-3 10-3-16,0 5-1 0,-3 7 0 0,-8 3 0 16,1 3-6-16,-8 13-2 0,-3 3 0 0,7 9 0 15,-3 13 6-15,3 6 2 0,0-3 0 0,17 18 0 16,11 10 4-16,11 16 1 0,14 9 0 0,14-6 0 15,21 0 9-15,22 13 0 0,24-4-9 0,7 13 9 16,14 3 0-16,21 3 0 0,18 13-9 0,99-44 9 16,-4 6 0-16,4 12-8 0,0 17 8 0,10-4 0 15,11 13-8-15,4 2 8 0,10 7 0 0,-39 76 0 16,43-23-9-16,27-15 9 0,22-7 0 0,50-49-9 16,6 8-7-16,22 7-2 0,6 4 0 0,26 2 0 0,6 6 1 15,15 4 0-15,17 3 0 0,7-4 0 0,28-8 17 16,8 5 0-16,17-6 0 0,14 7 0 0,18-10 0 15,14 13 14-15,10-7-2 0,135 85-1 0,-32-41 7 0,0-24 2 16,3-23 0-16,8-9 0 0,-1-13 7 0,8-15 1 16,6-13 1-16,11-6 0 0,4-10 10 0,21-12 1 15,17-7 1-15,-10-12 0 0,0-3 7 0,3-9 2 16,22 2 0-16,-4-11 0 0,0-8-35 0,4-8-7 16,-1-1-8-16,1-12 11 0,-1-13 2 0,1-12 1 15,-4 3 0-15,-3-19 0 0,-8-3-6 0,1-13-8 16,-1-5 11-16,8-14-11 0,-4-2 8 0,-18-10-8 15,-14-6 0-15,-3-10 0 0,0-6 0 0,-8-3-11 16,-10-9 2-16,-14-1 0 0,-7 1-5 0,-10-1-1 16,-15-5 0-16,-11 5 0 0,-9 1 3 0,-5-10 0 0,-6 0 0 15,-5-9 0-15,-13-7 12 0,-18-2 10 0,-17 2-2 0,-15 7 0 16,-6-4-8-16,-15-5 0 0,-10 2 0 0,-11 7 0 16,-7 3 13-16,-18-3 4 0,-13-1 1 0,-22-2 0 15,-11 12-8-15,-20-15-2 0,-11 5 0 0,-22-5 0 16,-13 6-8-16,-18-7 8 0,-15-2-8 0,-20-7 8 15,-21 9-8-15,-19-3 0 0,-13 13 0 0,17 41 0 16,-20-7-12-16,-15-2 12 0,-22-4-12 0,-20-13 12 16,-25 4-15-16,-17 6 5 0,-19 0 1 0,-158-63 0 15,25 26-2-15,10 21 0 0,1 16 0 0,-1 15 0 16,-3 11 1-16,-8 2 0 0,-13 16 0 0,-4-1 0 16,-11 5-11-16,-6 5-3 0,-1 19 0 0,-13 0 0 15,-15 16 24-15,7 9 0 0,4 10-9 0,-11-1 9 16,-14 20-12-16,4 5 0 0,-1 7 1 0,-10 13 0 15,-3 12-1-15,-8 15 0 0,-10 7 0 0,-4 19 0 0,1 3 12 0,-4 22 0 16,-8 16 8-16,15 15-8 0,0 22 0 0,25-3-18 16,3 6 3-16,21 1 1 0,21 15-1 0,25 6 0 15,29 13 0-15,17 6 0 0,17 6 3 0,19 1 1 16,31-4 0-16,98-63 0 0,-13 20-10 0,0 12-3 16,-1 22 0-16,-708 837 24 0</inkml:trace>
  <inkml:trace contextRef="#ctx0" brushRef="#br0" timeOffset="1454.11">0 6530 1638 0,'212'132'145'0,"-96"-60"-116"0,29 6-29 0,24 4 0 0,22 8 48 0,24-2 3 16,14 0 1-16,22 0 0 0,13-13 54 0,191 41 11 0,-21-19 3 0,-25-24 0 15,-10-11 5-15,10-12 2 0,11-12 0 0,17-10 0 16,22-6-35-16,-11-12-8 0,-3-17 0 0,31-11-1 16,25-8-24-16,17-8-5 0,4-4-1 0,11-6 0 15,14-9-33-15,-4-10-6 0,-7-18-2 0,8 2 0 16,-1-2-12-16,-3-7-8 0,-8-3 8 0,-16-6-13 31,-16-10-76-31,-13 7-15 0,-10-7-4 0,-22 7-781 0,-18-13-157 0</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7:46.271"/>
    </inkml:context>
    <inkml:brush xml:id="br0">
      <inkml:brushProperty name="width" value="0.05292" units="cm"/>
      <inkml:brushProperty name="height" value="0.05292" units="cm"/>
      <inkml:brushProperty name="color" value="#FF0000"/>
    </inkml:brush>
  </inkml:definitions>
  <inkml:trace contextRef="#ctx0" brushRef="#br0">8315 5492 1324 0,'7'-10'118'0,"0"4"-94"16,-3 6-24-16,-4 0 0 0,0 0 90 0,0 0 14 15,0 0 2-15,-11-9 1 0,-10 9-107 0,-4-10-11 16,0 10-7-16,-13-9-2 0,-1 0 11 0,-3-1 9 0,-11 1-13 16,-4-1 5-16,1 1 8 0,-8-7 0 0,-10 7 0 0,-7-1 0 15,-4-5 0-15,1 5 0 0,-8 1 0 0,-3 0 0 16,-4-10 0-16,-3 3 0 0,-1 7 0 0,1-1 0 16,0 1 0-16,-8-7 8 0,-6 13-8 0,-8-13 11 15,-6 7-20-15,-11-1-4 0,-7-5-1 0,-8 5 0 16,-6 1 6-16,-7 0 8 0,-1-4-13 0,-2 1 5 15,-8 2 8-15,-11 7-13 0,4-13 5 0,0 13 8 16,-3-3 0-16,3-4 0 0,7 10 0 0,0 0 0 16,-3-6 0-16,3 6 10 0,10 6-2 0,1-6-8 15,7 10-92 1,10-4-26-16,7 7-5 0</inkml:trace>
  <inkml:trace contextRef="#ctx0" brushRef="#br0" timeOffset="568.053">8911 7101 864 0,'0'0'76'0,"-17"6"-60"0,-5-6-16 0,1 3 0 0,-11 3-16 16,-3-6-7-16,-7 0-1 0,-4 6 0 0,-7-6 24 0,-3-6 18 15,-8 6-3-15,-6 0-1 0,-8 0 52 0,-7 0 10 16,1-6 3-16,-15 3 0 0,-11-3 17 0,-6-4 4 16,-14 1 1-16,-8-1 0 0,-7-2-9 0,-3-4-3 15,-4 0 0-15,-3 4 0 0,0-4-34 0,-7 0-7 16,-8 7-2-16,-2 9 0 0,-19-3-28 0,-10-3-6 16,-7 6 0-16,-4-3-1 0,-3-4-11 0,-14 7 0 15,-4-3 0-15,-7-3 0 0,-7 3-12 0,4-4-8 16,-8 7-2-16,8-6 0 15,3 6-136-15,10-3-27 0</inkml:trace>
  <inkml:trace contextRef="#ctx0" brushRef="#br0" timeOffset="1146.533">9659 9973 1803 0,'-25'0'80'0,"8"0"16"0,-4 0-76 0,-18-3-20 0,-14-3 0 0,-7-4 0 15,-18 1 0-15,-6-1 0 0,-8-5 0 0,-10-4 0 16,-15 0 16-16,1 3 5 0,3 7 2 0,3-4 0 15,-6 7 1-15,7 0 1 0,3 6 0 0,-14 6 0 16,-14 0-8-16,-18 7-1 0,-21-4-1 0,-14 7 0 16,-7 0-15-16,-7-4 0 0,-7 4 0 0,-11-13 0 15,-28 6-12-15,-10-9 2 0,-18-3 0 0,-22-6 0 32,-17-7-35-32,-7-3-7 0,-3-6-2 0</inkml:trace>
  <inkml:trace contextRef="#ctx0" brushRef="#br0" timeOffset="3331.412">1305 4313 2041 0,'18'-35'90'0,"-15"20"19"0,8 5-87 0,-7-2-22 0,3 2 0 0,3 4 0 16,-10 6 0-16,0 0 0 0,0 0 0 0,0 0-8 16,0 0-13-16,14 6-3 0,0 4 0 0,8-1 0 0,-8 4 24 15,0 2 0-15,7 4-9 0,0 6 9 0,-3-6 16 0,6 0 6 16,1 9 2-16,7-3 0 0,-4 3-24 0,4 7 8 16,-7-1-8-16,6-5 0 0,-13 5 0 0,7-6 0 15,-4 7 0-15,4-1 0 0,-11-15 0 0,7 6 0 16,-7-3 0-16,0-6 0 0,-3 3 0 0,-1-4 0 15,1-5 0-15,-1-1 0 0,-6 1 19 0,6-4-1 16,-6 3 0-16,3-6 0 0,-7-3 10 0,11 10 1 16,3-10 1-16,-4 6 0 0,-10-6 10 0,14 0 3 15,8 3 0-15,2-6 0 0,1 3-5 0,0-6-1 16,10-4 0-16,0 7 0 0,4-12-20 0,7 5-4 16,0 1-1-16,3-1 0 0,1-5 5 0,-1-14 1 15,11 11 0-15,0-8 0 0,0-2-18 0,10-6 0 16,-6-1 8-16,10 7-8 15,4-6-60-15,6-1-16 0,1 4-4 0,0-4-643 0,3 1-129 0</inkml:trace>
  <inkml:trace contextRef="#ctx0" brushRef="#br0" timeOffset="4116.515">1252 6125 2592 0,'50'-44'230'0,"-18"29"-184"0,6-4-37 0,12 0-9 16,6 10-28-16,-6-7-8 0,-1 7-2 0,-10 9 0 0,-4 0 38 0,-3 6 0 16,-8-3 0-16,-6 13 12 0,0-1-12 0,-4 7-11 15,-4-6 3-15,5 9 0 0,-12-3 8 0,4 9 16 16,-7-2-4-16,0-1-1 0,0 0-27 0,0 3-4 15,0-2-2-15,0-1 0 0,-7 0 14 0,4 3 8 16,3-9-10-16,-4 10 10 0,-3-10-9 0,3 3 9 16,4 3-8-16,-7-3 8 0,4 3 0 0,-4 4 0 15,3-4 0-15,4 0-8 0,0 7 8 0,0-7 0 16,4 9 0-16,3-2 0 0,-4-1 0 0,4-5 0 16,8-4 0-16,-5 3 8 0,4-9-8 0,0 3 0 15,8-3-11-15,2-7 11 0,1 4 34 0,10-7 13 16,4 1 2-16,17-10 1 0,4 0-1 0,14-10 0 0,18-9 0 15,18-6 0-15,10-9-30 0,17-4-7 0,25-6 0 16,8-9-1 0,10 0-31-16,10-1-5 0,-3 1-2 0,-7 6 0 15,-4-6-123-15,-10-1-25 0,-11 10-5 0</inkml:trace>
  <inkml:trace contextRef="#ctx0" brushRef="#br0" timeOffset="4949.623">1662 8518 2444 0,'10'-19'108'0,"-6"13"23"0,6 6-105 0,1-3-26 15,-11-4 0-15,0 7 0 0,0 0 15 0,0 0-3 16,0 0 0-16,0 0 0 0,0 0-12 0,10 10-16 16,1 5 3-16,-7 1 1 0,-1 3 12 0,4 0 0 15,-7 9 0-15,-7 3 0 0,4 1-9 0,-8 2 1 16,0 10 0-16,-3-6 0 0,0 12 8 0,-7-3 0 15,7 6 0-15,0-3-8 0,3-9 8 0,4 3 0 0,4 0 0 16,-1 0 0-16,8-6 30 0,-1-4 5 0,15 1 1 0,6-7 0 16,5-3 25-16,17 3 6 0,14-12 1 15,10-4 0-15,15-5-2 0,3-7 0 0,18 0 0 0,14-16 0 16,10-3-46-16,15-9-8 0,3-10-3 0,14-6 0 16,11-6-1-16,14-6 0 0,4-13 0 0,3 3 0 31,10-13-72-31,4 1-14 0,4 3-3 0,-4-10-1 15,-7 0-105-15,-10 1-21 0,-8 2-4 0,-13 7-815 0</inkml:trace>
  <inkml:trace contextRef="#ctx0" brushRef="#br0" timeOffset="11536.716">7736 12971 1036 0,'0'0'46'0,"11"0"10"0,3-10-45 0,0 10-11 16,4-9 0-16,0 3 0 0,-4-4 265 0,3 1 51 16,1-1 11-16,3 1 1 0,0-7-281 0,-3 4-57 15,0-4-11-15,-8-3-3 0,4 4 24 0,-7-4 8 16,0-9 0-16,-3 9 0 0,-4-16-8 0,-7 7 0 15,3-6 0-15,-6-1 0 0,3 1 0 0,0-4 0 16,-4 3 0-16,4 1 0 0,-7 6 0 0,3 0 0 0,-3-1 0 16,0-2 0-16,7 3 0 0,-11-1 0 0,4 11 12 0,-3-7-4 15,-5-10 10-15,1 16 2 0,0-6 0 0,-7 3 0 16,-4-3-20-16,0 0 0 0,-3 6-13 0,-4-6 5 16,0 6 19-16,-3 1 4 0,-11-1 1 0,7 3 0 15,0 4-8-15,-3-4-8 0,3 6 11 0,0-5-11 16,-3 12 0-16,0-7 0 0,-4 4 0 0,0 6 0 15,-4 0 0-15,1 0 0 0,3 0 0 0,0 9 0 16,-3-2 0-16,3 2 0 0,-7 0 8 0,7 10-8 16,0 0 0-16,3 6 0 0,-6 10 0 0,3-7 0 15,0 0 0-15,4 7 0 0,-4-7 0 0,-7 13 0 16,7-4 0-16,0 7 0 0,-3 3 0 0,3 3 0 16,-4 7 0-16,1 2 0 0,-8 4 0 0,1 3 0 15,3-3 0-15,3 6 0 0,5 3 0 0,9 0 0 0,1 6 0 16,7-6 0-16,-1-3 0 0,12-6 0 0,-5-6 8 15,12 2-8-15,3-2 0 0,-4-4 0 0,4 0 10 0,0 0-10 16,7-9 8-16,0 0-8 0,0-6 12 0,3-4-4 16,-3 1 0-16,14-7 0 0,-3 7-8 0,3-7 0 15,7 0 0-15,-4-3 0 0,8 3 11 0,3-9-3 16,0 3-8-16,8 0 12 0,2-3-2 0,5-3-1 16,6-1 0-16,7-2 0 0,8 2 5 0,3 4 1 15,3-9 0-15,4 5 0 0,4-5 5 0,-1-1 2 16,8-9 0-16,-4 3 0 0,-3-3 14 0,-4-3 4 15,0-6 0-15,-4-7 0 0,4-3 8 0,0 0 1 16,-3-6 1-16,3 0 0 0,-4-3-17 0,8 0-3 0,-1-7-1 16,-3 7 0-16,4-6-15 0,-1-1-3 0,-2 7-1 15,6-7 0-15,0 4-10 0,7-3 10 0,-4-1-10 0,5 1 10 16,-8 5-10-16,0-5 0 0,-4-1 9 0,-3 7-9 16,-3-6 0-16,-8 5 9 0,-10-5-9 0,-4-1 0 15,1-2 12-15,-8-1-4 0,-10-6 0 0,-1-6-8 16,-6 3 8-16,-11 0-8 0,0-3 0 0,-10-3 0 15,-8-4 0-15,-7 4 0 0,-3-1 0 0,-10-5 0 16,-19-4 0-16,-3 7 0 0,-7-13-10 0,-7 6 10 16,-3 7 0-16,-8-4 0 0,-7 7 0 0,4-4 0 15,7 7 0-15,-7 3 0 0,7 3 0 0,0 0 0 16,0 10-11-16,0 6 11 0,0-1-8 0,3-5 8 16,-3 9-100-16,-4-3-14 15,1 9-3-15,-1-6-1123 0</inkml:trace>
  <inkml:trace contextRef="#ctx0" brushRef="#br0" timeOffset="12148.759">7758 12535 2419 0,'24'22'215'0,"-13"-10"-172"15,7 13-35-15,-1 1-8 16,-3 2-79-16,0-9-17 0,0-10-4 0,-10 0-1 0,-4-9 80 0,0 0 21 0,0 0 0 0,-4-12 0 31,-6-10-240-31,-8 0-40 0,-10-3-9 0,0 0-2 16,0-3 119-16,-4 9 23 0,4 0 5 0,3-3 0 16,4 13 77-16,3-4 15 0,4 7 4 0,3-4 0 0,4 1 31 0</inkml:trace>
  <inkml:trace contextRef="#ctx0" brushRef="#br0" timeOffset="12277.037">7634 12544 921 0,'-46'13'82'0,"25"-10"-66"0,-4-3-16 0,-3 9 0 16,-4-2 145-16,1-4 26 0,-5 3 5 0,8-6 0 16,3-6-81-16,1 6-17 0,6-10-3 0</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8:59.295"/>
    </inkml:context>
    <inkml:brush xml:id="br0">
      <inkml:brushProperty name="width" value="0.05292" units="cm"/>
      <inkml:brushProperty name="height" value="0.05292" units="cm"/>
      <inkml:brushProperty name="color" value="#FF0000"/>
    </inkml:brush>
  </inkml:definitions>
  <inkml:trace contextRef="#ctx0" brushRef="#br0">23922 2111 1839 0,'18'10'40'0,"3"6"9"0,3-1 2 0,5 4 1 0,2-6-42 0,1 2-10 0,0 4 0 0,-4-3 0 0,4-4 71 0,-4 10 12 16,4-3 2-16,-4-6 1 0,0 12-29 0,0-6-5 16,-3-1-2-16,3 7 0 0,-3 0-7 0,-4-9-2 15,-3 6 0-15,0-3 0 0,-4 6-33 0,-4 10-8 16,1-7 0-16,-8 0 0 16,4 3-160-16,-10 1-35 0</inkml:trace>
  <inkml:trace contextRef="#ctx0" brushRef="#br0" timeOffset="389.021">23820 3679 864 0,'24'19'76'0,"-17"0"-60"0,0 6-16 0,0 0 0 15,-7 7 159-15,-3 2 29 0,-4 7 5 0,-7-4 2 16,-4 10-134-16,-3-12-26 0,-7 12-6 0,-4 3-1 16,-7-12-28-16,0 6 0 0,1-10 0 0,-5 4 0 15,-3-4-12-15,11-5-6 0,0 5-1 0,10-6 0 16,4-3 7-16,3 4 2 0,8-14 0 0,3 10 0 16,3-6 18-16,11 3 3 0,0 0 1 0,11 0 0 15,0-6 4-15,10 9 2 0,0-3 0 0,14 3 0 16,4 3 21-16,7-3 4 0,11 10 1 0,10-1 0 15,10-3-19-15,12 10-3 0,2-3-1 0,8-1 0 16,11 4 67-16,3-3 14 0,-1-4 2 0,-2 1 1 0,3-7-82 16,-4 0-23-16,-3-12 8 0,-7-7-8 0,-14 1-10 15,-4-10-5-15,-7-6-1 0,-10-7 0 16,-15-12-77-16,-3 0-16 0,-11-3-3 16,-3-10-1-16,-7-6-95 0,-7 0-18 0,6-47-4 0,-20 19-1 15</inkml:trace>
  <inkml:trace contextRef="#ctx0" brushRef="#br0" timeOffset="805.302">25015 3742 1555 0,'8'-34'68'0,"2"15"16"0,8-6-68 0,10-10-16 0,11 4 0 0,10-13 0 16,15-6 76-16,10-7 12 0,14-5 3 0,14-11 0 16,18-5-63-16,4-3-13 15,6-1-3-15,-3 4 0 0,-7-1-12 0,0-2 9 0,-7 9-9 0,-18 9 8 16,-10 10 17-16,-15 2 3 0,-6 14 1 0,-11 9 0 15,-11 2-14-15,-10 8-3 0,-11 2-1 0,-7 13 0 16,-3 3-11-16,-15 9 0 0,-6 10-12 0,-11 16 12 16,-11 2 0-16,-11 26 0 0,-9 6 0 0,-8 3 0 15,-7 19 16-15,-15 6-3 0,-2 10 0 0,-12 2 0 16,-2 4-22-16,-1 10-5 0,-3-4-1 0,3 6 0 16,0-2-12-1,7 2-2-15,1 4-1 0,9-4 0 0,1 4 4 0,11-10 1 0,10-3 0 0,3-10 0 16,4-8 16-16,11-17 9 0,0-9-10 0,7-12 10 15,3-13 17-15,7-3 10 0,0-16 1 0,4-3 1 16,7-6-11-16,0 0-2 0,0-19-1 0,3 6 0 16,1-12-3-16,3-13 0 0,0-9 0 0,-4-10 0 15,7-6-12-15,1-6 0 0,-1-13 0 0,8-3 0 0,-1-9 0 0,8 9 0 16,10-12 0-16,7 6 0 0,4-7 28 0,14 7 4 16,3 10 0-16,11 5 0 0,4-3-8 0,10 13 0 15,4 10-1-15,10-4 0 0,11 7-23 0,-1 5 9 16,8 4-9-16,-3 6 0 15,2-9-19-15,1 3-10 0,-7-3-3 0,3 0-620 16,-3-7-124-16</inkml:trace>
  <inkml:trace contextRef="#ctx0" brushRef="#br0" timeOffset="1160.154">28353 3187 1209 0,'-39'22'108'0,"14"-6"-87"0,-14 2-21 0,-6 11 0 16,-15 5 84-16,-22 10 12 0,-9 16 2 0,-19-10 1 31,-17 19-99-31,-10-6-35 0,-11 9 1 0,-1 0 0 16,1-3-23-16,14 0-5 0,4-13-1 0,17 7 0 0,18-3 32 0,17-7 7 0,18-3 0 0,21 0 1 16,15-15 23-16,20 2 15 0,11 1-3 0,18-7 0 15,14 1 0-15,3-10 0 0,11 0 0 0,10-13 0 16,8-3-12-16,10-15 8 0,7-7-8 0,14-9 0 15,11 3-39-15,7-6-13 16,4-22-4-16,3 3 0 0,0-4 18 0,3-11 3 0,4-1 1 16,0-3 0-16,0-9 95 0,1-7 19 0,-1-2 4 0,-4-1 1 15,-10 13-16-15,-11 9-3 0,-13 10-1 0,-19 15 0 0,-17 10-7 16,-17 6-2-16,-15 19 0 0,-18 3 0 0,-10 0 3 0,-21 19 0 16,-18 18 0-16,-21 17 0 0,-28 15-43 0,-18 12-8 15,-14 23-8-15,-21-1 12 16,-7 26-64-16,-11 6-13 0,-3 3-3 0</inkml:trace>
  <inkml:trace contextRef="#ctx0" brushRef="#br0" timeOffset="1327.119">26945 5370 460 0,'11'0'41'0,"6"-4"-33"15,1-2-8-15,10-3 0 0,4 9 203 0,3-19 38 16,1-6 8-16,6 3 2 0,11-3-111 0,0-10-23 0,3-2-4 0,4-1-1 16,4-3-11-16,6-12-2 0,15 0-1 15,3-19 0-15,0-1-27 0,4-8-6 0,14-10-1 0,3-3 0 16,8-13-41-16,6 7-9 0,1-7-2 0,3 10 0 31,3 6-39-31,-6-6-8 0,3 15-1 0,-4 4-1 16,-7 6-159-16,-6 9-31 0,-8 19-6 0,-7 7-2 0</inkml:trace>
  <inkml:trace contextRef="#ctx0" brushRef="#br0" timeOffset="1693.472">30036 3874 576 0,'-25'62'51'0,"7"-30"-41"0,-7 9-10 0,-10 6 0 15,0 6 222-15,-7 0 42 0,-4 16 9 0,-7-3 2 16,0-3-157-16,-11 6-31 0,-3 3-7 0,-3 0 0 15,-1-3-42-15,4-6-8 0,7 3-2 0,7-16 0 16,7-3-13-16,11-10-3 0,11-2-1 0,2-7 0 16,8-3-23-16,4-9-4 0,3-7 0 0,3 1-1 15,1-1-61-15,3-9-12 0,0 0-2 0,0 0-1 16,10 0-28-16,1-3-6 0,-1-3-1 0,-3-1 0 16,-7 7 6-16,0 0 1 0,0 0 0 0,-17 16 0 0,-12 3 187 15,-13 6 38-15,-18 13 7 0,-14 6 1 0,-11-1 89 0,-3 11 18 16,0-7 3-16,7 6 1 0,0 0-97 0,14 1-19 15,7-20-4-15,10 10-1 0,15-6-36 0,14-4-7 16,10-5-2-16,8-4 0 0,10 3-45 0,7-9-12 16,4 6 0-16,3-10 0 15,7-5-44-15,0-1-13 0,0-9-3 0,-3 0-1 0,0 6 33 0,-4-6 6 16,-7 0 2-16,-3 0 0 0,-4 4 20 0,-4 11 12 16,1-2-2-16,-4 12 0 0,0 13 33 0,3 5 6 0,4 11 2 15,4-1 0-15,10 10 43 0,7 9 9 0,15 6 1 16,10 4 1-16,14-4-49 0,10-6-9 0,8 7-3 15,7-7 0 1,10 3-114-16,4 0-23 0,0-9-5 0,-4 3-716 0,-7-15-143 0</inkml:trace>
  <inkml:trace contextRef="#ctx0" brushRef="#br0" timeOffset="2760.01">23103 10732 2066 0,'-77'44'92'0,"34"-19"18"0,-13 3-88 0,-11 6-22 16,-4 4 0-16,4 6 0 0,4 6 63 0,-8-3 8 0,-3 10 1 0,7-4 1 15,11 7-43-15,-4-4-9 16,0 7-1-16,3 6-1 0,8-7-11 0,3 7-8 0,0-6 9 15,8 0-9-15,-1-16 0 0,7 3 0 0,14-12-8 0,4-10 8 16,0-3-12-16,4-6 4 0,10 0 8 16,0-10-13-1,-4 0-15-15,4-9-4 0,0 0 0 0,0 0 0 16,0 0-10-16,0 0-2 0,0 7-1 0,0-7 0 0,7 9 45 0,-7-3 0 0,-11 7 0 0,4 3 0 16,4 6 0-16,-4 18 13 0,-7-2-2 0,7 15-1 15,0 1-2-15,3-1 0 0,1 0 0 0,6-6 0 16,4-3 34-16,7-3 6 0,11-3 2 0,0-4 0 15,-4-6-8-15,7 7-2 0,7-7 0 0,-3 0 0 16,0-3-32-16,0 10-8 0,-8-7 0 0,1 10 0 16,-7 2-24-1,-8 7-8-15,-13 7 0 0,-8 8-1 0,-7 11-39 0,-6 5-8 16,-8 3-2-16,-3 7 0 0,-1-6 14 0,5-1 2 16,-1 7 1-16,7-6 0 0,1-4 117 0,9-6 24 0,8-9 5 0,4-4 1 0,-1-5 13 15,8-17 2-15,6 7 1 0,5-15 0 0,2-1-65 16,1-9-13-16,6 3-2 0,5-10-1 0,-1-3-17 15,4-9 0-15,-4 7 0 0,4-14 0 0,10 4 0 0,-7-3 0 16,1-3 0-16,2-10 0 0,12 0 11 0,-1-6-11 16,-3-10 10-16,7-2-10 0,10-7 13 0,11-13-3 15,11-11-1-15,7-11 0 0,14-12 11 0,10-9 1 16,15-22 1-16,3-7 0 0,3-12-35 0,8-10-7 16,3 10-2-16,-3-3-759 15,-4 9-152-15</inkml:trace>
  <inkml:trace contextRef="#ctx0" brushRef="#br0" timeOffset="2874.732">25146 11694 115 0,'7'26'10'0,"-7"-14"-10"0,-3 13 0 0,-8 3 0 16</inkml:trace>
  <inkml:trace contextRef="#ctx0" brushRef="#br0" timeOffset="3194.379">24553 12710 230 0,'-31'79'20'0,"9"-38"-20"0,-6 3 0 0,-7 15 0 16,-4 4 250-16,-3 0 46 0,3-1 8 0,-7 1 3 16,-3 0-172-16,-4-10-35 0,-7 0-6 0,0-6-2 15,-4 4-20-15,1-14-4 0,-1 7 0 0,-3-6-1 16,0 6-34-16,4-10-6 0,3 13-2 0,3-3 0 0,1 9-5 16,10-3-2-16,4 4 0 0,10-1 0 0,11 4 18 15,7-14 4-15,7 1 1 0,7-6 0 0,10-10 3 0,8-3 0 16,7-9 0-16,6-13 0 0,12-3-35 0,6-3-9 15,8-13 0-15,-1-3 0 0,11-6 0 0,0-9 0 16,-3 6-10-16,3-7 10 0,-4 7-16 0,1-7 4 16,-1 7 1-16,-7 3 0 0,-3 6-7 0,-7 1-2 15,-7 8 0-15,-7-6 0 16,-11 13-12-16,-7-3-4 0,-3 6 0 0,-11 0 0 0,0 0 11 0,-14 9 1 16,-8 1 1-16,1 6 0 0,-3 2 23 0,-5 7-9 15,5 1 9-15,-1 5 0 0,4 3 0 0,7 7 11 16,7-3 0-16,10-1 0 0,4-2 12 0,14-1 2 15,4-5 1-15,14-11 0 0,7 1-34 0,7-12-8 16,10-14 0-16,8-2-611 0,-1-10-121 16</inkml:trace>
  <inkml:trace contextRef="#ctx0" brushRef="#br0" timeOffset="3606.731">25291 11202 1792 0,'-4'66'80'0,"-3"-32"16"0,-7 10-77 0,-4 10-19 0,-10 8 0 16,-4 7 0-16,-6-3 17 0,-1 3 0 0,7-12 0 0,0-7 0 16,0-6-26-16,8-16-6 0,6 0-1 0,8-12 0 15</inkml:trace>
  <inkml:trace contextRef="#ctx0" brushRef="#br0" timeOffset="4023.814">25904 12811 2833 0,'43'19'62'0,"10"-4"13"0,14 14 2 0,3-11 3 0,11 4-64 0,8-3-16 0,6-6 0 0,11-4 0 16,7-3 28-16,7 1 3 0,0-14 0 0,10-2 0 31,1-7-59-31,-1-3-12 0,-3-15-3 0,-10-4-804 0,-8-15-161 0</inkml:trace>
  <inkml:trace contextRef="#ctx0" brushRef="#br0" timeOffset="4756.167">27044 12594 748 0,'0'0'33'0,"0"0"7"0,0 0-32 0,0 0-8 15,0 0 0-15,3-6 0 0,1-3 385 0,7-4 75 16,6-12 16-16,8 0 2 0,10-13-386 0,18-5-76 16,7-1-16-16,14-10 0 0,4-8-24 0,6 8 0 15,12-8-1-15,-1 8 0 16,0 1-7-16,0 6 0 0,4 3-1 0,0 10 0 16,-7 8-34-16,-1 4-6 0,-2 7-2 0,-5 5 0 15,-6 4 34-15,0 12 6 0,-11 4 2 0,-7 9 0 0,-8 6 63 0,-9 19 13 16,-11 9 2-16,-15 13 1 0,-20 22-37 0,-11 3-9 15,-22 15 0-15,-13 10 0 0,-15 6 0 0,-10 4 0 16,-14-1 0-16,-4-9 0 0,-3-9 12 0,-4-7 1 0,1-15 0 0,-5-10 0 16,1-15 39-16,7-13 8 0,7-10 2 0,10-2 0 15,7-16-25-15,11-4-5 0,11-8 0 0,7-14-1 16,10-2-7-16,7-10-2 0,11-9 0 0,7-13 0 16,14-12-22-16,11-10 0 0,6-12 0 0,15-3-8 31,11-1-16-31,10 4-4 0,10-3 0 0,4 5 0 0,4 4 28 0,-1 4 0 0,5 5 0 0,-1 7 0 15,3 9 13-15,-6 9 5 0,-7 13 1 0,-15 7 0 16,-10 15-19-16,-14 0-9 0,-11 9 1 0,-18 10 0 16,-6 12-22-1,-22 1-4-15,-14 11-1 0,-14 1 0 0,-14 10 35 0,-7-10 0 0,-3 3 0 0,-15-3 0 16,-3-1 0-16,-4-5 11 0,0 3-2 0,0-4 0 16,-3 1 5-16,7 6 1 0,0-3 0 0,6-4 0 15,1 1 21-15,7-3 4 0,-4 2 0 0,1 4 1 0,-1-13 0 16,-7 16 0-16,-14 0 0 0,-13 9 0 15,-26 10-106-15,-17 9-22 0,-18 19-4 0,-7 6-1 16,-7 19-182-16,7 10-37 0,7 9-7 0,18 15-2 0,24 4 237 0,29-4 47 16,24-15 10-16,28-3 2 0,26-7 243 0,27-9 49 15,18-19 9-15,25-15 3 0,21-19-129 0,18-10-26 16,20-19-5-16,19-8 0 0,10-14-80 0,14-12-15 16,7-9-3-16,11-13-1 0,3-10-4 0,4-5-1 15,3-1 0-15,1-12 0 0,-5-3-16 0,5-4 0 16,3-2 8-16,7-4-8 0,-1-3 12 0,5-9-2 15,-4 0 0-15,-7-4 0 0,0-2-10 0,-4-1 0 16,4-12 0-16,-7 3 0 16,-4-6-25-16,-18 6-7 0,-13 0-2 0,-18 3 0 0,-18 10 34 0,-21 6 0 0,-17 9 0 15,-26 6 0 1,-24 7-89-16,-24 13-18 0,-18 2-3 0,-32 20-1 16,-29 21-95-16,-31 13-19 0,-137 43-4 0,17 17-1 0</inkml:trace>
  <inkml:trace contextRef="#ctx0" brushRef="#br0" timeOffset="4976.126">26017 15862 1450 0,'57'53'64'0,"-36"-28"14"0,4-3-62 0,-1 10-16 0,8-10 0 0,-7 0 0 16,-4-4 126-16,-7-5 22 0,-7-7 5 0,-7-6 1 16,-10 3-58-16,-12 4-11 0,-13-7-2 0,-11 0-1 15,-17-7-34-15,-15 4-8 0,1-3 0 0,-8-3-1 16,4-1-4-16,0-2-1 0,3-4 0 0,7 0 0 0,15 7-18 0,14-1-4 15,6 1-1-15,12 6 0 0,10-3 23 0,14 6 5 16,14 0 1-16,24 0 0 0,26 0-40 0,31 0 0 16,25 6 0-16,21-12 0 15,18-1-22-15,17-2-9 0,11-10-1 0,7 7-761 16,8-4-152-16</inkml:trace>
  <inkml:trace contextRef="#ctx0" brushRef="#br0" timeOffset="19084.93">23675 10863 1843 0,'0'29'164'0,"0"-20"-132"16,0 7-32-16,-4-4 0 0,4 4 222 0,-3 3 38 16,3-3 7-16,0 2 1 0,0 7-177 0,0-6-36 15,0 0-7-15,0 6-2 0,0 0-34 0,-4-3-12 16,-3-3 0-16,0 6 9 0,0 0-9 0,4-12 0 16,-8 2 0-16,0 4 8 0,-3-9-8 0,-3 5 0 15,-1-5 0-15,-7-1 0 0,-3-3-16 0,-4-3 4 0,-3 7 0 16,-4-4 1-1,-7-3-34-15,-3 4-7 0,-4 2-2 0,-3 0 0 16,-8 7 9-16,-3-3 1 0,0 2 1 0,-7 4 0 0,4 0 27 0,3 0 6 0,3-4 1 0,1 4 0 16,-5 0-11-16,5 3-3 0,-1-3 0 0,15-7 0 15,7 4 8-15,-1 3 2 0,-2-3 0 0,9-4 0 16,5 4 13-16,2-1 0 0,1-2 9 0,0 6-9 16,3 3 27-16,4-3-1 0,0-1 0 0,0 7 0 15,-4-3 0-15,4-6 0 0,3 9 0 0,1-6 0 16,-8 0 11-16,7 0 3 0,8-1 0 0,-1-2 0 15,-7 0-8-15,8-7-2 0,3 1 0 0,0-7 0 16,7-3-11-16,0 0-3 0,0 0 0 0,0 0 0 16,17 0-44-16,1 6-8 15,7-6-3-15,10 3 0 0,7 3 21 0,11-2 4 0,0 2 1 0,7 3 0 0,7-2 13 16,7 2-9-16,4-6 9 0,-1 6-8 16,5-2-16-16,13 2-4 0,14 1 0 0,1-1 0 15,-5 0-4-15,1 7 0 0,4-7-1 0,-5 10 0 16,1-3 0-16,-7 3 0 0,0 6 0 0,-4-3 0 15,-7 3 1-15,-3 0 1 0,-4-3 0 0,-7 9 0 0,-3-3 15 0,-8 1 2 16,-3-1 1-16,-3 3 0 0,-8-2 13 0,-7 5 0 16,-3-6 0-16,-4 10 0 0,-3 6 0 0,-4-10 15 15,-10 10-3-15,0 0-1 0,-4 0 17 0,-4-6 4 16,-10 5 1-16,0-5 0 0,-7-3 15 0,-3 2 4 16,-4-2 0-16,-8-1 0 0,-6 4-6 0,-4-10-1 15,-6 7 0-15,-5-4 0 0,-3 0-29 0,-3-6-7 0,-7 4-1 16,-8-4 0-16,-6 0-8 0,-12-6 0 0,-2-7 0 0,-4 4 0 15,-11-1 0-15,-4-5 0 0,-9-7 0 0,-8 6 0 16,-7-2-16-16,0-7 4 0,0 6 0 0,-7-3 1 31,-4-3-17-31,11 0-3 0,7 0-1 0,4 0 0 0,3 0 22 0,7 0 10 0,0 10-10 0,11-1 10 16,14-9 20-16,3 9 11 0,11-2 1 0,7 2 1 16,14-6 10-16,11 10 1 0,7-10 1 0,10-3 0 15,4 0-14-15,7 0-3 0,3-3-1 0,8-10 0 16,3 4-35-16,7-4-8 0,4-12 0 0,6 0-1 15,1-3-5-15,7-7-1 0,3-2 0 0,4-1 0 16,3-3-84-16,4-3-17 0,4 7-3 16,2-7-637-16,-2 6-127 0</inkml:trace>
  <inkml:trace contextRef="#ctx0" brushRef="#br0" timeOffset="20107.915">22553 11883 576 0,'0'0'51'0,"4"-10"-41"0,6 7-10 0,-3-3 0 16,4-4 94-16,3 1 17 0,11 0 3 0,3-1 1 16,4 1-50-16,6-7-9 0,5 7-3 0,6 2 0 15,8-11-29-15,-4 8-7 0,3-9-1 0,-3 1 0 16,-4-8-16-16,1 1 0 0,-1 3 8 0,-3-3-8 15,-4 7 0-15,-3-8 0 0,-4 8 0 0,1 2 0 16,-8-3 0-16,4 3 0 0,-8 4 0 0,-3 3 0 16,1-7 8-16,-5 6-8 0,-3 1 9 0,-3 3-9 15,3-4 27-15,-3 7-1 0,-4-3 0 0,-7 6 0 16,0 0 0-16,0 0 0 0,0 0 0 0,0 0 0 0,0 0 15 16,0 0 3-16,-4-3 1 0,-3-3 0 0,0 6 27 15,-7 6 4-15,-4-6 2 0,-3 3 0 0,-4-3-63 0,1 9-15 16,-4-2 0-16,-4-4 0 0,-7 3 0 0,-3 3 0 15,3 1 0-15,-7 6 0 0,-3-7-8 0,-1 0 8 16,1 7 0-16,-8-3-9 0,-10 5 9 0,7-2 0 16,7 9 0-16,-3-3 0 0,3 3 0 0,0 10 0 15,-3-7 10-15,-1 0-10 0,4 7 32 0,-3-10 0 16,3 3 0-16,-3-3 0 0,3 3 10 0,0 0 2 16,-4 4 1-16,4-10 0 0,4 3-14 0,-4 3-3 15,4-3-1-15,-1 3 0 0,1-3-3 0,10 4 0 16,7-4 0-16,1-6 0 0,-5-1 9 0,8-2 2 15,7 3 0-15,3-10 0 0,1 1-17 0,6-4-3 0,4-3-1 16,0-3 0 0,7 0-54-16,0 0-10 0,0 0-2 0,11 0-1 15,10-9 1-15,0-1 1 0,-7 1 0 0,7-10 0 16,7 3-94-16,4-2-19 0,0-1-4 0</inkml:trace>
  <inkml:trace contextRef="#ctx0" brushRef="#br0" timeOffset="22525.085">21922 12090 316 0,'-78'-22'14'0,"43"12"3"0,-4-5-17 0,-7 5 0 16,4-9 0-16,-1 4 0 0,1-4 8 0,0 3-8 15,-4-3 12-15,0 1-12 0,4-1 8 0,-4 3-8 16,0-3 0-16,-3 0 0 0,6 4 8 0,1 2-8 16,3-3 0-16,4 7 0 0,0-7 14 0,3 4-4 15,7-4-1-15,0 7 0 0,1-1 2 0,3-5 0 16,3 12 0-16,0-7 0 0,4 1-11 16,0-1 8-16,0-5-8 0,3 8 8 0,-3-5-8 0,7 2 12 0,4-5-12 15,-1 5 12-15,4 1 18 0,4 0 4 0,3-7 1 0,3 6 0 16,4 1 13-16,4 0 2 0,3 2 1 0,4-2 0 15,0 0-35-15,6 9-6 0,5-10-2 0,6 10 0 16,4 0-8-16,3 0 0 0,8 10 0 0,-1-10 8 16,1 9-8-16,-1 0 0 0,0-2 0 0,8 2 8 15,3 10-8-15,7-3 0 0,4-4 0 0,-4 4 0 16,-7 3 0-16,0 6 0 0,0-7 0 0,0 8 0 16,-4-4-11-16,8 3 3 0,-1-7 0 0,-3 7 0 15,-10 4-31 1,-1-4-5-16</inkml:trace>
  <inkml:trace contextRef="#ctx0" brushRef="#br0" timeOffset="25940.061">12622 10882 1785 0,'0'0'159'16,"11"0"-127"-16,3-3-32 0,0-3 0 0,4 0 137 15,-1 2 22-15,1-2 4 0,0 3 1 0,3-3-128 0,4 3-26 16,-8-4-10-16,1-2 8 0,3 6-8 0,-7-3-9 15,4-1 9-15,-4 4-13 0,0-3 13 0,-3-4-9 16,3 1 9-16,-4 6-8 0,4-6 8 0,4-1-13 16,3-2 5-16,0 2 8 0,4-2-23 0,7-4 3 15,0 7 1-15,-1-7 0 16,-2 6-9-16,-1 1-1 0,0 0-1 0,-3-1 0 0,3-5 47 0,-3 5 10 16,-4 1 1-16,3-4 1 0,-2-2-3 0,2-1-1 15,-2 3 0-15,-1-2 0 0,-4 2 19 0,4-3 3 16,4 1 1-16,-4 2 0 0,1-2-22 0,-1-1-4 15,3-3-1-15,1 6 0 0,-4-2 9 0,0 5 2 16,-3-5 0-16,3 2 0 0,4-3-32 0,3 1 0 0,0 2 0 16,1-2 0-16,2 5 0 0,5-6 0 0,-1 7 8 0,0 0-8 15,4-1 0-15,3 1 8 0,1-1-8 0,6 4 0 32,0 3-24-32,8-3-7 0,6 3-1 0,8-4-1 0,-4 4 16 0,3-3 3 0,5 6 1 0,2 0 0 15,-3 0 36-15,4 0 7 0,-1 6 2 0,-2-3 0 16,-5 13 0-16,-3 0 1 0,0 3 0 0,-3-1 0 15,-4 1-6-15,-7 6-2 0,-4-6 0 0,-3 0 0 16,-4 6 0-16,-7-6 0 0,-3 0 0 0,0 6 0 16,-4 0-13-16,-3-3-4 0,-4 3 0 0,4 0 0 15,-1-3-8-15,-2 0 0 0,-5 0 9 0,1-7-9 16,-1 11 0-16,-2-8 0 0,-1 1 0 0,-4 0 0 16,-3 0-8-16,4-4 8 0,-4 4-8 0,-3-3 8 15,-1-4-12-15,-3 4 2 0,0 0 1 0,0-4 0 0,-3 7-3 16,3-3 0-16,0 3 0 0,-8 0 0 0,5-1-3 15,-1 7-1-15,1-6 0 0,-4-3 0 16,3 9-9-16,-3-6-3 0,4 0 0 0,-4-1 0 16,0-8-17-16,3 6-4 0,1-7-1 0,-5 0 0 0,5 1 22 15,3-10 4-15,0 0 0 0,-4 6 1 16,4-3-2-16,0-3-1 0,0 0 0 0,-3 10 0 0,3-10 10 0,0 0 3 16,0 0 0-16,0 0 0 0,0 0 13 0,0 0 0 15,0 0 0-15,0 0-9 0,0 0 29 0,0 0 5 16,0 0 2-16,3-4 0 0,1-5 20 0,3-7 4 15,0 1 1-15,4 2 0 0,3-3-12 0,3-2-3 0,5-1 0 16,-5 3 0-16,-3-3-15 0,-3 4-3 0,-1 5-1 16,1-2 0-16,0 5-18 0,-4-2 0 0,-7 9 0 0,0 0 0 15,0 0 0-15,0 0-12 0,0 0 12 0,0 0-12 32,3-3-23-32,-3 3-4 0,0 0-1 0,0 0 0 15,0 0-24-15,0 0-6 0,0 0-1 0,-3-6 0 16,-1-1-29-16,-3 4-7 0,4-3-1 0,-4 6 0 15,-8-9 41-15,8 9 8 0,-3-4 2 0,-4-2 0 16,3-3-41-16,-3 6-8 0,0-4-2 0,0 4-582 0</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09:52.954"/>
    </inkml:context>
    <inkml:brush xml:id="br0">
      <inkml:brushProperty name="width" value="0.05292" units="cm"/>
      <inkml:brushProperty name="height" value="0.05292" units="cm"/>
      <inkml:brushProperty name="color" value="#FF0000"/>
    </inkml:brush>
  </inkml:definitions>
  <inkml:trace contextRef="#ctx0" brushRef="#br0">4138 14053 1958 0,'-39'-4'174'0,"0"-2"-139"0,-6 6-35 0,6 6 0 15,-4 4 268-15,8-1 46 0,7 1 10 0,3 5 1 16,11-2-249-16,-3 3-51 0,13 9-9 0,-7-7-3 16,8 11-23-16,-4 5-5 0,7 4-1 0,0 6 0 15,0 0 16-15,7 9 8 0,-7 0 0 0,7 10-8 16,0-3 10-16,-3 2-10 0,3-5 8 0,7 5-8 15,-4-8 0-15,1-1 0 0,3 0 8 0,0 1-8 16,7-7 12-16,-7-3 0 0,8-10 0 0,2 4 0 16,1-4 3-16,10-6 1 0,4-6 0 0,17 0 0 15,4-6 15-15,25 0 3 0,17-13 1 0,29 3 0 16,21-12 10-16,20-10 3 0,26-6 0 0,24-12 0 16,25-4-25-16,7-15-5 0,14-16-1 0,-3-10 0 15,10-5-36-15,-3-20-7 0,-4-12-2 16,-11 0 0-16,-3-9-150 0,-21 9-30 0</inkml:trace>
  <inkml:trace contextRef="#ctx0" brushRef="#br0" timeOffset="552.477">11673 13642 1728 0,'18'-28'153'0,"-7"18"-122"0,3-6-31 0,0 7 0 15,7-3 86-15,0-4 11 0,4 0 3 0,3 7 0 0,7-4-25 0,4-2-5 16,0 5-1-16,3 1 0 0,-3 9-22 0,0-7-5 15,-4 14-1-15,4-1 0 0,-7 3 3 0,3 4 0 16,0 12 0-16,-3 10 0 0,-4 8 7 0,1 14 1 16,-5 6 1-16,-3 18 0 0,1 7-28 0,-5 12-5 15,-3 13-2-15,0-3 0 0,1 3-18 0,6-7-16 16,3-5 4-16,1-4 0 0,10-6 12 0,1-6 0 16,6-4 0-16,0-15-9 0,8 3 9 0,-1-6 0 15,4-7 0-15,7-3 0 0,3 1 24 0,5-10 1 16,2 0 0-16,4-7 0 0,4-2-1 0,6-7-1 15,8-3 0-15,10 0 0 0,15-9 4 0,10-7 1 16,10-6 0-16,12-12 0 16,16-10-57-16,5-6-11 0,10-10-3 0,3-12-858 0,-3-6-172 0</inkml:trace>
  <inkml:trace contextRef="#ctx0" brushRef="#br0" timeOffset="1034.428">21657 13347 1684 0,'39'9'75'0,"-14"7"15"0,13 3-72 0,1 6-18 15,0 13 0-15,0 6 0 0,3 6 44 0,0 3 6 16,-3-3 1-16,0 4 0 0,-7-1 36 0,3-3 7 0,4-3 2 0,-4-3 0 16,-3 0-24-16,0 3-4 0,3-3 0 15,4 0-1-15,0 0 9 0,3 9 3 0,0-6 0 0,8 6 0 16,-1-3-23-16,0-3-4 0,1 7 0 0,10-4-1 16,7-3-28-16,0 6-6 0,-4-6-1 0,4-3 0 15,4 0-16-15,3 0 0 0,4-9 0 0,6-7 0 16,8 6 0-16,3-6-16 0,4-9 5 0,10 0 1 31,11-3-77-31,7-1-15 0,0-2-3 0,11-13-703 0,7 0-140 0</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12-10T14:10:10.666"/>
    </inkml:context>
    <inkml:brush xml:id="br0">
      <inkml:brushProperty name="width" value="0.05292" units="cm"/>
      <inkml:brushProperty name="height" value="0.05292" units="cm"/>
      <inkml:brushProperty name="color" value="#FF0000"/>
    </inkml:brush>
  </inkml:definitions>
  <inkml:trace contextRef="#ctx0" brushRef="#br0">7147 2826 1551 0,'39'-3'68'0,"-14"-3"16"0,7 3-68 0,6 3-16 0,12 0 0 0,6-6 0 15,-6 2 0-15,6 4 0 0,4-6 0 0,3 6 0 16,8 0 16-16,-7 6-1 0,-1-2 0 0,4 2 0 16,0-6-15-16,-3 9 11 0,3-6-11 0,0 4 10 15,0 2-10-15,7-3 8 0,-7 7-8 0,0-7 8 16,3-6 2-16,-3 3 0 0,4 7 0 0,3-4 0 16,0 0 34-16,0 7 6 0,0-4 2 0,0 7 0 0,0-4 9 15,-3 10 3-15,3-3 0 0,4 0 0 0,-8 9-20 0,4-9-3 16,0 6-1-16,1 3 0 0,-1-3-8 0,7 10-1 15,3-7-1-15,-2-3 0 0,-1 0 2 0,3-3 1 16,8 3 0-16,3-6 0 0,-3 6-5 0,0-6 0 16,3 0-1-16,0 6 0 0,11-9-6 0,-4-4-1 15,-6 4 0-15,6-4 0 0,0 4-6 0,1 0-2 16,2-4 0-16,5-2 0 0,-1-4 7 0,-3 3 1 16,0-2 0-16,3-7 0 0,1 0-7 0,-1 0-1 15,0 0 0-15,8-7 0 0,-1-2 2 0,0 0 0 16,4 2 0-16,4-11 0 0,-4 2-5 0,3-3-1 0,1 6 0 15,-1-5 0-15,4 2 10 0,4-9 2 0,-1 6 0 0,1 0 0 16,6 0-20-16,-3 1 0 0,-3-4 0 0,7 0 0 16,-8 0 0-16,1 3 0 0,-4-3 0 0,0 0 0 15,-7 3 0-15,-4 0-19 0,0 1 3 0,-3 2 0 16,0-3 16-16,0 3 0 0,-4 4 0 0,1-4 0 16,-8-12 0-16,7 12 0 0,-3-2 0 0,0-8 0 15,4 8 12-15,-8-11 2 0,-3 11 1 0,-1-7 0 16,-2-4-15-16,-8 4 0 0,-7-3 0 0,-3 9 0 15,-11-15 0-15,-11 15 0 0,-3-6 0 0,-11 0 0 16,-6 12 0-16,-5-12 0 0,-10 0 0 0,-6 6 0 16,-5 0 9-16,-3 1-1 0,-7-8 0 0,-3 1 0 15,-4-3 4-15,-7 9 1 0,-4-9 0 0,-7 3 0 16,-3-3-5-16,-4 0-8 0,-10 2 11 0,-4-8-11 16,-7 6 9-16,-7-7-9 0,-10 7 0 0,-4 0 9 15,-4-4-9-15,-7 1 0 0,1 6 9 0,-12-9-9 0,-2 5 0 16,-12 4 0-16,1 0 0 0,-8 3 8 0,-3 0-8 0,-7 0 0 15,-3 3 0-15,-4 4 0 0,0-1 0 0,-7 7 0 16,0-10 0-16,-4 3 0 0,0 7 0 0,1-1 0 16,-4 1 0-16,6-4 0 0,1 7 0 0,0 3 0 15,0-10 8-15,3 10-8 0,1 3 9 0,-4 0-9 16,3-9 12-16,1 9-12 0,-4 0 8 0,-1 0-8 16,-2-6 0-16,-1 6 0 0,0 0 0 0,-3 0 0 15,0 0 0-15,0 0 0 0,-7 0 0 0,-4 6 0 16,4-6 0-16,-7 9 0 0,-1-6 0 0,1 4 0 15,10-1 0-15,-3 3 0 0,-7-5 0 0,-1 5 0 16,-2-3 0-16,2-3 0 0,5 4 0 0,-1-7 0 16,4 3 0-16,-4-3 0 0,-3 9 0 0,-8-3 0 0,1 4 0 0,3-1 0 15,-14 7 0-15,7-3 0 0,1-1 0 0,-1 1-9 16,-7 12 9-16,3-13 0 0,-3 4 0 0,4 9-8 16,3-12 8-16,4 2 0 0,-8 10 0 0,8-3 0 15,10 0 0-15,-6 6-8 0,-1-2 8 0,0 2 0 16,-3-9-8-16,3 9 8 0,7 3-8 0,-3-3 8 15,7 1 0-15,-8-1 0 0,8-3 0 0,-4 3 0 16,1 7 0-16,2 8 0 0,-2-5 0 0,2 6 0 16,1 6 0-16,0 0 0 0,3 4 0 0,15-1 0 15,-4-3 0-15,17 3 0 0,-6-5 0 0,20 5 0 16,4 0 0-16,15 0 0 0,13 1 0 0,7-7-8 16,8 3 8-16,7-3 0 0,17-3 0 0,3 0-8 15,12-7 8-15,-1 7-10 0,14-9 10 0,1 2-10 16,10-2 2-16,0 6 0 0,3-10 0 0,4 10 0 15,8-4-4-15,-1-2 0 0,7-1 0 0,0 4 0 0,7-10 12 0,4 7-12 16,7-7 12-16,7 0-12 0,3 7 12 0,11-7 0 16,0-3 8-16,14 0-8 0,0 0 0 0,18-3-10 15,3 3 1-15,7-6 0 0,4 6 9 0,11-9 12 16,13-4-2-16,-6 4-1 0,10-3-9 0,7-4 0 16,4 7 0-16,-4-7 0 0,10 0 0 0,5-9-12 15,-1 10 2-15,7-4 1 0,7-3 9 0,1 4 0 16,-4-1 0-16,6-3 0 0,5-3 0 0,-8 9 0 15,-3-9 10-15,10 7-10 0,4-4 0 0,4-3 0 16,-4 6 0-16,3-6 0 0,0 3 0 0,-3-3 0 0,0 0 11 16,-3 6-11-16,6-12 0 0,1 6 0 15,-1 0 0-15,0-3 0 0,1-3 0 0,3-4 0 0,3 7 0 16,1-3 0-16,3 3 8 0,3-3-8 0,8-4 0 16,-11 10 0-16,-3-16 0 0,3 16 0 0,7-9 0 0,0 0 0 15,-4-1 0-15,8-5 0 0,7 5 0 0,-8-2-9 16,-3 2 9-16,0-5-10 0,0-1 10 0,1-3-10 15,-1 0 10-15,-4 10-12 0,-3-7 12 0,-3-3-12 16,-4 7 12-16,3-4 0 0,-3-9 0 0,0 6 0 16,0 4 8-16,-3-4 6 0,-5 0 2 0,-2 0 0 15,-4 3-26-15,0-2-5 0,-8-1-1 0,-2 0 0 16,2-6 16-16,-2 6 0 0,-8 3 0 0,0-12 10 16,-7 3-10-16,-7-3 0 0,-3 3 0 0,-4-3 0 15,0 2 0-15,-10-2 0 0,-4 3 0 0,-11-3 0 16,-3 3 0-16,-4-3 0 0,-7-1 0 0,-10 4 0 15,-11-9 0-15,-3 6 0 0,-8-7 0 0,-6 7 0 0,-15 3 11 16,-7-3-3-16,0-1-8 0,-6 4 12 0,-8-9-4 16,-3 6 0-16,-4-1-8 0,-7 4 12 0,0-9-2 0,-7 6-1 15,-4 2 0-15,-6-2 0 0,-1 0-9 0,-7-6 8 16,-6 8-8-16,-8-2 8 0,-10-6-8 0,-8-4 0 16,-10 4 0-16,-14-4 0 0,-14 3 0 0,-11-2 0 15,-10-7 0-15,-15 9 0 0,-10-2 0 0,-10-7 0 16,-4 0 0-16,-8 6 0 0,-6-6 0 0,-7 1 0 15,-8-1 10-15,-3 6-10 0,-3-6 16 0,-4 0-4 16,0 0-1-16,-11 10 0 0,-3-4-11 0,-7 10 10 16,0-7-10-16,-4 7 10 0,1 0-2 0,3 3 0 0,-1-3 0 15,-6 6 0-15,-3 3-8 0,-1-3 0 0,-7 0 0 16,4 3 0-16,0 0 16 0,-1 4 2 0,-10-4 0 16,11 6 0-16,3 4-18 0,-3-4 0 0,-4 10 0 0,-3-6 0 15,-4 3 0-15,8-4-17 0,-1 1 3 0,7-1 1 16,0 10 21-16,1-6 4 0,-1 12 0 0,-7 1 1 15,-3 2-13-15,-1 10 0 0,-2-7 0 0,-1 14 0 16,-7-1 0-16,4-7 0 0,-1 11 0 0,1 2 9 16,-1-9-21-16,1 12-4 0,0 1 0 0,-4 3-1 15,0-1 17-15,4 7 0 0,10 0 0 0,4 6 0 16,10-3 0-16,4 7-8 0,3 5 8 0,15-9 0 16,10 4-10-16,10-1 2 0,8 6 0 0,14-5 0 15,7 2-7-15,17 4-1 0,8 3 0 0,17-10 0 16,7 0 8-16,18 0 8 0,11 4-13 0,6-4 5 15,19 10-2-15,2-10 0 0,15 10 0 0,11 6 0 0,3-6-11 16,10 6-3-16,11-13 0 0,7 7 0 16,8 0-3-16,13 9-1 0,4-10 0 0,7 10 0 15,17-9 10-15,11 6 2 0,4-6 0 0,24 6 0 16,4-6-85-16,25-7-17 0,17-3-3 0,29 1-965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extLst>
      <p:ext uri="{BB962C8B-B14F-4D97-AF65-F5344CB8AC3E}">
        <p14:creationId xmlns:p14="http://schemas.microsoft.com/office/powerpoint/2010/main" val="14984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extLst>
      <p:ext uri="{BB962C8B-B14F-4D97-AF65-F5344CB8AC3E}">
        <p14:creationId xmlns:p14="http://schemas.microsoft.com/office/powerpoint/2010/main" val="885564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4847DF-6612-BE49-9021-2571CA1B61CC}" type="slidenum">
              <a:rPr lang="en-US" smtClean="0"/>
              <a:t>15</a:t>
            </a:fld>
            <a:endParaRPr lang="en-US"/>
          </a:p>
        </p:txBody>
      </p:sp>
    </p:spTree>
    <p:extLst>
      <p:ext uri="{BB962C8B-B14F-4D97-AF65-F5344CB8AC3E}">
        <p14:creationId xmlns:p14="http://schemas.microsoft.com/office/powerpoint/2010/main" val="3516735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18</a:t>
            </a:fld>
            <a:endParaRPr lang="en-US" altLang="zh-CN"/>
          </a:p>
        </p:txBody>
      </p:sp>
    </p:spTree>
    <p:extLst>
      <p:ext uri="{BB962C8B-B14F-4D97-AF65-F5344CB8AC3E}">
        <p14:creationId xmlns:p14="http://schemas.microsoft.com/office/powerpoint/2010/main" val="468688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question on this application in the</a:t>
            </a:r>
            <a:r>
              <a:rPr lang="en-US" baseline="0" dirty="0"/>
              <a:t> next slide.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19</a:t>
            </a:fld>
            <a:endParaRPr lang="en-US" altLang="zh-CN"/>
          </a:p>
        </p:txBody>
      </p:sp>
    </p:spTree>
    <p:extLst>
      <p:ext uri="{BB962C8B-B14F-4D97-AF65-F5344CB8AC3E}">
        <p14:creationId xmlns:p14="http://schemas.microsoft.com/office/powerpoint/2010/main" val="2137921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 bit about the application. Sound</a:t>
            </a:r>
            <a:r>
              <a:rPr lang="en-US" baseline="0" dirty="0"/>
              <a:t> is used in several parts of the application.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20</a:t>
            </a:fld>
            <a:endParaRPr lang="en-US" altLang="zh-CN"/>
          </a:p>
        </p:txBody>
      </p:sp>
    </p:spTree>
    <p:extLst>
      <p:ext uri="{BB962C8B-B14F-4D97-AF65-F5344CB8AC3E}">
        <p14:creationId xmlns:p14="http://schemas.microsoft.com/office/powerpoint/2010/main" val="961447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screen is from Apple’s bug reporting</a:t>
            </a:r>
            <a:r>
              <a:rPr lang="en-US" baseline="0" dirty="0"/>
              <a:t> software that can be used by anyone with an Apple ID. I would expect that this is mostly used by the developers who write applications for Apple devices. The first stage is to identify the product area.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22</a:t>
            </a:fld>
            <a:endParaRPr lang="en-US" altLang="zh-CN"/>
          </a:p>
        </p:txBody>
      </p:sp>
    </p:spTree>
    <p:extLst>
      <p:ext uri="{BB962C8B-B14F-4D97-AF65-F5344CB8AC3E}">
        <p14:creationId xmlns:p14="http://schemas.microsoft.com/office/powerpoint/2010/main" val="885679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next stage is to provide details.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23</a:t>
            </a:fld>
            <a:endParaRPr lang="en-US" altLang="zh-CN"/>
          </a:p>
        </p:txBody>
      </p:sp>
    </p:spTree>
    <p:extLst>
      <p:ext uri="{BB962C8B-B14F-4D97-AF65-F5344CB8AC3E}">
        <p14:creationId xmlns:p14="http://schemas.microsoft.com/office/powerpoint/2010/main" val="1053855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Screenshot shows a list</a:t>
            </a:r>
            <a:r>
              <a:rPr lang="en-US" baseline="0" dirty="0"/>
              <a:t> of possible items managed by the tool at </a:t>
            </a:r>
            <a:r>
              <a:rPr lang="en-US" baseline="0" dirty="0" err="1"/>
              <a:t>Bugzilla</a:t>
            </a:r>
            <a:r>
              <a:rPr lang="en-US" baseline="0" dirty="0"/>
              <a:t>.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25</a:t>
            </a:fld>
            <a:endParaRPr lang="en-US" altLang="zh-CN"/>
          </a:p>
        </p:txBody>
      </p:sp>
    </p:spTree>
    <p:extLst>
      <p:ext uri="{BB962C8B-B14F-4D97-AF65-F5344CB8AC3E}">
        <p14:creationId xmlns:p14="http://schemas.microsoft.com/office/powerpoint/2010/main" val="2092216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screen shows</a:t>
            </a:r>
            <a:r>
              <a:rPr lang="en-US" baseline="0" dirty="0"/>
              <a:t> the top part of the bug report information. Quite a lot of this information is not filled in, but that might be typical in bug report. There needs to be some initial information and other information will be added as it becomes relevant. This bug is listed as Resolved and listed as a duplicate.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26</a:t>
            </a:fld>
            <a:endParaRPr lang="en-US" altLang="zh-CN"/>
          </a:p>
        </p:txBody>
      </p:sp>
    </p:spTree>
    <p:extLst>
      <p:ext uri="{BB962C8B-B14F-4D97-AF65-F5344CB8AC3E}">
        <p14:creationId xmlns:p14="http://schemas.microsoft.com/office/powerpoint/2010/main" val="386136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lower part of the same page. It provides some interaction between people who are trying to assess the relevance of this bug. The original reporter, </a:t>
            </a:r>
            <a:r>
              <a:rPr lang="en-US" baseline="0" dirty="0" err="1"/>
              <a:t>jwatt</a:t>
            </a:r>
            <a:r>
              <a:rPr lang="en-US" baseline="0" dirty="0"/>
              <a:t>, has a comment and then people from the team add other comments. </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27</a:t>
            </a:fld>
            <a:endParaRPr lang="en-US" altLang="zh-CN"/>
          </a:p>
        </p:txBody>
      </p:sp>
    </p:spTree>
    <p:extLst>
      <p:ext uri="{BB962C8B-B14F-4D97-AF65-F5344CB8AC3E}">
        <p14:creationId xmlns:p14="http://schemas.microsoft.com/office/powerpoint/2010/main" val="145489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28</a:t>
            </a:fld>
            <a:endParaRPr lang="en-US"/>
          </a:p>
        </p:txBody>
      </p:sp>
    </p:spTree>
    <p:extLst>
      <p:ext uri="{BB962C8B-B14F-4D97-AF65-F5344CB8AC3E}">
        <p14:creationId xmlns:p14="http://schemas.microsoft.com/office/powerpoint/2010/main" val="7502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4847DF-6612-BE49-9021-2571CA1B61CC}" type="slidenum">
              <a:rPr lang="en-US" smtClean="0"/>
              <a:t>2</a:t>
            </a:fld>
            <a:endParaRPr lang="en-US"/>
          </a:p>
        </p:txBody>
      </p:sp>
    </p:spTree>
    <p:extLst>
      <p:ext uri="{BB962C8B-B14F-4D97-AF65-F5344CB8AC3E}">
        <p14:creationId xmlns:p14="http://schemas.microsoft.com/office/powerpoint/2010/main" val="2953414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Alan Page</a:t>
            </a:r>
            <a:r>
              <a:rPr lang="en-US" baseline="0" dirty="0"/>
              <a:t> gives a good example of a bug that was found late in the product lifecycle. There had to be discussion about the significance of the bug  and what would happen if they didn’t fix the bug before the release. That required the input of senior management and legal representatives. Sometimes, the bug can have a lot of implications for you and your customers.</a:t>
            </a:r>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29</a:t>
            </a:fld>
            <a:endParaRPr lang="en-US" altLang="zh-CN"/>
          </a:p>
        </p:txBody>
      </p:sp>
    </p:spTree>
    <p:extLst>
      <p:ext uri="{BB962C8B-B14F-4D97-AF65-F5344CB8AC3E}">
        <p14:creationId xmlns:p14="http://schemas.microsoft.com/office/powerpoint/2010/main" val="1389045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4847DF-6612-BE49-9021-2571CA1B61CC}" type="slidenum">
              <a:rPr lang="en-US" smtClean="0"/>
              <a:t>31</a:t>
            </a:fld>
            <a:endParaRPr lang="en-US"/>
          </a:p>
        </p:txBody>
      </p:sp>
    </p:spTree>
    <p:extLst>
      <p:ext uri="{BB962C8B-B14F-4D97-AF65-F5344CB8AC3E}">
        <p14:creationId xmlns:p14="http://schemas.microsoft.com/office/powerpoint/2010/main" val="1977491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4847DF-6612-BE49-9021-2571CA1B61CC}" type="slidenum">
              <a:rPr lang="en-US" smtClean="0"/>
              <a:t>32</a:t>
            </a:fld>
            <a:endParaRPr lang="en-US"/>
          </a:p>
        </p:txBody>
      </p:sp>
    </p:spTree>
    <p:extLst>
      <p:ext uri="{BB962C8B-B14F-4D97-AF65-F5344CB8AC3E}">
        <p14:creationId xmlns:p14="http://schemas.microsoft.com/office/powerpoint/2010/main" val="89301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from a paper that Winston Royce wrote about software development. Winston Royce is the person who is credited with the Waterfall Methodology for software development. </a:t>
            </a:r>
          </a:p>
          <a:p>
            <a:endParaRPr lang="en-GB" dirty="0"/>
          </a:p>
          <a:p>
            <a:r>
              <a:rPr lang="en-GB" dirty="0"/>
              <a:t>He goes on to write “This short, very simple implementation concept is in fact all that is required if the effort is sufficiently small and if the final product is to be operated by those who built it – as is typically done with computer programs for internal use.  It is also the kind of development effort for which most customers are happy to pay, since both steps involve genuinely creative work which directly contributes to the usefulness of the final product. An implementation plan to manufacture a larger software system, and keyed only to these steps, however, is doomed to failure. Many additional development steps are required, none contribute as directly to the final product as analysis or coding, and all drive up the development costs. Customer personnel typically would rather not pay for them, and development personnel would rather not implement them. The prime function of management is to sell thee concepts to both groups and then enforce compliance on the part of development personnel.”</a:t>
            </a:r>
          </a:p>
        </p:txBody>
      </p:sp>
      <p:sp>
        <p:nvSpPr>
          <p:cNvPr id="4" name="Slide Number Placeholder 3"/>
          <p:cNvSpPr>
            <a:spLocks noGrp="1"/>
          </p:cNvSpPr>
          <p:nvPr>
            <p:ph type="sldNum" sz="quarter" idx="5"/>
          </p:nvPr>
        </p:nvSpPr>
        <p:spPr/>
        <p:txBody>
          <a:bodyPr/>
          <a:lstStyle/>
          <a:p>
            <a:fld id="{C54847DF-6612-BE49-9021-2571CA1B61CC}" type="slidenum">
              <a:rPr lang="en-US" smtClean="0"/>
              <a:t>3</a:t>
            </a:fld>
            <a:endParaRPr lang="en-US"/>
          </a:p>
        </p:txBody>
      </p:sp>
    </p:spTree>
    <p:extLst>
      <p:ext uri="{BB962C8B-B14F-4D97-AF65-F5344CB8AC3E}">
        <p14:creationId xmlns:p14="http://schemas.microsoft.com/office/powerpoint/2010/main" val="252592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4847DF-6612-BE49-9021-2571CA1B61CC}" type="slidenum">
              <a:rPr lang="en-US" smtClean="0"/>
              <a:t>4</a:t>
            </a:fld>
            <a:endParaRPr lang="en-US"/>
          </a:p>
        </p:txBody>
      </p:sp>
    </p:spTree>
    <p:extLst>
      <p:ext uri="{BB962C8B-B14F-4D97-AF65-F5344CB8AC3E}">
        <p14:creationId xmlns:p14="http://schemas.microsoft.com/office/powerpoint/2010/main" val="366637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methodology gives us a way to structure our work. It gives a common way to talk to our team about what we expect. It sets expectations on what steps we will follow as we aim to deliver the software.  </a:t>
            </a:r>
          </a:p>
        </p:txBody>
      </p:sp>
      <p:sp>
        <p:nvSpPr>
          <p:cNvPr id="4" name="Slide Number Placeholder 3"/>
          <p:cNvSpPr>
            <a:spLocks noGrp="1"/>
          </p:cNvSpPr>
          <p:nvPr>
            <p:ph type="sldNum" sz="quarter" idx="5"/>
          </p:nvPr>
        </p:nvSpPr>
        <p:spPr/>
        <p:txBody>
          <a:bodyPr/>
          <a:lstStyle/>
          <a:p>
            <a:fld id="{C54847DF-6612-BE49-9021-2571CA1B61CC}" type="slidenum">
              <a:rPr lang="en-US" smtClean="0"/>
              <a:t>5</a:t>
            </a:fld>
            <a:endParaRPr lang="en-US"/>
          </a:p>
        </p:txBody>
      </p:sp>
    </p:spTree>
    <p:extLst>
      <p:ext uri="{BB962C8B-B14F-4D97-AF65-F5344CB8AC3E}">
        <p14:creationId xmlns:p14="http://schemas.microsoft.com/office/powerpoint/2010/main" val="393003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7</a:t>
            </a:fld>
            <a:endParaRPr lang="en-US" altLang="zh-CN"/>
          </a:p>
        </p:txBody>
      </p:sp>
    </p:spTree>
    <p:extLst>
      <p:ext uri="{BB962C8B-B14F-4D97-AF65-F5344CB8AC3E}">
        <p14:creationId xmlns:p14="http://schemas.microsoft.com/office/powerpoint/2010/main" val="1308381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4847DF-6612-BE49-9021-2571CA1B61CC}" type="slidenum">
              <a:rPr lang="en-US" smtClean="0"/>
              <a:t>8</a:t>
            </a:fld>
            <a:endParaRPr lang="en-US"/>
          </a:p>
        </p:txBody>
      </p:sp>
    </p:spTree>
    <p:extLst>
      <p:ext uri="{BB962C8B-B14F-4D97-AF65-F5344CB8AC3E}">
        <p14:creationId xmlns:p14="http://schemas.microsoft.com/office/powerpoint/2010/main" val="278671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Organisation Example: A company</a:t>
            </a:r>
            <a:r>
              <a:rPr lang="en-GB" baseline="0" noProof="0" dirty="0"/>
              <a:t> identifies that it currently has 2.5 bugs per KLOC. Is that a problem? Does it allow an organisation to compare the outputs from different product teams? If it wants to bid on a new project, are there any requirements from the customer that state what a measure of bugs / KLOC should be? How would this affect the process? It is OK to set a new goal, e.g. we need to have 2 bugs / KLOC, but it is important to look at how that can be achieved. This measure can be useful for general comparisons, but one needs to understand the issues at a deeper level before goals are set at this level. </a:t>
            </a:r>
          </a:p>
          <a:p>
            <a:endParaRPr lang="en-GB" baseline="0" noProof="0" dirty="0"/>
          </a:p>
          <a:p>
            <a:r>
              <a:rPr lang="en-GB" noProof="0" dirty="0"/>
              <a:t>Process</a:t>
            </a:r>
            <a:r>
              <a:rPr lang="en-GB" baseline="0" noProof="0" dirty="0"/>
              <a:t> Example: Data is gathered about the number of bugs found at different stages of a product. If it was shown that customers identify 15% of new bug reports, system testing identified  45% of bugs, integration testing identified 20% of bugs and unit testing revealed the remaining 20%. Does this suggest any problems with our process? It might do. Again, the numbers are a starting point. We should look at the types of bugs found in system and integration testing and ask if they could be identified at earlier stages. For example, should these bugs have been found at the unit testing stage? If so, how can we improve the process to help improve this? </a:t>
            </a:r>
          </a:p>
          <a:p>
            <a:endParaRPr lang="en-GB" baseline="0" noProof="0" dirty="0"/>
          </a:p>
          <a:p>
            <a:r>
              <a:rPr lang="en-GB" baseline="0" noProof="0" dirty="0"/>
              <a:t>Product Example: If we look at different areas of the product, we could look to see how many bugs are identified in each area. So, are we finding a high level of bugs in networking, or data storage, or user interface, …  If we do see particular problems in areas of the product, where the number of bugs seems very high compared to other areas, can we look at the detail and see if there are ways to improve? </a:t>
            </a:r>
          </a:p>
          <a:p>
            <a:endParaRPr lang="en-GB" baseline="0" noProof="0" dirty="0"/>
          </a:p>
          <a:p>
            <a:endParaRPr lang="en-GB" noProof="0" dirty="0"/>
          </a:p>
          <a:p>
            <a:endParaRPr lang="en-GB" noProof="0"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13</a:t>
            </a:fld>
            <a:endParaRPr lang="en-US" altLang="zh-CN"/>
          </a:p>
        </p:txBody>
      </p:sp>
    </p:spTree>
    <p:extLst>
      <p:ext uri="{BB962C8B-B14F-4D97-AF65-F5344CB8AC3E}">
        <p14:creationId xmlns:p14="http://schemas.microsoft.com/office/powerpoint/2010/main" val="930455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27F76-6554-6247-9C1B-D46884DAE9C5}" type="slidenum">
              <a:rPr lang="zh-CN" altLang="en-US" smtClean="0"/>
              <a:pPr>
                <a:defRPr/>
              </a:pPr>
              <a:t>14</a:t>
            </a:fld>
            <a:endParaRPr lang="en-US" altLang="zh-CN"/>
          </a:p>
        </p:txBody>
      </p:sp>
    </p:spTree>
    <p:extLst>
      <p:ext uri="{BB962C8B-B14F-4D97-AF65-F5344CB8AC3E}">
        <p14:creationId xmlns:p14="http://schemas.microsoft.com/office/powerpoint/2010/main" val="1656470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 (SQAT)</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7282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937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839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490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91178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2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359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501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pPr/>
              <a:t>‹#›</a:t>
            </a:fld>
            <a:endParaRPr lang="en-US"/>
          </a:p>
        </p:txBody>
      </p:sp>
    </p:spTree>
    <p:extLst>
      <p:ext uri="{BB962C8B-B14F-4D97-AF65-F5344CB8AC3E}">
        <p14:creationId xmlns:p14="http://schemas.microsoft.com/office/powerpoint/2010/main" val="13762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customXml" Target="../ink/ink10.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3.emf"/><Relationship Id="rId4" Type="http://schemas.openxmlformats.org/officeDocument/2006/relationships/customXml" Target="../ink/ink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cf.usc.edu/~csci201/lectures/Lecture11/royce1970.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customXml" Target="../ink/ink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4.emf"/></Relationships>
</file>

<file path=ppt/slides/_rels/slide31.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7200" dirty="0"/>
              <a:t>Software Quality Assurance and Test Management</a:t>
            </a:r>
          </a:p>
        </p:txBody>
      </p:sp>
      <p:sp>
        <p:nvSpPr>
          <p:cNvPr id="3" name="Subtitle 2"/>
          <p:cNvSpPr>
            <a:spLocks noGrp="1"/>
          </p:cNvSpPr>
          <p:nvPr>
            <p:ph type="subTitle" idx="1"/>
          </p:nvPr>
        </p:nvSpPr>
        <p:spPr/>
        <p:txBody>
          <a:bodyPr/>
          <a:lstStyle/>
          <a:p>
            <a:r>
              <a:rPr lang="en-US" dirty="0"/>
              <a:t>Chapter 8</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extLst>
      <p:ext uri="{BB962C8B-B14F-4D97-AF65-F5344CB8AC3E}">
        <p14:creationId xmlns:p14="http://schemas.microsoft.com/office/powerpoint/2010/main" val="188373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F953-10F1-0A49-818A-395E9B066804}"/>
              </a:ext>
            </a:extLst>
          </p:cNvPr>
          <p:cNvSpPr>
            <a:spLocks noGrp="1"/>
          </p:cNvSpPr>
          <p:nvPr>
            <p:ph type="title"/>
          </p:nvPr>
        </p:nvSpPr>
        <p:spPr/>
        <p:txBody>
          <a:bodyPr/>
          <a:lstStyle/>
          <a:p>
            <a:r>
              <a:rPr lang="en-GB" dirty="0"/>
              <a:t>Quality attributes</a:t>
            </a:r>
          </a:p>
        </p:txBody>
      </p:sp>
      <p:sp>
        <p:nvSpPr>
          <p:cNvPr id="3" name="Content Placeholder 2">
            <a:extLst>
              <a:ext uri="{FF2B5EF4-FFF2-40B4-BE49-F238E27FC236}">
                <a16:creationId xmlns:a16="http://schemas.microsoft.com/office/drawing/2014/main" id="{C9671B1A-792B-454C-84BD-F84A1A4A12B2}"/>
              </a:ext>
            </a:extLst>
          </p:cNvPr>
          <p:cNvSpPr>
            <a:spLocks noGrp="1"/>
          </p:cNvSpPr>
          <p:nvPr>
            <p:ph idx="1"/>
          </p:nvPr>
        </p:nvSpPr>
        <p:spPr>
          <a:xfrm>
            <a:off x="448574" y="1569917"/>
            <a:ext cx="11369614" cy="4486275"/>
          </a:xfrm>
        </p:spPr>
        <p:txBody>
          <a:bodyPr/>
          <a:lstStyle/>
          <a:p>
            <a:r>
              <a:rPr lang="en-GB" dirty="0"/>
              <a:t>Somerville lists some possible ways to judge quality for software.</a:t>
            </a:r>
          </a:p>
          <a:p>
            <a:endParaRPr lang="en-GB" dirty="0"/>
          </a:p>
          <a:p>
            <a:endParaRPr lang="en-GB" dirty="0"/>
          </a:p>
          <a:p>
            <a:endParaRPr lang="en-GB" dirty="0"/>
          </a:p>
          <a:p>
            <a:endParaRPr lang="en-GB" dirty="0"/>
          </a:p>
          <a:p>
            <a:endParaRPr lang="en-GB" dirty="0"/>
          </a:p>
          <a:p>
            <a:r>
              <a:rPr lang="en-GB" dirty="0"/>
              <a:t>These are difficult to judge.</a:t>
            </a:r>
          </a:p>
        </p:txBody>
      </p:sp>
      <p:sp>
        <p:nvSpPr>
          <p:cNvPr id="5" name="Slide Number Placeholder 4">
            <a:extLst>
              <a:ext uri="{FF2B5EF4-FFF2-40B4-BE49-F238E27FC236}">
                <a16:creationId xmlns:a16="http://schemas.microsoft.com/office/drawing/2014/main" id="{EE9E862D-E612-D74D-B2A3-26A98932A180}"/>
              </a:ext>
            </a:extLst>
          </p:cNvPr>
          <p:cNvSpPr>
            <a:spLocks noGrp="1"/>
          </p:cNvSpPr>
          <p:nvPr>
            <p:ph type="sldNum" sz="quarter" idx="12"/>
          </p:nvPr>
        </p:nvSpPr>
        <p:spPr/>
        <p:txBody>
          <a:bodyPr/>
          <a:lstStyle/>
          <a:p>
            <a:fld id="{D90AFF93-45AE-CC4D-A56A-612CB3C1AB5C}" type="slidenum">
              <a:rPr lang="en-US" smtClean="0"/>
              <a:t>10</a:t>
            </a:fld>
            <a:endParaRPr lang="en-US"/>
          </a:p>
        </p:txBody>
      </p:sp>
      <p:graphicFrame>
        <p:nvGraphicFramePr>
          <p:cNvPr id="6" name="Table 5">
            <a:extLst>
              <a:ext uri="{FF2B5EF4-FFF2-40B4-BE49-F238E27FC236}">
                <a16:creationId xmlns:a16="http://schemas.microsoft.com/office/drawing/2014/main" id="{FF9364FF-7FF7-434D-8F4B-ECCD9A2940F2}"/>
              </a:ext>
            </a:extLst>
          </p:cNvPr>
          <p:cNvGraphicFramePr>
            <a:graphicFrameLocks noGrp="1"/>
          </p:cNvGraphicFramePr>
          <p:nvPr>
            <p:extLst>
              <p:ext uri="{D42A27DB-BD31-4B8C-83A1-F6EECF244321}">
                <p14:modId xmlns:p14="http://schemas.microsoft.com/office/powerpoint/2010/main" val="2475046476"/>
              </p:ext>
            </p:extLst>
          </p:nvPr>
        </p:nvGraphicFramePr>
        <p:xfrm>
          <a:off x="746449" y="2211992"/>
          <a:ext cx="10599573" cy="2590800"/>
        </p:xfrm>
        <a:graphic>
          <a:graphicData uri="http://schemas.openxmlformats.org/drawingml/2006/table">
            <a:tbl>
              <a:tblPr firstRow="1" bandRow="1">
                <a:tableStyleId>{69CF1AB2-1976-4502-BF36-3FF5EA218861}</a:tableStyleId>
              </a:tblPr>
              <a:tblGrid>
                <a:gridCol w="3533191">
                  <a:extLst>
                    <a:ext uri="{9D8B030D-6E8A-4147-A177-3AD203B41FA5}">
                      <a16:colId xmlns:a16="http://schemas.microsoft.com/office/drawing/2014/main" val="2033639011"/>
                    </a:ext>
                  </a:extLst>
                </a:gridCol>
                <a:gridCol w="3533191">
                  <a:extLst>
                    <a:ext uri="{9D8B030D-6E8A-4147-A177-3AD203B41FA5}">
                      <a16:colId xmlns:a16="http://schemas.microsoft.com/office/drawing/2014/main" val="1784635965"/>
                    </a:ext>
                  </a:extLst>
                </a:gridCol>
                <a:gridCol w="3533191">
                  <a:extLst>
                    <a:ext uri="{9D8B030D-6E8A-4147-A177-3AD203B41FA5}">
                      <a16:colId xmlns:a16="http://schemas.microsoft.com/office/drawing/2014/main" val="1214760500"/>
                    </a:ext>
                  </a:extLst>
                </a:gridCol>
              </a:tblGrid>
              <a:tr h="370840">
                <a:tc>
                  <a:txBody>
                    <a:bodyPr/>
                    <a:lstStyle/>
                    <a:p>
                      <a:r>
                        <a:rPr lang="en-GB" sz="2800" b="0" dirty="0"/>
                        <a:t>Safety</a:t>
                      </a:r>
                    </a:p>
                  </a:txBody>
                  <a:tcPr/>
                </a:tc>
                <a:tc>
                  <a:txBody>
                    <a:bodyPr/>
                    <a:lstStyle/>
                    <a:p>
                      <a:r>
                        <a:rPr lang="en-GB" sz="2800" b="0" dirty="0"/>
                        <a:t>Understandability</a:t>
                      </a:r>
                    </a:p>
                  </a:txBody>
                  <a:tcPr/>
                </a:tc>
                <a:tc>
                  <a:txBody>
                    <a:bodyPr/>
                    <a:lstStyle/>
                    <a:p>
                      <a:r>
                        <a:rPr lang="en-GB" sz="2800" b="0" dirty="0"/>
                        <a:t>Portability</a:t>
                      </a:r>
                    </a:p>
                  </a:txBody>
                  <a:tcPr/>
                </a:tc>
                <a:extLst>
                  <a:ext uri="{0D108BD9-81ED-4DB2-BD59-A6C34878D82A}">
                    <a16:rowId xmlns:a16="http://schemas.microsoft.com/office/drawing/2014/main" val="3717598077"/>
                  </a:ext>
                </a:extLst>
              </a:tr>
              <a:tr h="370840">
                <a:tc>
                  <a:txBody>
                    <a:bodyPr/>
                    <a:lstStyle/>
                    <a:p>
                      <a:r>
                        <a:rPr lang="en-GB" sz="2800" b="0" dirty="0"/>
                        <a:t>Security</a:t>
                      </a:r>
                    </a:p>
                  </a:txBody>
                  <a:tcPr/>
                </a:tc>
                <a:tc>
                  <a:txBody>
                    <a:bodyPr/>
                    <a:lstStyle/>
                    <a:p>
                      <a:r>
                        <a:rPr lang="en-GB" sz="2800" b="0" dirty="0"/>
                        <a:t>Testability</a:t>
                      </a:r>
                    </a:p>
                  </a:txBody>
                  <a:tcPr/>
                </a:tc>
                <a:tc>
                  <a:txBody>
                    <a:bodyPr/>
                    <a:lstStyle/>
                    <a:p>
                      <a:r>
                        <a:rPr lang="en-GB" sz="2800" b="0" dirty="0"/>
                        <a:t>Usability</a:t>
                      </a:r>
                    </a:p>
                  </a:txBody>
                  <a:tcPr/>
                </a:tc>
                <a:extLst>
                  <a:ext uri="{0D108BD9-81ED-4DB2-BD59-A6C34878D82A}">
                    <a16:rowId xmlns:a16="http://schemas.microsoft.com/office/drawing/2014/main" val="3644974475"/>
                  </a:ext>
                </a:extLst>
              </a:tr>
              <a:tr h="370840">
                <a:tc>
                  <a:txBody>
                    <a:bodyPr/>
                    <a:lstStyle/>
                    <a:p>
                      <a:r>
                        <a:rPr lang="en-GB" sz="2800" b="0" dirty="0"/>
                        <a:t>Reliability</a:t>
                      </a:r>
                    </a:p>
                  </a:txBody>
                  <a:tcPr/>
                </a:tc>
                <a:tc>
                  <a:txBody>
                    <a:bodyPr/>
                    <a:lstStyle/>
                    <a:p>
                      <a:r>
                        <a:rPr lang="en-GB" sz="2800" b="0" dirty="0"/>
                        <a:t>Adaptability</a:t>
                      </a:r>
                    </a:p>
                  </a:txBody>
                  <a:tcPr/>
                </a:tc>
                <a:tc>
                  <a:txBody>
                    <a:bodyPr/>
                    <a:lstStyle/>
                    <a:p>
                      <a:r>
                        <a:rPr lang="en-GB" sz="2800" b="0" dirty="0"/>
                        <a:t>Reusability</a:t>
                      </a:r>
                    </a:p>
                  </a:txBody>
                  <a:tcPr/>
                </a:tc>
                <a:extLst>
                  <a:ext uri="{0D108BD9-81ED-4DB2-BD59-A6C34878D82A}">
                    <a16:rowId xmlns:a16="http://schemas.microsoft.com/office/drawing/2014/main" val="1705567070"/>
                  </a:ext>
                </a:extLst>
              </a:tr>
              <a:tr h="370840">
                <a:tc>
                  <a:txBody>
                    <a:bodyPr/>
                    <a:lstStyle/>
                    <a:p>
                      <a:r>
                        <a:rPr lang="en-GB" sz="2800" b="0" dirty="0"/>
                        <a:t>Resilience</a:t>
                      </a:r>
                    </a:p>
                  </a:txBody>
                  <a:tcPr/>
                </a:tc>
                <a:tc>
                  <a:txBody>
                    <a:bodyPr/>
                    <a:lstStyle/>
                    <a:p>
                      <a:r>
                        <a:rPr lang="en-GB" sz="2800" b="0" dirty="0"/>
                        <a:t>Modularity</a:t>
                      </a:r>
                    </a:p>
                  </a:txBody>
                  <a:tcPr/>
                </a:tc>
                <a:tc>
                  <a:txBody>
                    <a:bodyPr/>
                    <a:lstStyle/>
                    <a:p>
                      <a:r>
                        <a:rPr lang="en-GB" sz="2800" b="0" dirty="0"/>
                        <a:t>Efficiency</a:t>
                      </a:r>
                    </a:p>
                  </a:txBody>
                  <a:tcPr/>
                </a:tc>
                <a:extLst>
                  <a:ext uri="{0D108BD9-81ED-4DB2-BD59-A6C34878D82A}">
                    <a16:rowId xmlns:a16="http://schemas.microsoft.com/office/drawing/2014/main" val="3592293330"/>
                  </a:ext>
                </a:extLst>
              </a:tr>
              <a:tr h="370840">
                <a:tc>
                  <a:txBody>
                    <a:bodyPr/>
                    <a:lstStyle/>
                    <a:p>
                      <a:r>
                        <a:rPr lang="en-GB" sz="2800" b="0" dirty="0"/>
                        <a:t>Robustness</a:t>
                      </a:r>
                    </a:p>
                  </a:txBody>
                  <a:tcPr/>
                </a:tc>
                <a:tc>
                  <a:txBody>
                    <a:bodyPr/>
                    <a:lstStyle/>
                    <a:p>
                      <a:r>
                        <a:rPr lang="en-GB" sz="2800" b="0" dirty="0"/>
                        <a:t>Complexity</a:t>
                      </a:r>
                    </a:p>
                  </a:txBody>
                  <a:tcPr/>
                </a:tc>
                <a:tc>
                  <a:txBody>
                    <a:bodyPr/>
                    <a:lstStyle/>
                    <a:p>
                      <a:r>
                        <a:rPr lang="en-GB" sz="2800" b="0" dirty="0"/>
                        <a:t>Learnability</a:t>
                      </a:r>
                    </a:p>
                  </a:txBody>
                  <a:tcPr/>
                </a:tc>
                <a:extLst>
                  <a:ext uri="{0D108BD9-81ED-4DB2-BD59-A6C34878D82A}">
                    <a16:rowId xmlns:a16="http://schemas.microsoft.com/office/drawing/2014/main" val="3578269648"/>
                  </a:ext>
                </a:extLst>
              </a:tr>
            </a:tbl>
          </a:graphicData>
        </a:graphic>
      </p:graphicFrame>
      <p:sp>
        <p:nvSpPr>
          <p:cNvPr id="7" name="TextBox 6">
            <a:extLst>
              <a:ext uri="{FF2B5EF4-FFF2-40B4-BE49-F238E27FC236}">
                <a16:creationId xmlns:a16="http://schemas.microsoft.com/office/drawing/2014/main" id="{C428FE9C-5200-6142-A1BA-34F4D326CDC9}"/>
              </a:ext>
            </a:extLst>
          </p:cNvPr>
          <p:cNvSpPr txBox="1"/>
          <p:nvPr/>
        </p:nvSpPr>
        <p:spPr>
          <a:xfrm>
            <a:off x="5498766" y="5836939"/>
            <a:ext cx="6319422" cy="369332"/>
          </a:xfrm>
          <a:prstGeom prst="rect">
            <a:avLst/>
          </a:prstGeom>
          <a:noFill/>
        </p:spPr>
        <p:txBody>
          <a:bodyPr wrap="none" rtlCol="0">
            <a:spAutoFit/>
          </a:bodyPr>
          <a:lstStyle/>
          <a:p>
            <a:r>
              <a:rPr lang="en-GB" dirty="0"/>
              <a:t>Table taken from Software Engineering, Tenth Edition. Figure 24.2.</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92179A1-ED51-4CFB-80D3-62FA5CBD95ED}"/>
                  </a:ext>
                </a:extLst>
              </p14:cNvPr>
              <p14:cNvContentPartPr/>
              <p14:nvPr/>
            </p14:nvContentPartPr>
            <p14:xfrm>
              <a:off x="1364040" y="4804920"/>
              <a:ext cx="7391880" cy="783720"/>
            </p14:xfrm>
          </p:contentPart>
        </mc:Choice>
        <mc:Fallback>
          <p:pic>
            <p:nvPicPr>
              <p:cNvPr id="4" name="墨迹 3">
                <a:extLst>
                  <a:ext uri="{FF2B5EF4-FFF2-40B4-BE49-F238E27FC236}">
                    <a16:creationId xmlns:a16="http://schemas.microsoft.com/office/drawing/2014/main" id="{292179A1-ED51-4CFB-80D3-62FA5CBD95ED}"/>
                  </a:ext>
                </a:extLst>
              </p:cNvPr>
              <p:cNvPicPr/>
              <p:nvPr/>
            </p:nvPicPr>
            <p:blipFill>
              <a:blip r:embed="rId3"/>
              <a:stretch>
                <a:fillRect/>
              </a:stretch>
            </p:blipFill>
            <p:spPr>
              <a:xfrm>
                <a:off x="1354680" y="4795560"/>
                <a:ext cx="7410600" cy="802440"/>
              </a:xfrm>
              <a:prstGeom prst="rect">
                <a:avLst/>
              </a:prstGeom>
            </p:spPr>
          </p:pic>
        </mc:Fallback>
      </mc:AlternateContent>
    </p:spTree>
    <p:extLst>
      <p:ext uri="{BB962C8B-B14F-4D97-AF65-F5344CB8AC3E}">
        <p14:creationId xmlns:p14="http://schemas.microsoft.com/office/powerpoint/2010/main" val="282675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271F-383D-FE48-AAE4-D6DF26D42D8B}"/>
              </a:ext>
            </a:extLst>
          </p:cNvPr>
          <p:cNvSpPr>
            <a:spLocks noGrp="1"/>
          </p:cNvSpPr>
          <p:nvPr>
            <p:ph type="title"/>
          </p:nvPr>
        </p:nvSpPr>
        <p:spPr/>
        <p:txBody>
          <a:bodyPr/>
          <a:lstStyle/>
          <a:p>
            <a:r>
              <a:rPr lang="en-GB" dirty="0"/>
              <a:t>Software Standards</a:t>
            </a:r>
          </a:p>
        </p:txBody>
      </p:sp>
      <p:sp>
        <p:nvSpPr>
          <p:cNvPr id="3" name="Content Placeholder 2">
            <a:extLst>
              <a:ext uri="{FF2B5EF4-FFF2-40B4-BE49-F238E27FC236}">
                <a16:creationId xmlns:a16="http://schemas.microsoft.com/office/drawing/2014/main" id="{D60E7757-48F0-AF46-9B50-92ACA88B0AD1}"/>
              </a:ext>
            </a:extLst>
          </p:cNvPr>
          <p:cNvSpPr>
            <a:spLocks noGrp="1"/>
          </p:cNvSpPr>
          <p:nvPr>
            <p:ph idx="1"/>
          </p:nvPr>
        </p:nvSpPr>
        <p:spPr>
          <a:xfrm>
            <a:off x="448573" y="1343608"/>
            <a:ext cx="11369615" cy="4712584"/>
          </a:xfrm>
        </p:spPr>
        <p:txBody>
          <a:bodyPr/>
          <a:lstStyle/>
          <a:p>
            <a:r>
              <a:rPr lang="en-GB" dirty="0"/>
              <a:t>Can standards documents help us to develop quality software?</a:t>
            </a:r>
          </a:p>
          <a:p>
            <a:r>
              <a:rPr lang="en-GB" dirty="0"/>
              <a:t>ISO 9001 – A set of standards about Quality Management</a:t>
            </a:r>
          </a:p>
          <a:p>
            <a:pPr lvl="1"/>
            <a:r>
              <a:rPr lang="en-GB" dirty="0"/>
              <a:t>Encourages you to look at the whole organisation</a:t>
            </a:r>
          </a:p>
          <a:p>
            <a:pPr lvl="1"/>
            <a:r>
              <a:rPr lang="en-GB" dirty="0"/>
              <a:t>Encourages the need for management to take the lead</a:t>
            </a:r>
          </a:p>
          <a:p>
            <a:pPr lvl="1"/>
            <a:r>
              <a:rPr lang="en-GB" dirty="0"/>
              <a:t>Encourages putting the customer first </a:t>
            </a:r>
          </a:p>
          <a:p>
            <a:pPr lvl="1"/>
            <a:r>
              <a:rPr lang="en-GB" dirty="0"/>
              <a:t>Encourages managing the risks</a:t>
            </a:r>
          </a:p>
          <a:p>
            <a:pPr lvl="2"/>
            <a:endParaRPr lang="en-GB" dirty="0"/>
          </a:p>
          <a:p>
            <a:r>
              <a:rPr lang="en-GB" dirty="0"/>
              <a:t>ISO/IEC/IEEE 29119 – Software Testing Standards (in 5 parts)</a:t>
            </a:r>
          </a:p>
          <a:p>
            <a:pPr lvl="1"/>
            <a:r>
              <a:rPr lang="en-GB" dirty="0"/>
              <a:t>Definition of good practice to follow for a testing process</a:t>
            </a:r>
          </a:p>
        </p:txBody>
      </p:sp>
      <p:sp>
        <p:nvSpPr>
          <p:cNvPr id="5" name="Slide Number Placeholder 4">
            <a:extLst>
              <a:ext uri="{FF2B5EF4-FFF2-40B4-BE49-F238E27FC236}">
                <a16:creationId xmlns:a16="http://schemas.microsoft.com/office/drawing/2014/main" id="{29334BF4-568D-5346-8E53-8546B5A9C280}"/>
              </a:ext>
            </a:extLst>
          </p:cNvPr>
          <p:cNvSpPr>
            <a:spLocks noGrp="1"/>
          </p:cNvSpPr>
          <p:nvPr>
            <p:ph type="sldNum" sz="quarter" idx="12"/>
          </p:nvPr>
        </p:nvSpPr>
        <p:spPr/>
        <p:txBody>
          <a:bodyPr/>
          <a:lstStyle/>
          <a:p>
            <a:fld id="{D90AFF93-45AE-CC4D-A56A-612CB3C1AB5C}" type="slidenum">
              <a:rPr lang="en-US" smtClean="0"/>
              <a:t>11</a:t>
            </a:fld>
            <a:endParaRPr lang="en-US"/>
          </a:p>
        </p:txBody>
      </p:sp>
    </p:spTree>
    <p:extLst>
      <p:ext uri="{BB962C8B-B14F-4D97-AF65-F5344CB8AC3E}">
        <p14:creationId xmlns:p14="http://schemas.microsoft.com/office/powerpoint/2010/main" val="299313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FBEF-D3C2-5140-A901-4AE6F65B7958}"/>
              </a:ext>
            </a:extLst>
          </p:cNvPr>
          <p:cNvSpPr>
            <a:spLocks noGrp="1"/>
          </p:cNvSpPr>
          <p:nvPr>
            <p:ph type="title"/>
          </p:nvPr>
        </p:nvSpPr>
        <p:spPr/>
        <p:txBody>
          <a:bodyPr/>
          <a:lstStyle/>
          <a:p>
            <a:r>
              <a:rPr lang="en-GB" dirty="0"/>
              <a:t>The benefits of standards</a:t>
            </a:r>
          </a:p>
        </p:txBody>
      </p:sp>
      <p:sp>
        <p:nvSpPr>
          <p:cNvPr id="3" name="Content Placeholder 2">
            <a:extLst>
              <a:ext uri="{FF2B5EF4-FFF2-40B4-BE49-F238E27FC236}">
                <a16:creationId xmlns:a16="http://schemas.microsoft.com/office/drawing/2014/main" id="{60B87EB0-4634-844B-B0FF-1D9F206CE779}"/>
              </a:ext>
            </a:extLst>
          </p:cNvPr>
          <p:cNvSpPr>
            <a:spLocks noGrp="1"/>
          </p:cNvSpPr>
          <p:nvPr>
            <p:ph idx="1"/>
          </p:nvPr>
        </p:nvSpPr>
        <p:spPr/>
        <p:txBody>
          <a:bodyPr>
            <a:normAutofit lnSpcReduction="10000"/>
          </a:bodyPr>
          <a:lstStyle/>
          <a:p>
            <a:r>
              <a:rPr lang="en-GB" dirty="0"/>
              <a:t>Sommerville lists three reasons why standards are important:</a:t>
            </a:r>
          </a:p>
          <a:p>
            <a:pPr lvl="1">
              <a:lnSpc>
                <a:spcPct val="100000"/>
              </a:lnSpc>
              <a:spcAft>
                <a:spcPts val="1200"/>
              </a:spcAft>
            </a:pPr>
            <a:r>
              <a:rPr lang="en-GB" dirty="0"/>
              <a:t>Standards capture wisdom that is of value to the organisation</a:t>
            </a:r>
          </a:p>
          <a:p>
            <a:pPr lvl="1">
              <a:lnSpc>
                <a:spcPct val="100000"/>
              </a:lnSpc>
              <a:spcAft>
                <a:spcPts val="1200"/>
              </a:spcAft>
            </a:pPr>
            <a:r>
              <a:rPr lang="en-GB" dirty="0"/>
              <a:t>Standards provide a framework for defining what quality means in a particular setting</a:t>
            </a:r>
          </a:p>
          <a:p>
            <a:pPr lvl="1">
              <a:lnSpc>
                <a:spcPct val="100000"/>
              </a:lnSpc>
              <a:spcAft>
                <a:spcPts val="1200"/>
              </a:spcAft>
            </a:pPr>
            <a:r>
              <a:rPr lang="en-GB" dirty="0"/>
              <a:t>Standards assist continuity when work carried out by one person is taken up and continued by another.</a:t>
            </a:r>
          </a:p>
          <a:p>
            <a:pPr>
              <a:lnSpc>
                <a:spcPct val="100000"/>
              </a:lnSpc>
              <a:spcAft>
                <a:spcPts val="1200"/>
              </a:spcAft>
            </a:pPr>
            <a:r>
              <a:rPr lang="en-GB" dirty="0"/>
              <a:t> We also need the organisation and team to ‘own’ the standards and processes. Why is this a good idea?</a:t>
            </a:r>
          </a:p>
          <a:p>
            <a:pPr lvl="1">
              <a:lnSpc>
                <a:spcPct val="100000"/>
              </a:lnSpc>
              <a:spcAft>
                <a:spcPts val="1200"/>
              </a:spcAft>
            </a:pPr>
            <a:endParaRPr lang="en-GB" dirty="0"/>
          </a:p>
        </p:txBody>
      </p:sp>
      <p:sp>
        <p:nvSpPr>
          <p:cNvPr id="5" name="Slide Number Placeholder 4">
            <a:extLst>
              <a:ext uri="{FF2B5EF4-FFF2-40B4-BE49-F238E27FC236}">
                <a16:creationId xmlns:a16="http://schemas.microsoft.com/office/drawing/2014/main" id="{FFCB5D23-2A27-6746-80CA-2E1513F75D1B}"/>
              </a:ext>
            </a:extLst>
          </p:cNvPr>
          <p:cNvSpPr>
            <a:spLocks noGrp="1"/>
          </p:cNvSpPr>
          <p:nvPr>
            <p:ph type="sldNum" sz="quarter" idx="12"/>
          </p:nvPr>
        </p:nvSpPr>
        <p:spPr/>
        <p:txBody>
          <a:bodyPr/>
          <a:lstStyle/>
          <a:p>
            <a:fld id="{D90AFF93-45AE-CC4D-A56A-612CB3C1AB5C}" type="slidenum">
              <a:rPr lang="en-US" smtClean="0"/>
              <a:t>12</a:t>
            </a:fld>
            <a:endParaRPr lang="en-US"/>
          </a:p>
        </p:txBody>
      </p:sp>
    </p:spTree>
    <p:extLst>
      <p:ext uri="{BB962C8B-B14F-4D97-AF65-F5344CB8AC3E}">
        <p14:creationId xmlns:p14="http://schemas.microsoft.com/office/powerpoint/2010/main" val="273870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0"/>
            <a:ext cx="8229600" cy="836712"/>
          </a:xfrm>
        </p:spPr>
        <p:txBody>
          <a:bodyPr/>
          <a:lstStyle/>
          <a:p>
            <a:r>
              <a:rPr lang="en-US" dirty="0"/>
              <a:t>Test Metrics</a:t>
            </a:r>
          </a:p>
        </p:txBody>
      </p:sp>
      <p:sp>
        <p:nvSpPr>
          <p:cNvPr id="3" name="Content Placeholder 2"/>
          <p:cNvSpPr>
            <a:spLocks noGrp="1"/>
          </p:cNvSpPr>
          <p:nvPr>
            <p:ph idx="1"/>
          </p:nvPr>
        </p:nvSpPr>
        <p:spPr>
          <a:xfrm>
            <a:off x="571500" y="836712"/>
            <a:ext cx="11246688" cy="5195788"/>
          </a:xfrm>
        </p:spPr>
        <p:txBody>
          <a:bodyPr>
            <a:normAutofit fontScale="92500" lnSpcReduction="20000"/>
          </a:bodyPr>
          <a:lstStyle/>
          <a:p>
            <a:pPr>
              <a:defRPr/>
            </a:pPr>
            <a:r>
              <a:rPr lang="en-US" dirty="0"/>
              <a:t>Measure the progress of testing in an </a:t>
            </a:r>
            <a:r>
              <a:rPr lang="en-US" dirty="0" err="1"/>
              <a:t>organisation</a:t>
            </a:r>
            <a:r>
              <a:rPr lang="en-US" dirty="0"/>
              <a:t> and on projects </a:t>
            </a:r>
          </a:p>
          <a:p>
            <a:pPr>
              <a:defRPr/>
            </a:pPr>
            <a:r>
              <a:rPr lang="en-US" dirty="0"/>
              <a:t>Help to understand issues about project progress and testing </a:t>
            </a:r>
          </a:p>
          <a:p>
            <a:pPr lvl="1">
              <a:defRPr/>
            </a:pPr>
            <a:r>
              <a:rPr lang="en-US" dirty="0" err="1"/>
              <a:t>Organisation</a:t>
            </a:r>
            <a:r>
              <a:rPr lang="en-US" dirty="0"/>
              <a:t> – general metrics to indicate quality</a:t>
            </a:r>
          </a:p>
          <a:p>
            <a:pPr lvl="2">
              <a:defRPr/>
            </a:pPr>
            <a:r>
              <a:rPr lang="en-US" dirty="0"/>
              <a:t>E.g. number of defects per thousand lines of code (KLOC)</a:t>
            </a:r>
          </a:p>
          <a:p>
            <a:pPr lvl="2">
              <a:defRPr/>
            </a:pPr>
            <a:r>
              <a:rPr lang="en-US" dirty="0"/>
              <a:t>Is this too general?</a:t>
            </a:r>
          </a:p>
          <a:p>
            <a:pPr lvl="1">
              <a:defRPr/>
            </a:pPr>
            <a:r>
              <a:rPr lang="en-US" dirty="0"/>
              <a:t>Project</a:t>
            </a:r>
          </a:p>
          <a:p>
            <a:pPr lvl="2">
              <a:defRPr/>
            </a:pPr>
            <a:r>
              <a:rPr lang="en-US" dirty="0"/>
              <a:t>E.g. Percentage of successful tests in a testing phase.  How many of the planned tests have been completed?</a:t>
            </a:r>
          </a:p>
          <a:p>
            <a:pPr lvl="1">
              <a:defRPr/>
            </a:pPr>
            <a:r>
              <a:rPr lang="en-US" dirty="0"/>
              <a:t>Process</a:t>
            </a:r>
          </a:p>
          <a:p>
            <a:pPr lvl="2">
              <a:defRPr/>
            </a:pPr>
            <a:r>
              <a:rPr lang="en-US" dirty="0"/>
              <a:t> E.g. statistics about when a defect is found. What if a large number are found at system or user testing? </a:t>
            </a:r>
          </a:p>
          <a:p>
            <a:pPr lvl="1">
              <a:defRPr/>
            </a:pPr>
            <a:r>
              <a:rPr lang="en-US" dirty="0"/>
              <a:t>Product</a:t>
            </a:r>
          </a:p>
          <a:p>
            <a:pPr lvl="2">
              <a:defRPr/>
            </a:pPr>
            <a:r>
              <a:rPr lang="en-US" dirty="0"/>
              <a:t>E.g. test coverage – high coverage is desirable</a:t>
            </a:r>
          </a:p>
          <a:p>
            <a:pPr>
              <a:defRPr/>
            </a:pPr>
            <a:r>
              <a:rPr lang="en-US" dirty="0"/>
              <a:t>Testability – how easy is it to specify and perform tests?</a:t>
            </a:r>
          </a:p>
          <a:p>
            <a:pPr lvl="2">
              <a:defRPr/>
            </a:pPr>
            <a:r>
              <a:rPr lang="en-US" dirty="0"/>
              <a:t>E.g. does low test coverage suggest problems with the </a:t>
            </a:r>
            <a:r>
              <a:rPr lang="en-US" dirty="0" err="1"/>
              <a:t>testabilty</a:t>
            </a:r>
            <a:r>
              <a:rPr lang="en-US" dirty="0"/>
              <a:t> of the system? </a:t>
            </a:r>
          </a:p>
        </p:txBody>
      </p:sp>
      <p:sp>
        <p:nvSpPr>
          <p:cNvPr id="5" name="Slide Number Placeholder 4"/>
          <p:cNvSpPr>
            <a:spLocks noGrp="1"/>
          </p:cNvSpPr>
          <p:nvPr>
            <p:ph type="sldNum" sz="quarter" idx="12"/>
          </p:nvPr>
        </p:nvSpPr>
        <p:spPr/>
        <p:txBody>
          <a:bodyPr/>
          <a:lstStyle/>
          <a:p>
            <a:fld id="{81FF8363-EA71-3B4F-95CE-88CA3C0FA59B}" type="slidenum">
              <a:rPr lang="en-US" smtClean="0"/>
              <a:t>13</a:t>
            </a:fld>
            <a:endParaRPr 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CEB7DA26-02D4-4234-9262-D4F7F0FC9D03}"/>
                  </a:ext>
                </a:extLst>
              </p14:cNvPr>
              <p14:cNvContentPartPr/>
              <p14:nvPr/>
            </p14:nvContentPartPr>
            <p14:xfrm>
              <a:off x="909360" y="558000"/>
              <a:ext cx="5570640" cy="975600"/>
            </p14:xfrm>
          </p:contentPart>
        </mc:Choice>
        <mc:Fallback>
          <p:pic>
            <p:nvPicPr>
              <p:cNvPr id="4" name="墨迹 3">
                <a:extLst>
                  <a:ext uri="{FF2B5EF4-FFF2-40B4-BE49-F238E27FC236}">
                    <a16:creationId xmlns:a16="http://schemas.microsoft.com/office/drawing/2014/main" id="{CEB7DA26-02D4-4234-9262-D4F7F0FC9D03}"/>
                  </a:ext>
                </a:extLst>
              </p:cNvPr>
              <p:cNvPicPr/>
              <p:nvPr/>
            </p:nvPicPr>
            <p:blipFill>
              <a:blip r:embed="rId4"/>
              <a:stretch>
                <a:fillRect/>
              </a:stretch>
            </p:blipFill>
            <p:spPr>
              <a:xfrm>
                <a:off x="900000" y="548640"/>
                <a:ext cx="5589360" cy="994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墨迹 5">
                <a:extLst>
                  <a:ext uri="{FF2B5EF4-FFF2-40B4-BE49-F238E27FC236}">
                    <a16:creationId xmlns:a16="http://schemas.microsoft.com/office/drawing/2014/main" id="{71C6DE58-EB2E-4A34-8FF9-3619C517F867}"/>
                  </a:ext>
                </a:extLst>
              </p14:cNvPr>
              <p14:cNvContentPartPr/>
              <p14:nvPr/>
            </p14:nvContentPartPr>
            <p14:xfrm>
              <a:off x="299880" y="2575440"/>
              <a:ext cx="1089720" cy="676440"/>
            </p14:xfrm>
          </p:contentPart>
        </mc:Choice>
        <mc:Fallback>
          <p:pic>
            <p:nvPicPr>
              <p:cNvPr id="6" name="墨迹 5">
                <a:extLst>
                  <a:ext uri="{FF2B5EF4-FFF2-40B4-BE49-F238E27FC236}">
                    <a16:creationId xmlns:a16="http://schemas.microsoft.com/office/drawing/2014/main" id="{71C6DE58-EB2E-4A34-8FF9-3619C517F867}"/>
                  </a:ext>
                </a:extLst>
              </p:cNvPr>
              <p:cNvPicPr/>
              <p:nvPr/>
            </p:nvPicPr>
            <p:blipFill>
              <a:blip r:embed="rId6"/>
              <a:stretch>
                <a:fillRect/>
              </a:stretch>
            </p:blipFill>
            <p:spPr>
              <a:xfrm>
                <a:off x="290520" y="2566080"/>
                <a:ext cx="1108440" cy="695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墨迹 6">
                <a:extLst>
                  <a:ext uri="{FF2B5EF4-FFF2-40B4-BE49-F238E27FC236}">
                    <a16:creationId xmlns:a16="http://schemas.microsoft.com/office/drawing/2014/main" id="{5152CB75-2DB8-48E6-B3A6-FD24452023A0}"/>
                  </a:ext>
                </a:extLst>
              </p14:cNvPr>
              <p14:cNvContentPartPr/>
              <p14:nvPr/>
            </p14:nvContentPartPr>
            <p14:xfrm>
              <a:off x="740520" y="1771560"/>
              <a:ext cx="2434680" cy="3347640"/>
            </p14:xfrm>
          </p:contentPart>
        </mc:Choice>
        <mc:Fallback>
          <p:pic>
            <p:nvPicPr>
              <p:cNvPr id="7" name="墨迹 6">
                <a:extLst>
                  <a:ext uri="{FF2B5EF4-FFF2-40B4-BE49-F238E27FC236}">
                    <a16:creationId xmlns:a16="http://schemas.microsoft.com/office/drawing/2014/main" id="{5152CB75-2DB8-48E6-B3A6-FD24452023A0}"/>
                  </a:ext>
                </a:extLst>
              </p:cNvPr>
              <p:cNvPicPr/>
              <p:nvPr/>
            </p:nvPicPr>
            <p:blipFill>
              <a:blip r:embed="rId8"/>
              <a:stretch>
                <a:fillRect/>
              </a:stretch>
            </p:blipFill>
            <p:spPr>
              <a:xfrm>
                <a:off x="731160" y="1762200"/>
                <a:ext cx="2453400" cy="3366360"/>
              </a:xfrm>
              <a:prstGeom prst="rect">
                <a:avLst/>
              </a:prstGeom>
            </p:spPr>
          </p:pic>
        </mc:Fallback>
      </mc:AlternateContent>
    </p:spTree>
    <p:extLst>
      <p:ext uri="{BB962C8B-B14F-4D97-AF65-F5344CB8AC3E}">
        <p14:creationId xmlns:p14="http://schemas.microsoft.com/office/powerpoint/2010/main" val="13773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4"/>
            <a:ext cx="11369615" cy="425117"/>
          </a:xfrm>
        </p:spPr>
        <p:txBody>
          <a:bodyPr>
            <a:normAutofit fontScale="90000"/>
          </a:bodyPr>
          <a:lstStyle/>
          <a:p>
            <a:r>
              <a:rPr lang="en-US" dirty="0"/>
              <a:t>Good use of metrics?</a:t>
            </a:r>
          </a:p>
        </p:txBody>
      </p:sp>
      <p:sp>
        <p:nvSpPr>
          <p:cNvPr id="3" name="Content Placeholder 2"/>
          <p:cNvSpPr>
            <a:spLocks noGrp="1"/>
          </p:cNvSpPr>
          <p:nvPr>
            <p:ph idx="1"/>
          </p:nvPr>
        </p:nvSpPr>
        <p:spPr>
          <a:xfrm>
            <a:off x="604157" y="1045030"/>
            <a:ext cx="11214031" cy="4767942"/>
          </a:xfrm>
        </p:spPr>
        <p:txBody>
          <a:bodyPr/>
          <a:lstStyle/>
          <a:p>
            <a:r>
              <a:rPr lang="en-US" dirty="0"/>
              <a:t>Early detection of issues</a:t>
            </a:r>
          </a:p>
          <a:p>
            <a:pPr lvl="1"/>
            <a:r>
              <a:rPr lang="en-US" dirty="0"/>
              <a:t>Collecting the metrics can help to manage our process. For example, we can prompt people to fix bugs before adding more functionality </a:t>
            </a:r>
          </a:p>
          <a:p>
            <a:pPr lvl="2"/>
            <a:r>
              <a:rPr lang="en-US" dirty="0"/>
              <a:t>Make this part of your team’s quality process</a:t>
            </a:r>
          </a:p>
          <a:p>
            <a:pPr lvl="1"/>
            <a:r>
              <a:rPr lang="en-US" dirty="0"/>
              <a:t>Review processes early </a:t>
            </a:r>
          </a:p>
          <a:p>
            <a:r>
              <a:rPr lang="en-US" dirty="0"/>
              <a:t>Setting goals? </a:t>
            </a:r>
          </a:p>
          <a:p>
            <a:pPr lvl="1"/>
            <a:r>
              <a:rPr lang="en-US" dirty="0"/>
              <a:t>Performance – how many bugs a tester is expected to find a week</a:t>
            </a:r>
          </a:p>
          <a:p>
            <a:pPr lvl="1"/>
            <a:r>
              <a:rPr lang="en-US" dirty="0"/>
              <a:t>How many bugs a developer can be assigned before they must fix bugs</a:t>
            </a:r>
          </a:p>
          <a:p>
            <a:pPr lvl="1"/>
            <a:r>
              <a:rPr lang="en-US" dirty="0"/>
              <a:t>Good discussion in the Microsoft book</a:t>
            </a:r>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extLst>
      <p:ext uri="{BB962C8B-B14F-4D97-AF65-F5344CB8AC3E}">
        <p14:creationId xmlns:p14="http://schemas.microsoft.com/office/powerpoint/2010/main" val="18153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Planning and Test Case Recording</a:t>
            </a:r>
          </a:p>
        </p:txBody>
      </p:sp>
      <p:sp>
        <p:nvSpPr>
          <p:cNvPr id="3" name="Content Placeholder 2"/>
          <p:cNvSpPr>
            <a:spLocks noGrp="1"/>
          </p:cNvSpPr>
          <p:nvPr>
            <p:ph idx="1"/>
          </p:nvPr>
        </p:nvSpPr>
        <p:spPr>
          <a:xfrm>
            <a:off x="448573" y="1474320"/>
            <a:ext cx="11369615" cy="4351338"/>
          </a:xfrm>
        </p:spPr>
        <p:txBody>
          <a:bodyPr>
            <a:normAutofit lnSpcReduction="10000"/>
          </a:bodyPr>
          <a:lstStyle/>
          <a:p>
            <a:r>
              <a:rPr lang="en-US" dirty="0"/>
              <a:t>How do we record the planning and sets of test cases? </a:t>
            </a:r>
          </a:p>
          <a:p>
            <a:r>
              <a:rPr lang="en-US" dirty="0"/>
              <a:t>Test Planning </a:t>
            </a:r>
          </a:p>
          <a:p>
            <a:pPr lvl="1"/>
            <a:r>
              <a:rPr lang="en-US" dirty="0"/>
              <a:t>Documents should be available to the whole team </a:t>
            </a:r>
          </a:p>
          <a:p>
            <a:pPr lvl="1"/>
            <a:r>
              <a:rPr lang="en-US" dirty="0"/>
              <a:t>Need an easy way to track changes to documents </a:t>
            </a:r>
          </a:p>
          <a:p>
            <a:pPr lvl="1"/>
            <a:r>
              <a:rPr lang="en-US" dirty="0"/>
              <a:t>Use version control software?  </a:t>
            </a:r>
          </a:p>
          <a:p>
            <a:r>
              <a:rPr lang="en-US" dirty="0"/>
              <a:t>Test Cases </a:t>
            </a:r>
          </a:p>
          <a:p>
            <a:pPr lvl="1"/>
            <a:r>
              <a:rPr lang="en-US" dirty="0"/>
              <a:t>Where should these be stored? Text documents? Spreadsheets? Database? </a:t>
            </a:r>
          </a:p>
          <a:p>
            <a:pPr lvl="1"/>
            <a:r>
              <a:rPr lang="en-US" dirty="0"/>
              <a:t>This does depend on the project, but you want an easy way for testers to enter and track test cases. </a:t>
            </a:r>
          </a:p>
        </p:txBody>
      </p:sp>
      <p:sp>
        <p:nvSpPr>
          <p:cNvPr id="5" name="Slide Number Placeholder 4"/>
          <p:cNvSpPr>
            <a:spLocks noGrp="1"/>
          </p:cNvSpPr>
          <p:nvPr>
            <p:ph type="sldNum" sz="quarter" idx="12"/>
          </p:nvPr>
        </p:nvSpPr>
        <p:spPr/>
        <p:txBody>
          <a:bodyPr/>
          <a:lstStyle/>
          <a:p>
            <a:fld id="{81FF8363-EA71-3B4F-95CE-88CA3C0FA59B}" type="slidenum">
              <a:rPr lang="en-US" smtClean="0"/>
              <a:t>15</a:t>
            </a:fld>
            <a:endParaRPr lang="en-US"/>
          </a:p>
        </p:txBody>
      </p:sp>
      <p:sp>
        <p:nvSpPr>
          <p:cNvPr id="6" name="TextBox 5"/>
          <p:cNvSpPr txBox="1"/>
          <p:nvPr/>
        </p:nvSpPr>
        <p:spPr>
          <a:xfrm>
            <a:off x="4064086" y="6948278"/>
            <a:ext cx="184666" cy="369332"/>
          </a:xfrm>
          <a:prstGeom prst="rect">
            <a:avLst/>
          </a:prstGeom>
          <a:noFill/>
        </p:spPr>
        <p:txBody>
          <a:bodyPr wrap="none" rtlCol="0">
            <a:spAutoFit/>
          </a:bodyPr>
          <a:lstStyle/>
          <a:p>
            <a:endParaRPr lang="en-US"/>
          </a:p>
        </p:txBody>
      </p:sp>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C94A2C32-6C00-4509-AEB4-E7742AB6398D}"/>
                  </a:ext>
                </a:extLst>
              </p14:cNvPr>
              <p14:cNvContentPartPr/>
              <p14:nvPr/>
            </p14:nvContentPartPr>
            <p14:xfrm>
              <a:off x="819000" y="2652120"/>
              <a:ext cx="7848000" cy="1173240"/>
            </p14:xfrm>
          </p:contentPart>
        </mc:Choice>
        <mc:Fallback>
          <p:pic>
            <p:nvPicPr>
              <p:cNvPr id="4" name="墨迹 3">
                <a:extLst>
                  <a:ext uri="{FF2B5EF4-FFF2-40B4-BE49-F238E27FC236}">
                    <a16:creationId xmlns:a16="http://schemas.microsoft.com/office/drawing/2014/main" id="{C94A2C32-6C00-4509-AEB4-E7742AB6398D}"/>
                  </a:ext>
                </a:extLst>
              </p:cNvPr>
              <p:cNvPicPr/>
              <p:nvPr/>
            </p:nvPicPr>
            <p:blipFill>
              <a:blip r:embed="rId5"/>
              <a:stretch>
                <a:fillRect/>
              </a:stretch>
            </p:blipFill>
            <p:spPr>
              <a:xfrm>
                <a:off x="809640" y="2642760"/>
                <a:ext cx="7866720" cy="1191960"/>
              </a:xfrm>
              <a:prstGeom prst="rect">
                <a:avLst/>
              </a:prstGeom>
            </p:spPr>
          </p:pic>
        </mc:Fallback>
      </mc:AlternateContent>
    </p:spTree>
    <p:custDataLst>
      <p:tags r:id="rId1"/>
    </p:custDataLst>
    <p:extLst>
      <p:ext uri="{BB962C8B-B14F-4D97-AF65-F5344CB8AC3E}">
        <p14:creationId xmlns:p14="http://schemas.microsoft.com/office/powerpoint/2010/main" val="327845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88" y="0"/>
            <a:ext cx="11743427" cy="1325563"/>
          </a:xfrm>
        </p:spPr>
        <p:txBody>
          <a:bodyPr>
            <a:normAutofit/>
          </a:bodyPr>
          <a:lstStyle/>
          <a:p>
            <a:r>
              <a:rPr lang="en-US" dirty="0"/>
              <a:t>Exercise: What should be recorded in a bug report?</a:t>
            </a:r>
          </a:p>
        </p:txBody>
      </p:sp>
      <p:sp>
        <p:nvSpPr>
          <p:cNvPr id="3" name="Content Placeholder 2"/>
          <p:cNvSpPr>
            <a:spLocks noGrp="1"/>
          </p:cNvSpPr>
          <p:nvPr>
            <p:ph idx="1"/>
          </p:nvPr>
        </p:nvSpPr>
        <p:spPr>
          <a:xfrm>
            <a:off x="448572" y="1170789"/>
            <a:ext cx="11369615" cy="4805468"/>
          </a:xfrm>
        </p:spPr>
        <p:txBody>
          <a:bodyPr/>
          <a:lstStyle/>
          <a:p>
            <a:r>
              <a:rPr lang="en-US" b="1" dirty="0"/>
              <a:t>On your own</a:t>
            </a:r>
            <a:r>
              <a:rPr lang="en-US" dirty="0"/>
              <a:t>: Think about what items should be included in a bug report. </a:t>
            </a:r>
          </a:p>
          <a:p>
            <a:endParaRPr lang="en-US" dirty="0"/>
          </a:p>
          <a:p>
            <a:r>
              <a:rPr lang="en-US" b="1" dirty="0"/>
              <a:t>In groups</a:t>
            </a:r>
            <a:r>
              <a:rPr lang="en-US" dirty="0"/>
              <a:t>:  Discuss your ideas with those around you. </a:t>
            </a:r>
          </a:p>
          <a:p>
            <a:endParaRPr lang="en-US" dirty="0"/>
          </a:p>
          <a:p>
            <a:r>
              <a:rPr lang="en-US" b="1" dirty="0"/>
              <a:t>As a class</a:t>
            </a:r>
            <a:r>
              <a:rPr lang="en-US" dirty="0"/>
              <a:t>: we will discuss your ideas. </a:t>
            </a:r>
          </a:p>
        </p:txBody>
      </p:sp>
      <p:sp>
        <p:nvSpPr>
          <p:cNvPr id="5" name="Slide Number Placeholder 4"/>
          <p:cNvSpPr>
            <a:spLocks noGrp="1"/>
          </p:cNvSpPr>
          <p:nvPr>
            <p:ph type="sldNum" sz="quarter" idx="12"/>
          </p:nvPr>
        </p:nvSpPr>
        <p:spPr/>
        <p:txBody>
          <a:bodyPr/>
          <a:lstStyle/>
          <a:p>
            <a:fld id="{81FF8363-EA71-3B4F-95CE-88CA3C0FA59B}" type="slidenum">
              <a:rPr lang="en-US" smtClean="0"/>
              <a:t>16</a:t>
            </a:fld>
            <a:endParaRPr lang="en-US"/>
          </a:p>
        </p:txBody>
      </p:sp>
    </p:spTree>
    <p:extLst>
      <p:ext uri="{BB962C8B-B14F-4D97-AF65-F5344CB8AC3E}">
        <p14:creationId xmlns:p14="http://schemas.microsoft.com/office/powerpoint/2010/main" val="179794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89BC-5335-824D-9B35-391C77EBDF0E}"/>
              </a:ext>
            </a:extLst>
          </p:cNvPr>
          <p:cNvSpPr>
            <a:spLocks noGrp="1"/>
          </p:cNvSpPr>
          <p:nvPr>
            <p:ph type="title"/>
          </p:nvPr>
        </p:nvSpPr>
        <p:spPr/>
        <p:txBody>
          <a:bodyPr/>
          <a:lstStyle/>
          <a:p>
            <a:r>
              <a:rPr lang="en-GB" dirty="0"/>
              <a:t> Bug Reports….</a:t>
            </a:r>
          </a:p>
        </p:txBody>
      </p:sp>
      <p:sp>
        <p:nvSpPr>
          <p:cNvPr id="3" name="Content Placeholder 2">
            <a:extLst>
              <a:ext uri="{FF2B5EF4-FFF2-40B4-BE49-F238E27FC236}">
                <a16:creationId xmlns:a16="http://schemas.microsoft.com/office/drawing/2014/main" id="{E5EC7BA6-2FD9-144F-87DE-BF872B8C3770}"/>
              </a:ext>
            </a:extLst>
          </p:cNvPr>
          <p:cNvSpPr>
            <a:spLocks noGrp="1"/>
          </p:cNvSpPr>
          <p:nvPr>
            <p:ph idx="1"/>
          </p:nvPr>
        </p:nvSpPr>
        <p:spPr>
          <a:xfrm>
            <a:off x="448573" y="1343608"/>
            <a:ext cx="11369615" cy="4712584"/>
          </a:xfrm>
        </p:spPr>
        <p:txBody>
          <a:bodyPr/>
          <a:lstStyle/>
          <a:p>
            <a:endParaRPr lang="en-GB"/>
          </a:p>
        </p:txBody>
      </p:sp>
      <p:sp>
        <p:nvSpPr>
          <p:cNvPr id="5" name="Slide Number Placeholder 4">
            <a:extLst>
              <a:ext uri="{FF2B5EF4-FFF2-40B4-BE49-F238E27FC236}">
                <a16:creationId xmlns:a16="http://schemas.microsoft.com/office/drawing/2014/main" id="{E733D0C7-7293-AE4A-B94E-7A878C908963}"/>
              </a:ext>
            </a:extLst>
          </p:cNvPr>
          <p:cNvSpPr>
            <a:spLocks noGrp="1"/>
          </p:cNvSpPr>
          <p:nvPr>
            <p:ph type="sldNum" sz="quarter" idx="12"/>
          </p:nvPr>
        </p:nvSpPr>
        <p:spPr/>
        <p:txBody>
          <a:bodyPr/>
          <a:lstStyle/>
          <a:p>
            <a:fld id="{D90AFF93-45AE-CC4D-A56A-612CB3C1AB5C}" type="slidenum">
              <a:rPr lang="en-US" smtClean="0"/>
              <a:t>17</a:t>
            </a:fld>
            <a:endParaRPr lang="en-US"/>
          </a:p>
        </p:txBody>
      </p:sp>
    </p:spTree>
    <p:extLst>
      <p:ext uri="{BB962C8B-B14F-4D97-AF65-F5344CB8AC3E}">
        <p14:creationId xmlns:p14="http://schemas.microsoft.com/office/powerpoint/2010/main" val="195019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Bug Report Information</a:t>
            </a:r>
          </a:p>
        </p:txBody>
      </p:sp>
      <p:sp>
        <p:nvSpPr>
          <p:cNvPr id="3" name="Content Placeholder 2"/>
          <p:cNvSpPr>
            <a:spLocks noGrp="1"/>
          </p:cNvSpPr>
          <p:nvPr>
            <p:ph idx="1"/>
          </p:nvPr>
        </p:nvSpPr>
        <p:spPr/>
        <p:txBody>
          <a:bodyPr>
            <a:normAutofit/>
          </a:bodyPr>
          <a:lstStyle/>
          <a:p>
            <a:pPr>
              <a:defRPr/>
            </a:pPr>
            <a:r>
              <a:rPr lang="en-US" b="1" dirty="0"/>
              <a:t>Title</a:t>
            </a:r>
            <a:r>
              <a:rPr lang="en-US" dirty="0"/>
              <a:t> (short description) </a:t>
            </a:r>
          </a:p>
          <a:p>
            <a:pPr>
              <a:defRPr/>
            </a:pPr>
            <a:r>
              <a:rPr lang="en-US" b="1" dirty="0"/>
              <a:t>Categories</a:t>
            </a:r>
            <a:r>
              <a:rPr lang="en-US" dirty="0"/>
              <a:t> (e.g. missing feature, incorrect operation, …)</a:t>
            </a:r>
          </a:p>
          <a:p>
            <a:pPr>
              <a:defRPr/>
            </a:pPr>
            <a:r>
              <a:rPr lang="en-US" b="1" dirty="0"/>
              <a:t>Detail</a:t>
            </a:r>
            <a:r>
              <a:rPr lang="en-US" dirty="0"/>
              <a:t> (long description)</a:t>
            </a:r>
          </a:p>
          <a:p>
            <a:pPr lvl="1">
              <a:defRPr/>
            </a:pPr>
            <a:r>
              <a:rPr lang="en-US" dirty="0"/>
              <a:t>Actual results and expected results</a:t>
            </a:r>
          </a:p>
          <a:p>
            <a:pPr>
              <a:defRPr/>
            </a:pPr>
            <a:r>
              <a:rPr lang="en-US" b="1" dirty="0"/>
              <a:t>Steps to reproduce</a:t>
            </a:r>
          </a:p>
          <a:p>
            <a:pPr lvl="1">
              <a:defRPr/>
            </a:pPr>
            <a:r>
              <a:rPr lang="en-US" dirty="0"/>
              <a:t>Important to help users think through this part of a bug report.</a:t>
            </a:r>
          </a:p>
          <a:p>
            <a:pPr>
              <a:defRPr/>
            </a:pPr>
            <a:r>
              <a:rPr lang="en-US" b="1" dirty="0"/>
              <a:t>Test environment </a:t>
            </a:r>
            <a:r>
              <a:rPr lang="en-US" dirty="0"/>
              <a:t>(hardware, other processes, …)</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18</a:t>
            </a:fld>
            <a:endParaRPr lang="en-US"/>
          </a:p>
        </p:txBody>
      </p:sp>
    </p:spTree>
    <p:extLst>
      <p:ext uri="{BB962C8B-B14F-4D97-AF65-F5344CB8AC3E}">
        <p14:creationId xmlns:p14="http://schemas.microsoft.com/office/powerpoint/2010/main" val="88179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4294967295"/>
          </p:nvPr>
        </p:nvSpPr>
        <p:spPr>
          <a:xfrm>
            <a:off x="448573" y="6356350"/>
            <a:ext cx="5658929" cy="365125"/>
          </a:xfrm>
          <a:prstGeom prst="rect">
            <a:avLst/>
          </a:prstGeom>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19</a:t>
            </a:fld>
            <a:endParaRPr lang="en-US"/>
          </a:p>
        </p:txBody>
      </p:sp>
      <p:pic>
        <p:nvPicPr>
          <p:cNvPr id="6" name="Picture 5"/>
          <p:cNvPicPr>
            <a:picLocks noChangeAspect="1"/>
          </p:cNvPicPr>
          <p:nvPr/>
        </p:nvPicPr>
        <p:blipFill>
          <a:blip r:embed="rId3"/>
          <a:stretch>
            <a:fillRect/>
          </a:stretch>
        </p:blipFill>
        <p:spPr>
          <a:xfrm>
            <a:off x="1525076" y="216024"/>
            <a:ext cx="2954158" cy="5229200"/>
          </a:xfrm>
          <a:prstGeom prst="rect">
            <a:avLst/>
          </a:prstGeom>
        </p:spPr>
      </p:pic>
      <p:pic>
        <p:nvPicPr>
          <p:cNvPr id="7" name="Picture 6"/>
          <p:cNvPicPr>
            <a:picLocks noChangeAspect="1"/>
          </p:cNvPicPr>
          <p:nvPr/>
        </p:nvPicPr>
        <p:blipFill>
          <a:blip r:embed="rId4"/>
          <a:stretch>
            <a:fillRect/>
          </a:stretch>
        </p:blipFill>
        <p:spPr>
          <a:xfrm>
            <a:off x="4583832" y="216024"/>
            <a:ext cx="2937880" cy="5229200"/>
          </a:xfrm>
          <a:prstGeom prst="rect">
            <a:avLst/>
          </a:prstGeom>
        </p:spPr>
      </p:pic>
      <p:pic>
        <p:nvPicPr>
          <p:cNvPr id="8" name="Picture 7"/>
          <p:cNvPicPr>
            <a:picLocks noChangeAspect="1"/>
          </p:cNvPicPr>
          <p:nvPr/>
        </p:nvPicPr>
        <p:blipFill>
          <a:blip r:embed="rId5"/>
          <a:stretch>
            <a:fillRect/>
          </a:stretch>
        </p:blipFill>
        <p:spPr>
          <a:xfrm>
            <a:off x="7709749" y="188640"/>
            <a:ext cx="2958251" cy="5256584"/>
          </a:xfrm>
          <a:prstGeom prst="rect">
            <a:avLst/>
          </a:prstGeom>
        </p:spPr>
      </p:pic>
      <p:sp>
        <p:nvSpPr>
          <p:cNvPr id="9" name="TextBox 8"/>
          <p:cNvSpPr txBox="1"/>
          <p:nvPr/>
        </p:nvSpPr>
        <p:spPr>
          <a:xfrm>
            <a:off x="3503712" y="5805264"/>
            <a:ext cx="4321952" cy="369332"/>
          </a:xfrm>
          <a:prstGeom prst="rect">
            <a:avLst/>
          </a:prstGeom>
          <a:noFill/>
        </p:spPr>
        <p:txBody>
          <a:bodyPr wrap="none" rtlCol="0">
            <a:spAutoFit/>
          </a:bodyPr>
          <a:lstStyle/>
          <a:p>
            <a:r>
              <a:rPr lang="en-US" dirty="0"/>
              <a:t>Example sound bug in an iPhone application</a:t>
            </a:r>
          </a:p>
        </p:txBody>
      </p:sp>
    </p:spTree>
    <p:extLst>
      <p:ext uri="{BB962C8B-B14F-4D97-AF65-F5344CB8AC3E}">
        <p14:creationId xmlns:p14="http://schemas.microsoft.com/office/powerpoint/2010/main" val="28467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Overview</a:t>
            </a:r>
          </a:p>
        </p:txBody>
      </p:sp>
      <p:sp>
        <p:nvSpPr>
          <p:cNvPr id="7" name="Content Placeholder 6"/>
          <p:cNvSpPr>
            <a:spLocks noGrp="1"/>
          </p:cNvSpPr>
          <p:nvPr>
            <p:ph idx="1"/>
          </p:nvPr>
        </p:nvSpPr>
        <p:spPr/>
        <p:txBody>
          <a:bodyPr/>
          <a:lstStyle/>
          <a:p>
            <a:r>
              <a:rPr lang="en-US" dirty="0"/>
              <a:t>Software Methodologies and Risk</a:t>
            </a:r>
          </a:p>
          <a:p>
            <a:r>
              <a:rPr lang="en-US" dirty="0"/>
              <a:t>Quality Assurance and Quality Control </a:t>
            </a:r>
          </a:p>
          <a:p>
            <a:r>
              <a:rPr lang="en-US" dirty="0"/>
              <a:t>Test Metrics</a:t>
            </a:r>
          </a:p>
          <a:p>
            <a:r>
              <a:rPr lang="en-US" dirty="0"/>
              <a:t>Test Planning and Test Case Recording</a:t>
            </a:r>
          </a:p>
          <a:p>
            <a:r>
              <a:rPr lang="en-US" dirty="0"/>
              <a:t>Bug Reporting </a:t>
            </a:r>
          </a:p>
          <a:p>
            <a:r>
              <a:rPr lang="en-US" dirty="0"/>
              <a:t>Test teams</a:t>
            </a:r>
          </a:p>
        </p:txBody>
      </p:sp>
      <p:sp>
        <p:nvSpPr>
          <p:cNvPr id="4" name="Slide Number Placeholder 3"/>
          <p:cNvSpPr>
            <a:spLocks noGrp="1"/>
          </p:cNvSpPr>
          <p:nvPr>
            <p:ph type="sldNum" sz="quarter" idx="12"/>
          </p:nvPr>
        </p:nvSpPr>
        <p:spPr/>
        <p:txBody>
          <a:bodyPr/>
          <a:lstStyle/>
          <a:p>
            <a:fld id="{81FF8363-EA71-3B4F-95CE-88CA3C0FA59B}" type="slidenum">
              <a:rPr lang="en-US" smtClean="0"/>
              <a:t>2</a:t>
            </a:fld>
            <a:endParaRPr lang="en-US"/>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DD7348A9-D0E8-4933-9F30-B8A618685B52}"/>
                  </a:ext>
                </a:extLst>
              </p14:cNvPr>
              <p14:cNvContentPartPr/>
              <p14:nvPr/>
            </p14:nvContentPartPr>
            <p14:xfrm>
              <a:off x="217080" y="2089800"/>
              <a:ext cx="4595400" cy="3000960"/>
            </p14:xfrm>
          </p:contentPart>
        </mc:Choice>
        <mc:Fallback>
          <p:pic>
            <p:nvPicPr>
              <p:cNvPr id="2" name="墨迹 1">
                <a:extLst>
                  <a:ext uri="{FF2B5EF4-FFF2-40B4-BE49-F238E27FC236}">
                    <a16:creationId xmlns:a16="http://schemas.microsoft.com/office/drawing/2014/main" id="{DD7348A9-D0E8-4933-9F30-B8A618685B52}"/>
                  </a:ext>
                </a:extLst>
              </p:cNvPr>
              <p:cNvPicPr/>
              <p:nvPr/>
            </p:nvPicPr>
            <p:blipFill>
              <a:blip r:embed="rId4"/>
              <a:stretch>
                <a:fillRect/>
              </a:stretch>
            </p:blipFill>
            <p:spPr>
              <a:xfrm>
                <a:off x="207720" y="2080440"/>
                <a:ext cx="4614120" cy="3019680"/>
              </a:xfrm>
              <a:prstGeom prst="rect">
                <a:avLst/>
              </a:prstGeom>
            </p:spPr>
          </p:pic>
        </mc:Fallback>
      </mc:AlternateContent>
    </p:spTree>
    <p:extLst>
      <p:ext uri="{BB962C8B-B14F-4D97-AF65-F5344CB8AC3E}">
        <p14:creationId xmlns:p14="http://schemas.microsoft.com/office/powerpoint/2010/main" val="145911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0"/>
            <a:ext cx="9103811" cy="1143000"/>
          </a:xfrm>
        </p:spPr>
        <p:txBody>
          <a:bodyPr>
            <a:noAutofit/>
          </a:bodyPr>
          <a:lstStyle/>
          <a:p>
            <a:r>
              <a:rPr lang="en-US" sz="3200" dirty="0"/>
              <a:t>Look at the following short bug titles. Which one do you think is the best description? </a:t>
            </a:r>
          </a:p>
        </p:txBody>
      </p:sp>
      <p:sp>
        <p:nvSpPr>
          <p:cNvPr id="3" name="Content Placeholder 2"/>
          <p:cNvSpPr>
            <a:spLocks noGrp="1"/>
          </p:cNvSpPr>
          <p:nvPr>
            <p:ph idx="1"/>
          </p:nvPr>
        </p:nvSpPr>
        <p:spPr>
          <a:xfrm>
            <a:off x="448573" y="1412776"/>
            <a:ext cx="11369615" cy="4835624"/>
          </a:xfrm>
        </p:spPr>
        <p:txBody>
          <a:bodyPr>
            <a:normAutofit/>
          </a:bodyPr>
          <a:lstStyle/>
          <a:p>
            <a:pPr marL="514350" indent="-514350">
              <a:buFont typeface="+mj-lt"/>
              <a:buAutoNum type="alphaUcPeriod"/>
            </a:pPr>
            <a:r>
              <a:rPr lang="en-US" dirty="0"/>
              <a:t>The sound isn’t working when I hit the Arrow</a:t>
            </a:r>
          </a:p>
          <a:p>
            <a:pPr marL="514350" indent="-514350">
              <a:buFont typeface="+mj-lt"/>
              <a:buAutoNum type="alphaUcPeriod"/>
            </a:pPr>
            <a:r>
              <a:rPr lang="en-US" dirty="0"/>
              <a:t>The sound does not work</a:t>
            </a:r>
          </a:p>
          <a:p>
            <a:pPr marL="514350" indent="-514350">
              <a:buFont typeface="+mj-lt"/>
              <a:buAutoNum type="alphaUcPeriod"/>
            </a:pPr>
            <a:r>
              <a:rPr lang="en-US" dirty="0"/>
              <a:t>I cannot hear sound when I am working in Unit 3. </a:t>
            </a:r>
          </a:p>
          <a:p>
            <a:pPr marL="514350" indent="-514350">
              <a:buFont typeface="+mj-lt"/>
              <a:buAutoNum type="alphaUcPeriod"/>
            </a:pPr>
            <a:r>
              <a:rPr lang="en-US" dirty="0"/>
              <a:t>I cannot start a recording if the play button was pressed first. </a:t>
            </a:r>
          </a:p>
          <a:p>
            <a:pPr marL="514350" indent="-514350">
              <a:buFont typeface="+mj-lt"/>
              <a:buAutoNum type="alphaUcPeriod"/>
            </a:pPr>
            <a:r>
              <a:rPr lang="en-US" dirty="0"/>
              <a:t>The recording button does not work on the sound recording screen.</a:t>
            </a:r>
          </a:p>
          <a:p>
            <a:pPr marL="514350" indent="-514350">
              <a:buFont typeface="+mj-lt"/>
              <a:buAutoNum type="alphaUcPeriod"/>
            </a:pPr>
            <a:endParaRPr lang="en-US" dirty="0"/>
          </a:p>
          <a:p>
            <a:pPr marL="514350" indent="-514350">
              <a:buFont typeface="+mj-lt"/>
              <a:buAutoNum type="alphaUcPeriod"/>
            </a:pPr>
            <a:endParaRPr lang="en-US" dirty="0"/>
          </a:p>
          <a:p>
            <a:pPr marL="514350" indent="-514350">
              <a:buFont typeface="+mj-lt"/>
              <a:buAutoNum type="alphaUcPeriod"/>
            </a:pPr>
            <a:endParaRPr lang="en-US" dirty="0"/>
          </a:p>
          <a:p>
            <a:pPr marL="514350" indent="-514350">
              <a:buFont typeface="+mj-lt"/>
              <a:buAutoNum type="alphaUcPeriod"/>
            </a:pP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20</a:t>
            </a:fld>
            <a:endParaRPr lang="en-US"/>
          </a:p>
        </p:txBody>
      </p:sp>
    </p:spTree>
    <p:custDataLst>
      <p:tags r:id="rId1"/>
    </p:custDataLst>
    <p:extLst>
      <p:ext uri="{BB962C8B-B14F-4D97-AF65-F5344CB8AC3E}">
        <p14:creationId xmlns:p14="http://schemas.microsoft.com/office/powerpoint/2010/main" val="346705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FF8363-EA71-3B4F-95CE-88CA3C0FA59B}" type="slidenum">
              <a:rPr lang="en-US" smtClean="0"/>
              <a:t>21</a:t>
            </a:fld>
            <a:endParaRPr lang="en-US"/>
          </a:p>
        </p:txBody>
      </p:sp>
      <p:sp>
        <p:nvSpPr>
          <p:cNvPr id="6" name="Title 5"/>
          <p:cNvSpPr>
            <a:spLocks noGrp="1"/>
          </p:cNvSpPr>
          <p:nvPr>
            <p:ph type="ctrTitle" idx="4294967295"/>
          </p:nvPr>
        </p:nvSpPr>
        <p:spPr>
          <a:xfrm>
            <a:off x="564776" y="1122363"/>
            <a:ext cx="10604874" cy="2387600"/>
          </a:xfrm>
        </p:spPr>
        <p:txBody>
          <a:bodyPr/>
          <a:lstStyle/>
          <a:p>
            <a:r>
              <a:rPr lang="en-US" dirty="0"/>
              <a:t>Apple’s Bug Reporting Tool</a:t>
            </a:r>
          </a:p>
        </p:txBody>
      </p:sp>
      <p:sp>
        <p:nvSpPr>
          <p:cNvPr id="7" name="Subtitle 6"/>
          <p:cNvSpPr>
            <a:spLocks noGrp="1"/>
          </p:cNvSpPr>
          <p:nvPr>
            <p:ph type="subTitle" idx="4294967295"/>
          </p:nvPr>
        </p:nvSpPr>
        <p:spPr>
          <a:xfrm>
            <a:off x="564776" y="3602038"/>
            <a:ext cx="10604874" cy="1655762"/>
          </a:xfrm>
        </p:spPr>
        <p:txBody>
          <a:bodyPr>
            <a:normAutofit/>
          </a:bodyPr>
          <a:lstStyle/>
          <a:p>
            <a:r>
              <a:rPr lang="en-US" dirty="0"/>
              <a:t>Apple uses two approaches to gathering bug report details: developer focused and consumer focused</a:t>
            </a:r>
          </a:p>
        </p:txBody>
      </p:sp>
    </p:spTree>
    <p:extLst>
      <p:ext uri="{BB962C8B-B14F-4D97-AF65-F5344CB8AC3E}">
        <p14:creationId xmlns:p14="http://schemas.microsoft.com/office/powerpoint/2010/main" val="138912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4294967295"/>
          </p:nvPr>
        </p:nvSpPr>
        <p:spPr>
          <a:xfrm>
            <a:off x="448573" y="6356350"/>
            <a:ext cx="5658929" cy="365125"/>
          </a:xfrm>
          <a:prstGeom prst="rect">
            <a:avLst/>
          </a:prstGeom>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22</a:t>
            </a:fld>
            <a:endParaRPr lang="en-US"/>
          </a:p>
        </p:txBody>
      </p:sp>
      <p:pic>
        <p:nvPicPr>
          <p:cNvPr id="6" name="Picture 5"/>
          <p:cNvPicPr>
            <a:picLocks noChangeAspect="1"/>
          </p:cNvPicPr>
          <p:nvPr/>
        </p:nvPicPr>
        <p:blipFill>
          <a:blip r:embed="rId3"/>
          <a:stretch>
            <a:fillRect/>
          </a:stretch>
        </p:blipFill>
        <p:spPr>
          <a:xfrm>
            <a:off x="1524000" y="190501"/>
            <a:ext cx="9144000" cy="6475989"/>
          </a:xfrm>
          <a:prstGeom prst="rect">
            <a:avLst/>
          </a:prstGeom>
        </p:spPr>
      </p:pic>
    </p:spTree>
    <p:extLst>
      <p:ext uri="{BB962C8B-B14F-4D97-AF65-F5344CB8AC3E}">
        <p14:creationId xmlns:p14="http://schemas.microsoft.com/office/powerpoint/2010/main" val="168180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4294967295"/>
          </p:nvPr>
        </p:nvSpPr>
        <p:spPr>
          <a:xfrm>
            <a:off x="448573" y="6356350"/>
            <a:ext cx="5658929" cy="365125"/>
          </a:xfrm>
          <a:prstGeom prst="rect">
            <a:avLst/>
          </a:prstGeom>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23</a:t>
            </a:fld>
            <a:endParaRPr lang="en-US"/>
          </a:p>
        </p:txBody>
      </p:sp>
      <p:pic>
        <p:nvPicPr>
          <p:cNvPr id="6" name="Picture 5"/>
          <p:cNvPicPr>
            <a:picLocks noChangeAspect="1"/>
          </p:cNvPicPr>
          <p:nvPr/>
        </p:nvPicPr>
        <p:blipFill>
          <a:blip r:embed="rId3"/>
          <a:stretch>
            <a:fillRect/>
          </a:stretch>
        </p:blipFill>
        <p:spPr>
          <a:xfrm>
            <a:off x="1527985" y="-16915"/>
            <a:ext cx="4621147" cy="6686275"/>
          </a:xfrm>
          <a:prstGeom prst="rect">
            <a:avLst/>
          </a:prstGeom>
        </p:spPr>
      </p:pic>
      <p:pic>
        <p:nvPicPr>
          <p:cNvPr id="7" name="Picture 6"/>
          <p:cNvPicPr>
            <a:picLocks noChangeAspect="1"/>
          </p:cNvPicPr>
          <p:nvPr/>
        </p:nvPicPr>
        <p:blipFill>
          <a:blip r:embed="rId4"/>
          <a:stretch>
            <a:fillRect/>
          </a:stretch>
        </p:blipFill>
        <p:spPr>
          <a:xfrm>
            <a:off x="6231751" y="1"/>
            <a:ext cx="4443533" cy="6669360"/>
          </a:xfrm>
          <a:prstGeom prst="rect">
            <a:avLst/>
          </a:prstGeom>
        </p:spPr>
      </p:pic>
    </p:spTree>
    <p:extLst>
      <p:ext uri="{BB962C8B-B14F-4D97-AF65-F5344CB8AC3E}">
        <p14:creationId xmlns:p14="http://schemas.microsoft.com/office/powerpoint/2010/main" val="1404417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2674640" cy="1772816"/>
          </a:xfrm>
        </p:spPr>
        <p:txBody>
          <a:bodyPr>
            <a:normAutofit/>
          </a:bodyPr>
          <a:lstStyle/>
          <a:p>
            <a:r>
              <a:rPr lang="en-US" dirty="0"/>
              <a:t>Consumer Feedback</a:t>
            </a:r>
          </a:p>
        </p:txBody>
      </p:sp>
      <p:sp>
        <p:nvSpPr>
          <p:cNvPr id="4" name="Footer Placeholder 3"/>
          <p:cNvSpPr>
            <a:spLocks noGrp="1"/>
          </p:cNvSpPr>
          <p:nvPr>
            <p:ph type="ftr" sz="quarter" idx="4294967295"/>
          </p:nvPr>
        </p:nvSpPr>
        <p:spPr>
          <a:xfrm>
            <a:off x="448573" y="6356350"/>
            <a:ext cx="5658929" cy="365125"/>
          </a:xfrm>
          <a:prstGeom prst="rect">
            <a:avLst/>
          </a:prstGeom>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24</a:t>
            </a:fld>
            <a:endParaRPr lang="en-US"/>
          </a:p>
        </p:txBody>
      </p:sp>
      <p:pic>
        <p:nvPicPr>
          <p:cNvPr id="6" name="Picture 5"/>
          <p:cNvPicPr>
            <a:picLocks noChangeAspect="1"/>
          </p:cNvPicPr>
          <p:nvPr/>
        </p:nvPicPr>
        <p:blipFill>
          <a:blip r:embed="rId2"/>
          <a:stretch>
            <a:fillRect/>
          </a:stretch>
        </p:blipFill>
        <p:spPr>
          <a:xfrm>
            <a:off x="4776131" y="31154"/>
            <a:ext cx="5884905" cy="6858000"/>
          </a:xfrm>
          <a:prstGeom prst="rect">
            <a:avLst/>
          </a:prstGeom>
        </p:spPr>
      </p:pic>
      <p:sp>
        <p:nvSpPr>
          <p:cNvPr id="7" name="TextBox 6"/>
          <p:cNvSpPr txBox="1"/>
          <p:nvPr/>
        </p:nvSpPr>
        <p:spPr>
          <a:xfrm>
            <a:off x="1991544" y="1772816"/>
            <a:ext cx="2736304" cy="3416320"/>
          </a:xfrm>
          <a:prstGeom prst="rect">
            <a:avLst/>
          </a:prstGeom>
          <a:noFill/>
        </p:spPr>
        <p:txBody>
          <a:bodyPr wrap="square" rtlCol="0">
            <a:spAutoFit/>
          </a:bodyPr>
          <a:lstStyle/>
          <a:p>
            <a:r>
              <a:rPr lang="en-US" dirty="0"/>
              <a:t>Different level of feedback expected from consumers. </a:t>
            </a:r>
          </a:p>
          <a:p>
            <a:endParaRPr lang="en-US" dirty="0"/>
          </a:p>
          <a:p>
            <a:r>
              <a:rPr lang="en-US" dirty="0"/>
              <a:t>As well as information about any incident (or suggestion for improvement), the form asks some questions to understand how the customer uses the application, e.g. work, home or both. </a:t>
            </a:r>
          </a:p>
        </p:txBody>
      </p:sp>
    </p:spTree>
    <p:extLst>
      <p:ext uri="{BB962C8B-B14F-4D97-AF65-F5344CB8AC3E}">
        <p14:creationId xmlns:p14="http://schemas.microsoft.com/office/powerpoint/2010/main" val="1857298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524000" y="-7783"/>
            <a:ext cx="1869154" cy="6858000"/>
          </a:xfrm>
          <a:prstGeom prst="rect">
            <a:avLst/>
          </a:prstGeom>
        </p:spPr>
      </p:pic>
      <p:sp>
        <p:nvSpPr>
          <p:cNvPr id="4" name="Footer Placeholder 3"/>
          <p:cNvSpPr>
            <a:spLocks noGrp="1"/>
          </p:cNvSpPr>
          <p:nvPr>
            <p:ph type="ftr" sz="quarter" idx="4294967295"/>
          </p:nvPr>
        </p:nvSpPr>
        <p:spPr>
          <a:xfrm>
            <a:off x="448573" y="6356350"/>
            <a:ext cx="5658929" cy="365125"/>
          </a:xfrm>
          <a:prstGeom prst="rect">
            <a:avLst/>
          </a:prstGeom>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25</a:t>
            </a:fld>
            <a:endParaRPr lang="en-US"/>
          </a:p>
        </p:txBody>
      </p:sp>
      <p:sp>
        <p:nvSpPr>
          <p:cNvPr id="6" name="Title 5"/>
          <p:cNvSpPr>
            <a:spLocks noGrp="1"/>
          </p:cNvSpPr>
          <p:nvPr>
            <p:ph type="ctrTitle" idx="4294967295"/>
          </p:nvPr>
        </p:nvSpPr>
        <p:spPr>
          <a:xfrm>
            <a:off x="4419600" y="2130425"/>
            <a:ext cx="7772400" cy="1470025"/>
          </a:xfrm>
        </p:spPr>
        <p:txBody>
          <a:bodyPr/>
          <a:lstStyle/>
          <a:p>
            <a:r>
              <a:rPr lang="en-US" dirty="0" err="1"/>
              <a:t>Bugzilla</a:t>
            </a:r>
            <a:r>
              <a:rPr lang="en-US" dirty="0"/>
              <a:t> Bug Reporting Tool</a:t>
            </a:r>
          </a:p>
        </p:txBody>
      </p:sp>
      <p:sp>
        <p:nvSpPr>
          <p:cNvPr id="7" name="Subtitle 6"/>
          <p:cNvSpPr>
            <a:spLocks noGrp="1"/>
          </p:cNvSpPr>
          <p:nvPr>
            <p:ph type="subTitle" idx="4294967295"/>
          </p:nvPr>
        </p:nvSpPr>
        <p:spPr>
          <a:xfrm>
            <a:off x="4468581" y="3600450"/>
            <a:ext cx="6400800" cy="1752600"/>
          </a:xfrm>
        </p:spPr>
        <p:txBody>
          <a:bodyPr>
            <a:normAutofit fontScale="70000" lnSpcReduction="20000"/>
          </a:bodyPr>
          <a:lstStyle/>
          <a:p>
            <a:r>
              <a:rPr lang="en-US" dirty="0"/>
              <a:t>Open Source tool that you can download and use</a:t>
            </a:r>
          </a:p>
          <a:p>
            <a:endParaRPr lang="en-US" dirty="0"/>
          </a:p>
          <a:p>
            <a:r>
              <a:rPr lang="en-US" dirty="0"/>
              <a:t>Used to manage bug reports for products including </a:t>
            </a:r>
            <a:r>
              <a:rPr lang="en-US" dirty="0" err="1"/>
              <a:t>FireFox</a:t>
            </a:r>
            <a:r>
              <a:rPr lang="en-US" dirty="0"/>
              <a:t>, Thunderbird, </a:t>
            </a:r>
            <a:r>
              <a:rPr lang="en-US" dirty="0" err="1"/>
              <a:t>Bugzilla</a:t>
            </a:r>
            <a:r>
              <a:rPr lang="en-US" dirty="0"/>
              <a:t>, and many more</a:t>
            </a:r>
          </a:p>
        </p:txBody>
      </p:sp>
    </p:spTree>
    <p:extLst>
      <p:ext uri="{BB962C8B-B14F-4D97-AF65-F5344CB8AC3E}">
        <p14:creationId xmlns:p14="http://schemas.microsoft.com/office/powerpoint/2010/main" val="193269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4294967295"/>
          </p:nvPr>
        </p:nvSpPr>
        <p:spPr>
          <a:xfrm>
            <a:off x="448573" y="6356350"/>
            <a:ext cx="5658929" cy="365125"/>
          </a:xfrm>
          <a:prstGeom prst="rect">
            <a:avLst/>
          </a:prstGeom>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26</a:t>
            </a:fld>
            <a:endParaRPr lang="en-US"/>
          </a:p>
        </p:txBody>
      </p:sp>
      <p:pic>
        <p:nvPicPr>
          <p:cNvPr id="6" name="Picture 5"/>
          <p:cNvPicPr>
            <a:picLocks noChangeAspect="1"/>
          </p:cNvPicPr>
          <p:nvPr/>
        </p:nvPicPr>
        <p:blipFill>
          <a:blip r:embed="rId3"/>
          <a:stretch>
            <a:fillRect/>
          </a:stretch>
        </p:blipFill>
        <p:spPr>
          <a:xfrm>
            <a:off x="1415480" y="-16190"/>
            <a:ext cx="9361126" cy="6874190"/>
          </a:xfrm>
          <a:prstGeom prst="rect">
            <a:avLst/>
          </a:prstGeom>
        </p:spPr>
      </p:pic>
    </p:spTree>
    <p:extLst>
      <p:ext uri="{BB962C8B-B14F-4D97-AF65-F5344CB8AC3E}">
        <p14:creationId xmlns:p14="http://schemas.microsoft.com/office/powerpoint/2010/main" val="98310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4294967295"/>
          </p:nvPr>
        </p:nvSpPr>
        <p:spPr>
          <a:xfrm>
            <a:off x="448573" y="6356350"/>
            <a:ext cx="5658929" cy="365125"/>
          </a:xfrm>
          <a:prstGeom prst="rect">
            <a:avLst/>
          </a:prstGeom>
        </p:spPr>
        <p:txBody>
          <a:bodyPr/>
          <a:lstStyle/>
          <a:p>
            <a:r>
              <a:rPr lang="en-US" dirty="0"/>
              <a:t>Chapter 8: Software QA and Test Management</a:t>
            </a:r>
          </a:p>
        </p:txBody>
      </p:sp>
      <p:sp>
        <p:nvSpPr>
          <p:cNvPr id="5" name="Slide Number Placeholder 4"/>
          <p:cNvSpPr>
            <a:spLocks noGrp="1"/>
          </p:cNvSpPr>
          <p:nvPr>
            <p:ph type="sldNum" sz="quarter" idx="12"/>
          </p:nvPr>
        </p:nvSpPr>
        <p:spPr/>
        <p:txBody>
          <a:bodyPr/>
          <a:lstStyle/>
          <a:p>
            <a:fld id="{81FF8363-EA71-3B4F-95CE-88CA3C0FA59B}" type="slidenum">
              <a:rPr lang="en-US" smtClean="0"/>
              <a:t>27</a:t>
            </a:fld>
            <a:endParaRPr lang="en-US"/>
          </a:p>
        </p:txBody>
      </p:sp>
      <p:pic>
        <p:nvPicPr>
          <p:cNvPr id="6" name="Picture 5"/>
          <p:cNvPicPr>
            <a:picLocks noChangeAspect="1"/>
          </p:cNvPicPr>
          <p:nvPr/>
        </p:nvPicPr>
        <p:blipFill rotWithShape="1">
          <a:blip r:embed="rId3"/>
          <a:srcRect r="21852" b="19618"/>
          <a:stretch/>
        </p:blipFill>
        <p:spPr>
          <a:xfrm>
            <a:off x="1524000" y="-40390"/>
            <a:ext cx="9144000" cy="6898390"/>
          </a:xfrm>
          <a:prstGeom prst="rect">
            <a:avLst/>
          </a:prstGeom>
        </p:spPr>
      </p:pic>
    </p:spTree>
    <p:extLst>
      <p:ext uri="{BB962C8B-B14F-4D97-AF65-F5344CB8AC3E}">
        <p14:creationId xmlns:p14="http://schemas.microsoft.com/office/powerpoint/2010/main" val="94305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Microsoft’s Experience</a:t>
            </a:r>
          </a:p>
        </p:txBody>
      </p:sp>
      <p:sp>
        <p:nvSpPr>
          <p:cNvPr id="3" name="Content Placeholder 2"/>
          <p:cNvSpPr>
            <a:spLocks noGrp="1"/>
          </p:cNvSpPr>
          <p:nvPr>
            <p:ph idx="1"/>
          </p:nvPr>
        </p:nvSpPr>
        <p:spPr>
          <a:xfrm>
            <a:off x="448573" y="1338943"/>
            <a:ext cx="11369615" cy="4717249"/>
          </a:xfrm>
        </p:spPr>
        <p:txBody>
          <a:bodyPr>
            <a:normAutofit/>
          </a:bodyPr>
          <a:lstStyle/>
          <a:p>
            <a:r>
              <a:rPr lang="en-US" dirty="0"/>
              <a:t>Use of an internal tool to report bugs</a:t>
            </a:r>
          </a:p>
          <a:p>
            <a:pPr lvl="1"/>
            <a:r>
              <a:rPr lang="en-US" dirty="0"/>
              <a:t>Alan Page, in How Microsoft Tests Software, talks about the early days when an Excel Spreadsheet was used </a:t>
            </a:r>
          </a:p>
          <a:p>
            <a:pPr lvl="1"/>
            <a:r>
              <a:rPr lang="en-US" dirty="0"/>
              <a:t>Moved to use custom software that uses a SQL Server database</a:t>
            </a:r>
          </a:p>
          <a:p>
            <a:pPr lvl="1"/>
            <a:r>
              <a:rPr lang="en-US" dirty="0"/>
              <a:t>Today? Possibly a cloud-based system</a:t>
            </a:r>
          </a:p>
          <a:p>
            <a:r>
              <a:rPr lang="en-US" dirty="0"/>
              <a:t>A lot of possible fields that can be filled in</a:t>
            </a:r>
          </a:p>
          <a:p>
            <a:pPr lvl="1"/>
            <a:r>
              <a:rPr lang="en-US" dirty="0"/>
              <a:t>Different product teams choose which fields are to be used. </a:t>
            </a:r>
          </a:p>
          <a:p>
            <a:pPr lvl="1"/>
            <a:r>
              <a:rPr lang="en-US" dirty="0"/>
              <a:t>Core set of fields that need to be entered, e.g. Short description, longer description, product and severity of the bug.</a:t>
            </a:r>
          </a:p>
          <a:p>
            <a:endParaRPr lang="en-US" dirty="0"/>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28</a:t>
            </a:fld>
            <a:endParaRPr lang="en-US"/>
          </a:p>
        </p:txBody>
      </p:sp>
    </p:spTree>
    <p:extLst>
      <p:ext uri="{BB962C8B-B14F-4D97-AF65-F5344CB8AC3E}">
        <p14:creationId xmlns:p14="http://schemas.microsoft.com/office/powerpoint/2010/main" val="140225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a bug report</a:t>
            </a:r>
          </a:p>
        </p:txBody>
      </p:sp>
      <p:sp>
        <p:nvSpPr>
          <p:cNvPr id="3" name="Content Placeholder 2"/>
          <p:cNvSpPr>
            <a:spLocks noGrp="1"/>
          </p:cNvSpPr>
          <p:nvPr>
            <p:ph idx="1"/>
          </p:nvPr>
        </p:nvSpPr>
        <p:spPr>
          <a:xfrm>
            <a:off x="448573" y="1287624"/>
            <a:ext cx="11369615" cy="4768568"/>
          </a:xfrm>
        </p:spPr>
        <p:txBody>
          <a:bodyPr>
            <a:normAutofit fontScale="92500" lnSpcReduction="20000"/>
          </a:bodyPr>
          <a:lstStyle/>
          <a:p>
            <a:r>
              <a:rPr lang="en-US" dirty="0"/>
              <a:t>When a bug is reported, it is evaluated </a:t>
            </a:r>
          </a:p>
          <a:p>
            <a:pPr lvl="1"/>
            <a:r>
              <a:rPr lang="en-US" dirty="0"/>
              <a:t>You might see the term Triage – trying to decide how severe the bug is </a:t>
            </a:r>
          </a:p>
          <a:p>
            <a:r>
              <a:rPr lang="en-US" dirty="0"/>
              <a:t>Do we need more information? </a:t>
            </a:r>
          </a:p>
          <a:p>
            <a:r>
              <a:rPr lang="en-US" dirty="0"/>
              <a:t>Is this a duplicate of an existing bug? </a:t>
            </a:r>
          </a:p>
          <a:p>
            <a:r>
              <a:rPr lang="en-US" dirty="0"/>
              <a:t>Is enough known to fix a bug? </a:t>
            </a:r>
          </a:p>
          <a:p>
            <a:r>
              <a:rPr lang="en-US" dirty="0"/>
              <a:t>Do we need to investigate further?</a:t>
            </a:r>
          </a:p>
          <a:p>
            <a:r>
              <a:rPr lang="en-US" dirty="0"/>
              <a:t>Will this be fixed? </a:t>
            </a:r>
          </a:p>
          <a:p>
            <a:pPr lvl="1"/>
            <a:r>
              <a:rPr lang="en-US" dirty="0"/>
              <a:t>In this release? </a:t>
            </a:r>
          </a:p>
          <a:p>
            <a:pPr lvl="1"/>
            <a:r>
              <a:rPr lang="en-US" dirty="0"/>
              <a:t>In a future release? </a:t>
            </a:r>
          </a:p>
          <a:p>
            <a:r>
              <a:rPr lang="en-US" dirty="0"/>
              <a:t>Do you need advice on how to respond to a bug report – e.g. your management or legal input?</a:t>
            </a:r>
          </a:p>
        </p:txBody>
      </p:sp>
      <p:sp>
        <p:nvSpPr>
          <p:cNvPr id="5" name="Slide Number Placeholder 4"/>
          <p:cNvSpPr>
            <a:spLocks noGrp="1"/>
          </p:cNvSpPr>
          <p:nvPr>
            <p:ph type="sldNum" sz="quarter" idx="12"/>
          </p:nvPr>
        </p:nvSpPr>
        <p:spPr/>
        <p:txBody>
          <a:bodyPr/>
          <a:lstStyle/>
          <a:p>
            <a:fld id="{81FF8363-EA71-3B4F-95CE-88CA3C0FA59B}" type="slidenum">
              <a:rPr lang="en-US" smtClean="0"/>
              <a:t>29</a:t>
            </a:fld>
            <a:endParaRPr lang="en-US"/>
          </a:p>
        </p:txBody>
      </p:sp>
    </p:spTree>
    <p:extLst>
      <p:ext uri="{BB962C8B-B14F-4D97-AF65-F5344CB8AC3E}">
        <p14:creationId xmlns:p14="http://schemas.microsoft.com/office/powerpoint/2010/main" val="126478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8B31B-2735-3E4F-89C0-112A1C274D84}"/>
              </a:ext>
            </a:extLst>
          </p:cNvPr>
          <p:cNvSpPr>
            <a:spLocks noGrp="1"/>
          </p:cNvSpPr>
          <p:nvPr>
            <p:ph idx="1"/>
          </p:nvPr>
        </p:nvSpPr>
        <p:spPr>
          <a:xfrm>
            <a:off x="448573" y="5229225"/>
            <a:ext cx="11369615" cy="826967"/>
          </a:xfrm>
        </p:spPr>
        <p:txBody>
          <a:bodyPr>
            <a:normAutofit/>
          </a:bodyPr>
          <a:lstStyle/>
          <a:p>
            <a:pPr marL="0" indent="0">
              <a:lnSpc>
                <a:spcPct val="120000"/>
              </a:lnSpc>
              <a:buNone/>
            </a:pPr>
            <a:r>
              <a:rPr lang="en-GB" sz="1800" dirty="0"/>
              <a:t>[1] Royce, W. (1970) Managing the Development of Large Software Systems. Proceedings of IEEE WESCON 26 (August): 1–9 (Online) </a:t>
            </a:r>
            <a:r>
              <a:rPr lang="en-GB" sz="1800" dirty="0">
                <a:hlinkClick r:id="rId3"/>
              </a:rPr>
              <a:t>http://www-scf.usc.edu/~csci201/lectures/Lecture11/royce1970.pdf</a:t>
            </a:r>
            <a:r>
              <a:rPr lang="en-GB" sz="1800" dirty="0"/>
              <a:t> (Accessed 2018-09-19).</a:t>
            </a:r>
          </a:p>
        </p:txBody>
      </p:sp>
      <p:sp>
        <p:nvSpPr>
          <p:cNvPr id="5" name="Slide Number Placeholder 4">
            <a:extLst>
              <a:ext uri="{FF2B5EF4-FFF2-40B4-BE49-F238E27FC236}">
                <a16:creationId xmlns:a16="http://schemas.microsoft.com/office/drawing/2014/main" id="{51AD6745-772F-8047-8AAD-6EA5E2FE7C0B}"/>
              </a:ext>
            </a:extLst>
          </p:cNvPr>
          <p:cNvSpPr>
            <a:spLocks noGrp="1"/>
          </p:cNvSpPr>
          <p:nvPr>
            <p:ph type="sldNum" sz="quarter" idx="12"/>
          </p:nvPr>
        </p:nvSpPr>
        <p:spPr/>
        <p:txBody>
          <a:bodyPr/>
          <a:lstStyle/>
          <a:p>
            <a:fld id="{D90AFF93-45AE-CC4D-A56A-612CB3C1AB5C}" type="slidenum">
              <a:rPr lang="en-US" smtClean="0"/>
              <a:t>3</a:t>
            </a:fld>
            <a:endParaRPr lang="en-US"/>
          </a:p>
        </p:txBody>
      </p:sp>
      <p:sp>
        <p:nvSpPr>
          <p:cNvPr id="6" name="TextBox 5">
            <a:extLst>
              <a:ext uri="{FF2B5EF4-FFF2-40B4-BE49-F238E27FC236}">
                <a16:creationId xmlns:a16="http://schemas.microsoft.com/office/drawing/2014/main" id="{55ED739D-7A1B-CF47-89F3-812E7A344757}"/>
              </a:ext>
            </a:extLst>
          </p:cNvPr>
          <p:cNvSpPr txBox="1"/>
          <p:nvPr/>
        </p:nvSpPr>
        <p:spPr>
          <a:xfrm>
            <a:off x="334273" y="257176"/>
            <a:ext cx="11638652" cy="1384995"/>
          </a:xfrm>
          <a:prstGeom prst="rect">
            <a:avLst/>
          </a:prstGeom>
          <a:noFill/>
        </p:spPr>
        <p:txBody>
          <a:bodyPr wrap="square" rtlCol="0">
            <a:spAutoFit/>
          </a:bodyPr>
          <a:lstStyle/>
          <a:p>
            <a:r>
              <a:rPr lang="en-GB" sz="2800" dirty="0"/>
              <a:t>"There are two essential steps common to all computer program developments, regardless of size or complexity. There is first an analysis step, followed second by a coding step, as depicted in Figure1.” [1] </a:t>
            </a:r>
          </a:p>
        </p:txBody>
      </p:sp>
      <p:pic>
        <p:nvPicPr>
          <p:cNvPr id="7" name="Picture 6">
            <a:extLst>
              <a:ext uri="{FF2B5EF4-FFF2-40B4-BE49-F238E27FC236}">
                <a16:creationId xmlns:a16="http://schemas.microsoft.com/office/drawing/2014/main" id="{42C9A286-8029-604E-BF99-3B8916FB3AFC}"/>
              </a:ext>
            </a:extLst>
          </p:cNvPr>
          <p:cNvPicPr>
            <a:picLocks noChangeAspect="1"/>
          </p:cNvPicPr>
          <p:nvPr/>
        </p:nvPicPr>
        <p:blipFill>
          <a:blip r:embed="rId4"/>
          <a:stretch>
            <a:fillRect/>
          </a:stretch>
        </p:blipFill>
        <p:spPr>
          <a:xfrm>
            <a:off x="2549914" y="1906507"/>
            <a:ext cx="7115175" cy="3022560"/>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墨迹 1">
                <a:extLst>
                  <a:ext uri="{FF2B5EF4-FFF2-40B4-BE49-F238E27FC236}">
                    <a16:creationId xmlns:a16="http://schemas.microsoft.com/office/drawing/2014/main" id="{31B2A9E2-3D87-4AF6-8D29-2B6BB190792E}"/>
                  </a:ext>
                </a:extLst>
              </p14:cNvPr>
              <p14:cNvContentPartPr/>
              <p14:nvPr/>
            </p14:nvContentPartPr>
            <p14:xfrm>
              <a:off x="4461480" y="2805840"/>
              <a:ext cx="3056040" cy="1272600"/>
            </p14:xfrm>
          </p:contentPart>
        </mc:Choice>
        <mc:Fallback>
          <p:pic>
            <p:nvPicPr>
              <p:cNvPr id="2" name="墨迹 1">
                <a:extLst>
                  <a:ext uri="{FF2B5EF4-FFF2-40B4-BE49-F238E27FC236}">
                    <a16:creationId xmlns:a16="http://schemas.microsoft.com/office/drawing/2014/main" id="{31B2A9E2-3D87-4AF6-8D29-2B6BB190792E}"/>
                  </a:ext>
                </a:extLst>
              </p:cNvPr>
              <p:cNvPicPr/>
              <p:nvPr/>
            </p:nvPicPr>
            <p:blipFill>
              <a:blip r:embed="rId6"/>
              <a:stretch>
                <a:fillRect/>
              </a:stretch>
            </p:blipFill>
            <p:spPr>
              <a:xfrm>
                <a:off x="4452120" y="2796480"/>
                <a:ext cx="3074760" cy="1291320"/>
              </a:xfrm>
              <a:prstGeom prst="rect">
                <a:avLst/>
              </a:prstGeom>
            </p:spPr>
          </p:pic>
        </mc:Fallback>
      </mc:AlternateContent>
    </p:spTree>
    <p:extLst>
      <p:ext uri="{BB962C8B-B14F-4D97-AF65-F5344CB8AC3E}">
        <p14:creationId xmlns:p14="http://schemas.microsoft.com/office/powerpoint/2010/main" val="45298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313612"/>
            <a:ext cx="10353615" cy="1143000"/>
          </a:xfrm>
        </p:spPr>
        <p:txBody>
          <a:bodyPr>
            <a:normAutofit/>
          </a:bodyPr>
          <a:lstStyle/>
          <a:p>
            <a:r>
              <a:rPr lang="en-US" dirty="0"/>
              <a:t>Question about duplicate bug reports? </a:t>
            </a:r>
          </a:p>
        </p:txBody>
      </p:sp>
      <p:sp>
        <p:nvSpPr>
          <p:cNvPr id="3" name="Content Placeholder 2"/>
          <p:cNvSpPr>
            <a:spLocks noGrp="1"/>
          </p:cNvSpPr>
          <p:nvPr>
            <p:ph idx="1"/>
          </p:nvPr>
        </p:nvSpPr>
        <p:spPr>
          <a:xfrm>
            <a:off x="448573" y="1700808"/>
            <a:ext cx="11419966" cy="3755504"/>
          </a:xfrm>
        </p:spPr>
        <p:txBody>
          <a:bodyPr>
            <a:normAutofit/>
          </a:bodyPr>
          <a:lstStyle/>
          <a:p>
            <a:pPr marL="0" indent="0" algn="ctr">
              <a:buNone/>
            </a:pPr>
            <a:r>
              <a:rPr lang="en-US" dirty="0"/>
              <a:t>Your manager has said that he doesn’t want to see his team of testers creating bug reports for issues that have already been found. </a:t>
            </a:r>
          </a:p>
          <a:p>
            <a:pPr marL="0" indent="0" algn="ctr">
              <a:buNone/>
            </a:pPr>
            <a:endParaRPr lang="en-US" dirty="0"/>
          </a:p>
          <a:p>
            <a:pPr marL="0" indent="0" algn="ctr">
              <a:buNone/>
            </a:pPr>
            <a:r>
              <a:rPr lang="en-US" dirty="0"/>
              <a:t>Is that a good idea? </a:t>
            </a:r>
          </a:p>
          <a:p>
            <a:pPr marL="0" indent="0" algn="ctr">
              <a:buNone/>
            </a:pPr>
            <a:endParaRPr lang="en-US" dirty="0"/>
          </a:p>
          <a:p>
            <a:pPr marL="0" indent="0" algn="ctr">
              <a:buNone/>
            </a:pPr>
            <a:r>
              <a:rPr lang="en-US" dirty="0"/>
              <a:t>Answer Yes or No. </a:t>
            </a:r>
          </a:p>
        </p:txBody>
      </p:sp>
      <p:sp>
        <p:nvSpPr>
          <p:cNvPr id="5" name="Slide Number Placeholder 4"/>
          <p:cNvSpPr>
            <a:spLocks noGrp="1"/>
          </p:cNvSpPr>
          <p:nvPr>
            <p:ph type="sldNum" sz="quarter" idx="12"/>
          </p:nvPr>
        </p:nvSpPr>
        <p:spPr/>
        <p:txBody>
          <a:bodyPr/>
          <a:lstStyle/>
          <a:p>
            <a:fld id="{81FF8363-EA71-3B4F-95CE-88CA3C0FA59B}" type="slidenum">
              <a:rPr lang="en-US" smtClean="0"/>
              <a:t>30</a:t>
            </a:fld>
            <a:endParaRPr 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43A6BDAE-E0AE-4971-9F4A-2B1203814DFB}"/>
                  </a:ext>
                </a:extLst>
              </p14:cNvPr>
              <p14:cNvContentPartPr/>
              <p14:nvPr/>
            </p14:nvContentPartPr>
            <p14:xfrm>
              <a:off x="4469040" y="4345560"/>
              <a:ext cx="2652120" cy="1320120"/>
            </p14:xfrm>
          </p:contentPart>
        </mc:Choice>
        <mc:Fallback>
          <p:pic>
            <p:nvPicPr>
              <p:cNvPr id="4" name="墨迹 3">
                <a:extLst>
                  <a:ext uri="{FF2B5EF4-FFF2-40B4-BE49-F238E27FC236}">
                    <a16:creationId xmlns:a16="http://schemas.microsoft.com/office/drawing/2014/main" id="{43A6BDAE-E0AE-4971-9F4A-2B1203814DFB}"/>
                  </a:ext>
                </a:extLst>
              </p:cNvPr>
              <p:cNvPicPr/>
              <p:nvPr/>
            </p:nvPicPr>
            <p:blipFill>
              <a:blip r:embed="rId4"/>
              <a:stretch>
                <a:fillRect/>
              </a:stretch>
            </p:blipFill>
            <p:spPr>
              <a:xfrm>
                <a:off x="4459680" y="4336200"/>
                <a:ext cx="2670840" cy="1338840"/>
              </a:xfrm>
              <a:prstGeom prst="rect">
                <a:avLst/>
              </a:prstGeom>
            </p:spPr>
          </p:pic>
        </mc:Fallback>
      </mc:AlternateContent>
    </p:spTree>
    <p:custDataLst>
      <p:tags r:id="rId1"/>
    </p:custDataLst>
    <p:extLst>
      <p:ext uri="{BB962C8B-B14F-4D97-AF65-F5344CB8AC3E}">
        <p14:creationId xmlns:p14="http://schemas.microsoft.com/office/powerpoint/2010/main" val="504163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BAC9-C6D7-F344-B751-9AFD5857F1C6}"/>
              </a:ext>
            </a:extLst>
          </p:cNvPr>
          <p:cNvSpPr>
            <a:spLocks noGrp="1"/>
          </p:cNvSpPr>
          <p:nvPr>
            <p:ph type="title"/>
          </p:nvPr>
        </p:nvSpPr>
        <p:spPr/>
        <p:txBody>
          <a:bodyPr/>
          <a:lstStyle/>
          <a:p>
            <a:r>
              <a:rPr lang="en-GB" dirty="0"/>
              <a:t>Test Teams</a:t>
            </a:r>
          </a:p>
        </p:txBody>
      </p:sp>
      <p:sp>
        <p:nvSpPr>
          <p:cNvPr id="3" name="Content Placeholder 2">
            <a:extLst>
              <a:ext uri="{FF2B5EF4-FFF2-40B4-BE49-F238E27FC236}">
                <a16:creationId xmlns:a16="http://schemas.microsoft.com/office/drawing/2014/main" id="{10AFF367-A63F-E44F-8259-75BCA4EF2CC7}"/>
              </a:ext>
            </a:extLst>
          </p:cNvPr>
          <p:cNvSpPr>
            <a:spLocks noGrp="1"/>
          </p:cNvSpPr>
          <p:nvPr>
            <p:ph idx="1"/>
          </p:nvPr>
        </p:nvSpPr>
        <p:spPr>
          <a:xfrm>
            <a:off x="448573" y="1399592"/>
            <a:ext cx="11369615" cy="4656600"/>
          </a:xfrm>
        </p:spPr>
        <p:txBody>
          <a:bodyPr/>
          <a:lstStyle/>
          <a:p>
            <a:r>
              <a:rPr lang="en-GB" dirty="0"/>
              <a:t>Have a look at a description of possible test teams on Bb. </a:t>
            </a:r>
          </a:p>
          <a:p>
            <a:r>
              <a:rPr lang="en-GB" dirty="0"/>
              <a:t>Is it a good idea for developers to be responsible for testing the software? </a:t>
            </a:r>
          </a:p>
          <a:p>
            <a:pPr lvl="1"/>
            <a:r>
              <a:rPr lang="en-GB" dirty="0"/>
              <a:t>Why or why not?</a:t>
            </a:r>
          </a:p>
          <a:p>
            <a:r>
              <a:rPr lang="en-GB" dirty="0"/>
              <a:t>Think about the other options listed.</a:t>
            </a:r>
          </a:p>
        </p:txBody>
      </p:sp>
      <p:sp>
        <p:nvSpPr>
          <p:cNvPr id="5" name="Slide Number Placeholder 4">
            <a:extLst>
              <a:ext uri="{FF2B5EF4-FFF2-40B4-BE49-F238E27FC236}">
                <a16:creationId xmlns:a16="http://schemas.microsoft.com/office/drawing/2014/main" id="{E1EE8233-A487-274C-BAE7-048076A15028}"/>
              </a:ext>
            </a:extLst>
          </p:cNvPr>
          <p:cNvSpPr>
            <a:spLocks noGrp="1"/>
          </p:cNvSpPr>
          <p:nvPr>
            <p:ph type="sldNum" sz="quarter" idx="12"/>
          </p:nvPr>
        </p:nvSpPr>
        <p:spPr/>
        <p:txBody>
          <a:bodyPr/>
          <a:lstStyle/>
          <a:p>
            <a:fld id="{D90AFF93-45AE-CC4D-A56A-612CB3C1AB5C}" type="slidenum">
              <a:rPr lang="en-US" smtClean="0"/>
              <a:t>31</a:t>
            </a:fld>
            <a:endParaRPr 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F27CCB2F-4A15-40F6-8593-38083311B2FD}"/>
                  </a:ext>
                </a:extLst>
              </p14:cNvPr>
              <p14:cNvContentPartPr/>
              <p14:nvPr/>
            </p14:nvContentPartPr>
            <p14:xfrm>
              <a:off x="668160" y="1328040"/>
              <a:ext cx="3457080" cy="3078720"/>
            </p14:xfrm>
          </p:contentPart>
        </mc:Choice>
        <mc:Fallback>
          <p:pic>
            <p:nvPicPr>
              <p:cNvPr id="4" name="墨迹 3">
                <a:extLst>
                  <a:ext uri="{FF2B5EF4-FFF2-40B4-BE49-F238E27FC236}">
                    <a16:creationId xmlns:a16="http://schemas.microsoft.com/office/drawing/2014/main" id="{F27CCB2F-4A15-40F6-8593-38083311B2FD}"/>
                  </a:ext>
                </a:extLst>
              </p:cNvPr>
              <p:cNvPicPr/>
              <p:nvPr/>
            </p:nvPicPr>
            <p:blipFill>
              <a:blip r:embed="rId4"/>
              <a:stretch>
                <a:fillRect/>
              </a:stretch>
            </p:blipFill>
            <p:spPr>
              <a:xfrm>
                <a:off x="658800" y="1318680"/>
                <a:ext cx="3475800" cy="3097440"/>
              </a:xfrm>
              <a:prstGeom prst="rect">
                <a:avLst/>
              </a:prstGeom>
            </p:spPr>
          </p:pic>
        </mc:Fallback>
      </mc:AlternateContent>
    </p:spTree>
    <p:extLst>
      <p:ext uri="{BB962C8B-B14F-4D97-AF65-F5344CB8AC3E}">
        <p14:creationId xmlns:p14="http://schemas.microsoft.com/office/powerpoint/2010/main" val="4234911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a:t>
            </a:r>
          </a:p>
        </p:txBody>
      </p:sp>
      <p:sp>
        <p:nvSpPr>
          <p:cNvPr id="7" name="Content Placeholder 6"/>
          <p:cNvSpPr>
            <a:spLocks noGrp="1"/>
          </p:cNvSpPr>
          <p:nvPr>
            <p:ph idx="1"/>
          </p:nvPr>
        </p:nvSpPr>
        <p:spPr/>
        <p:txBody>
          <a:bodyPr/>
          <a:lstStyle/>
          <a:p>
            <a:r>
              <a:rPr lang="en-US" dirty="0"/>
              <a:t>Software Methodologies and Risk</a:t>
            </a:r>
          </a:p>
          <a:p>
            <a:r>
              <a:rPr lang="en-US" dirty="0"/>
              <a:t>Quality Assurance and Quality Control </a:t>
            </a:r>
          </a:p>
          <a:p>
            <a:r>
              <a:rPr lang="en-US" dirty="0"/>
              <a:t>Test Metrics</a:t>
            </a:r>
          </a:p>
          <a:p>
            <a:r>
              <a:rPr lang="en-US" dirty="0"/>
              <a:t>Test Planning and Test Case Recording</a:t>
            </a:r>
          </a:p>
          <a:p>
            <a:r>
              <a:rPr lang="en-US" dirty="0"/>
              <a:t>Bug Reporting </a:t>
            </a:r>
          </a:p>
          <a:p>
            <a:r>
              <a:rPr lang="en-US" dirty="0"/>
              <a:t>Test teams</a:t>
            </a:r>
          </a:p>
        </p:txBody>
      </p:sp>
      <p:sp>
        <p:nvSpPr>
          <p:cNvPr id="5" name="Slide Number Placeholder 4"/>
          <p:cNvSpPr>
            <a:spLocks noGrp="1"/>
          </p:cNvSpPr>
          <p:nvPr>
            <p:ph type="sldNum" sz="quarter" idx="12"/>
          </p:nvPr>
        </p:nvSpPr>
        <p:spPr/>
        <p:txBody>
          <a:bodyPr/>
          <a:lstStyle/>
          <a:p>
            <a:fld id="{81FF8363-EA71-3B4F-95CE-88CA3C0FA59B}" type="slidenum">
              <a:rPr lang="en-US" smtClean="0"/>
              <a:t>32</a:t>
            </a:fld>
            <a:endParaRPr lang="en-US"/>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AA52F1D0-D947-4AD3-8C84-D65433E883AD}"/>
                  </a:ext>
                </a:extLst>
              </p14:cNvPr>
              <p14:cNvContentPartPr/>
              <p14:nvPr/>
            </p14:nvContentPartPr>
            <p14:xfrm>
              <a:off x="62280" y="2826000"/>
              <a:ext cx="8530920" cy="2046960"/>
            </p14:xfrm>
          </p:contentPart>
        </mc:Choice>
        <mc:Fallback>
          <p:pic>
            <p:nvPicPr>
              <p:cNvPr id="2" name="墨迹 1">
                <a:extLst>
                  <a:ext uri="{FF2B5EF4-FFF2-40B4-BE49-F238E27FC236}">
                    <a16:creationId xmlns:a16="http://schemas.microsoft.com/office/drawing/2014/main" id="{AA52F1D0-D947-4AD3-8C84-D65433E883AD}"/>
                  </a:ext>
                </a:extLst>
              </p:cNvPr>
              <p:cNvPicPr/>
              <p:nvPr/>
            </p:nvPicPr>
            <p:blipFill>
              <a:blip r:embed="rId4"/>
              <a:stretch>
                <a:fillRect/>
              </a:stretch>
            </p:blipFill>
            <p:spPr>
              <a:xfrm>
                <a:off x="52920" y="2816640"/>
                <a:ext cx="8549640" cy="2065680"/>
              </a:xfrm>
              <a:prstGeom prst="rect">
                <a:avLst/>
              </a:prstGeom>
            </p:spPr>
          </p:pic>
        </mc:Fallback>
      </mc:AlternateContent>
    </p:spTree>
    <p:extLst>
      <p:ext uri="{BB962C8B-B14F-4D97-AF65-F5344CB8AC3E}">
        <p14:creationId xmlns:p14="http://schemas.microsoft.com/office/powerpoint/2010/main" val="1929273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Any Questions?</a:t>
            </a:r>
          </a:p>
        </p:txBody>
      </p:sp>
      <p:sp>
        <p:nvSpPr>
          <p:cNvPr id="7" name="Subtitle 6"/>
          <p:cNvSpPr>
            <a:spLocks noGrp="1"/>
          </p:cNvSpPr>
          <p:nvPr>
            <p:ph type="subTitle" idx="1"/>
          </p:nvPr>
        </p:nvSpPr>
        <p:spPr/>
        <p:txBody>
          <a:bodyPr/>
          <a:lstStyle/>
          <a:p>
            <a:endParaRPr lang="en-US"/>
          </a:p>
        </p:txBody>
      </p:sp>
      <p:sp>
        <p:nvSpPr>
          <p:cNvPr id="5" name="Slide Number Placeholder 4"/>
          <p:cNvSpPr>
            <a:spLocks noGrp="1"/>
          </p:cNvSpPr>
          <p:nvPr>
            <p:ph type="sldNum" sz="quarter" idx="12"/>
          </p:nvPr>
        </p:nvSpPr>
        <p:spPr/>
        <p:txBody>
          <a:bodyPr/>
          <a:lstStyle/>
          <a:p>
            <a:fld id="{81FF8363-EA71-3B4F-95CE-88CA3C0FA59B}" type="slidenum">
              <a:rPr lang="en-US" smtClean="0"/>
              <a:t>33</a:t>
            </a:fld>
            <a:endParaRPr lang="en-US"/>
          </a:p>
        </p:txBody>
      </p:sp>
    </p:spTree>
    <p:extLst>
      <p:ext uri="{BB962C8B-B14F-4D97-AF65-F5344CB8AC3E}">
        <p14:creationId xmlns:p14="http://schemas.microsoft.com/office/powerpoint/2010/main" val="45249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BE07-5099-3649-BC53-985975CEAE78}"/>
              </a:ext>
            </a:extLst>
          </p:cNvPr>
          <p:cNvSpPr>
            <a:spLocks noGrp="1"/>
          </p:cNvSpPr>
          <p:nvPr>
            <p:ph type="title"/>
          </p:nvPr>
        </p:nvSpPr>
        <p:spPr/>
        <p:txBody>
          <a:bodyPr/>
          <a:lstStyle/>
          <a:p>
            <a:r>
              <a:rPr lang="en-GB" dirty="0"/>
              <a:t>Steps in Software Development</a:t>
            </a:r>
          </a:p>
        </p:txBody>
      </p:sp>
      <p:sp>
        <p:nvSpPr>
          <p:cNvPr id="3" name="Content Placeholder 2">
            <a:extLst>
              <a:ext uri="{FF2B5EF4-FFF2-40B4-BE49-F238E27FC236}">
                <a16:creationId xmlns:a16="http://schemas.microsoft.com/office/drawing/2014/main" id="{AC242574-BA43-3D40-87F6-8FAE44CEA040}"/>
              </a:ext>
            </a:extLst>
          </p:cNvPr>
          <p:cNvSpPr>
            <a:spLocks noGrp="1"/>
          </p:cNvSpPr>
          <p:nvPr>
            <p:ph idx="1"/>
          </p:nvPr>
        </p:nvSpPr>
        <p:spPr/>
        <p:txBody>
          <a:bodyPr/>
          <a:lstStyle/>
          <a:p>
            <a:r>
              <a:rPr lang="en-GB" dirty="0"/>
              <a:t>Winston Royce said that there are more steps necessary for building a software system.</a:t>
            </a:r>
          </a:p>
          <a:p>
            <a:endParaRPr lang="en-GB" dirty="0"/>
          </a:p>
          <a:p>
            <a:r>
              <a:rPr lang="en-GB" dirty="0"/>
              <a:t>What steps (stages) are needed to build software systems? </a:t>
            </a:r>
          </a:p>
        </p:txBody>
      </p:sp>
      <p:sp>
        <p:nvSpPr>
          <p:cNvPr id="5" name="Slide Number Placeholder 4">
            <a:extLst>
              <a:ext uri="{FF2B5EF4-FFF2-40B4-BE49-F238E27FC236}">
                <a16:creationId xmlns:a16="http://schemas.microsoft.com/office/drawing/2014/main" id="{B663EC60-835C-904E-910E-F786407EB35A}"/>
              </a:ext>
            </a:extLst>
          </p:cNvPr>
          <p:cNvSpPr>
            <a:spLocks noGrp="1"/>
          </p:cNvSpPr>
          <p:nvPr>
            <p:ph type="sldNum" sz="quarter" idx="12"/>
          </p:nvPr>
        </p:nvSpPr>
        <p:spPr/>
        <p:txBody>
          <a:bodyPr/>
          <a:lstStyle/>
          <a:p>
            <a:fld id="{D90AFF93-45AE-CC4D-A56A-612CB3C1AB5C}" type="slidenum">
              <a:rPr lang="en-US" smtClean="0"/>
              <a:t>4</a:t>
            </a:fld>
            <a:endParaRPr 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3CF399A8-FB14-4610-9EB7-74E7621CB360}"/>
                  </a:ext>
                </a:extLst>
              </p14:cNvPr>
              <p14:cNvContentPartPr/>
              <p14:nvPr/>
            </p14:nvContentPartPr>
            <p14:xfrm>
              <a:off x="1033920" y="2054880"/>
              <a:ext cx="8496360" cy="583920"/>
            </p14:xfrm>
          </p:contentPart>
        </mc:Choice>
        <mc:Fallback>
          <p:pic>
            <p:nvPicPr>
              <p:cNvPr id="4" name="墨迹 3">
                <a:extLst>
                  <a:ext uri="{FF2B5EF4-FFF2-40B4-BE49-F238E27FC236}">
                    <a16:creationId xmlns:a16="http://schemas.microsoft.com/office/drawing/2014/main" id="{3CF399A8-FB14-4610-9EB7-74E7621CB360}"/>
                  </a:ext>
                </a:extLst>
              </p:cNvPr>
              <p:cNvPicPr/>
              <p:nvPr/>
            </p:nvPicPr>
            <p:blipFill>
              <a:blip r:embed="rId4"/>
              <a:stretch>
                <a:fillRect/>
              </a:stretch>
            </p:blipFill>
            <p:spPr>
              <a:xfrm>
                <a:off x="1024560" y="2045520"/>
                <a:ext cx="8515080" cy="602640"/>
              </a:xfrm>
              <a:prstGeom prst="rect">
                <a:avLst/>
              </a:prstGeom>
            </p:spPr>
          </p:pic>
        </mc:Fallback>
      </mc:AlternateContent>
    </p:spTree>
    <p:extLst>
      <p:ext uri="{BB962C8B-B14F-4D97-AF65-F5344CB8AC3E}">
        <p14:creationId xmlns:p14="http://schemas.microsoft.com/office/powerpoint/2010/main" val="162551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FB9C-4D57-D146-BC9E-E3B66D8E2D8E}"/>
              </a:ext>
            </a:extLst>
          </p:cNvPr>
          <p:cNvSpPr>
            <a:spLocks noGrp="1"/>
          </p:cNvSpPr>
          <p:nvPr>
            <p:ph type="title"/>
          </p:nvPr>
        </p:nvSpPr>
        <p:spPr/>
        <p:txBody>
          <a:bodyPr/>
          <a:lstStyle/>
          <a:p>
            <a:r>
              <a:rPr lang="en-GB" dirty="0"/>
              <a:t>Software Development Methodology</a:t>
            </a:r>
          </a:p>
        </p:txBody>
      </p:sp>
      <p:sp>
        <p:nvSpPr>
          <p:cNvPr id="3" name="Content Placeholder 2">
            <a:extLst>
              <a:ext uri="{FF2B5EF4-FFF2-40B4-BE49-F238E27FC236}">
                <a16:creationId xmlns:a16="http://schemas.microsoft.com/office/drawing/2014/main" id="{B52D70B0-FFD8-0A42-8E76-255A5489BF5E}"/>
              </a:ext>
            </a:extLst>
          </p:cNvPr>
          <p:cNvSpPr>
            <a:spLocks noGrp="1"/>
          </p:cNvSpPr>
          <p:nvPr>
            <p:ph idx="1"/>
          </p:nvPr>
        </p:nvSpPr>
        <p:spPr>
          <a:xfrm>
            <a:off x="448573" y="1441663"/>
            <a:ext cx="11369615" cy="4351338"/>
          </a:xfrm>
        </p:spPr>
        <p:txBody>
          <a:bodyPr/>
          <a:lstStyle/>
          <a:p>
            <a:r>
              <a:rPr lang="en-GB" dirty="0"/>
              <a:t>There are several different ways to build software. </a:t>
            </a:r>
          </a:p>
          <a:p>
            <a:pPr lvl="1"/>
            <a:r>
              <a:rPr lang="en-GB" dirty="0"/>
              <a:t>Waterfall</a:t>
            </a:r>
          </a:p>
          <a:p>
            <a:pPr lvl="1"/>
            <a:r>
              <a:rPr lang="en-GB" dirty="0"/>
              <a:t>Spiral</a:t>
            </a:r>
          </a:p>
          <a:p>
            <a:pPr lvl="1"/>
            <a:r>
              <a:rPr lang="en-GB" dirty="0"/>
              <a:t>Incremental</a:t>
            </a:r>
          </a:p>
          <a:p>
            <a:pPr lvl="1"/>
            <a:r>
              <a:rPr lang="en-GB" dirty="0"/>
              <a:t>Rapid Prototyping</a:t>
            </a:r>
          </a:p>
          <a:p>
            <a:pPr lvl="1"/>
            <a:r>
              <a:rPr lang="en-GB" dirty="0"/>
              <a:t>Agile </a:t>
            </a:r>
          </a:p>
          <a:p>
            <a:pPr lvl="2"/>
            <a:r>
              <a:rPr lang="en-GB" dirty="0"/>
              <a:t>well, this is really lots of different approaches. Which ones do you know?</a:t>
            </a:r>
          </a:p>
          <a:p>
            <a:endParaRPr lang="en-GB" dirty="0"/>
          </a:p>
          <a:p>
            <a:r>
              <a:rPr lang="en-GB" dirty="0"/>
              <a:t>Why do we talk about methodologies?</a:t>
            </a:r>
          </a:p>
        </p:txBody>
      </p:sp>
      <p:sp>
        <p:nvSpPr>
          <p:cNvPr id="5" name="Slide Number Placeholder 4">
            <a:extLst>
              <a:ext uri="{FF2B5EF4-FFF2-40B4-BE49-F238E27FC236}">
                <a16:creationId xmlns:a16="http://schemas.microsoft.com/office/drawing/2014/main" id="{033A3E09-13A5-C546-95DF-E5963C1B7CE5}"/>
              </a:ext>
            </a:extLst>
          </p:cNvPr>
          <p:cNvSpPr>
            <a:spLocks noGrp="1"/>
          </p:cNvSpPr>
          <p:nvPr>
            <p:ph type="sldNum" sz="quarter" idx="12"/>
          </p:nvPr>
        </p:nvSpPr>
        <p:spPr/>
        <p:txBody>
          <a:bodyPr/>
          <a:lstStyle/>
          <a:p>
            <a:fld id="{D90AFF93-45AE-CC4D-A56A-612CB3C1AB5C}" type="slidenum">
              <a:rPr lang="en-US" smtClean="0"/>
              <a:t>5</a:t>
            </a:fld>
            <a:endParaRPr 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8A369BC8-228A-4C70-AB69-5E629AEB226A}"/>
                  </a:ext>
                </a:extLst>
              </p14:cNvPr>
              <p14:cNvContentPartPr/>
              <p14:nvPr/>
            </p14:nvContentPartPr>
            <p14:xfrm>
              <a:off x="0" y="1832400"/>
              <a:ext cx="7088400" cy="4362480"/>
            </p14:xfrm>
          </p:contentPart>
        </mc:Choice>
        <mc:Fallback>
          <p:pic>
            <p:nvPicPr>
              <p:cNvPr id="4" name="墨迹 3">
                <a:extLst>
                  <a:ext uri="{FF2B5EF4-FFF2-40B4-BE49-F238E27FC236}">
                    <a16:creationId xmlns:a16="http://schemas.microsoft.com/office/drawing/2014/main" id="{8A369BC8-228A-4C70-AB69-5E629AEB226A}"/>
                  </a:ext>
                </a:extLst>
              </p:cNvPr>
              <p:cNvPicPr/>
              <p:nvPr/>
            </p:nvPicPr>
            <p:blipFill>
              <a:blip r:embed="rId4"/>
              <a:stretch>
                <a:fillRect/>
              </a:stretch>
            </p:blipFill>
            <p:spPr>
              <a:xfrm>
                <a:off x="-9360" y="1823040"/>
                <a:ext cx="7107120" cy="4381200"/>
              </a:xfrm>
              <a:prstGeom prst="rect">
                <a:avLst/>
              </a:prstGeom>
            </p:spPr>
          </p:pic>
        </mc:Fallback>
      </mc:AlternateContent>
    </p:spTree>
    <p:extLst>
      <p:ext uri="{BB962C8B-B14F-4D97-AF65-F5344CB8AC3E}">
        <p14:creationId xmlns:p14="http://schemas.microsoft.com/office/powerpoint/2010/main" val="25093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do we test software?</a:t>
            </a:r>
          </a:p>
        </p:txBody>
      </p:sp>
      <p:sp>
        <p:nvSpPr>
          <p:cNvPr id="7" name="Content Placeholder 6"/>
          <p:cNvSpPr>
            <a:spLocks noGrp="1"/>
          </p:cNvSpPr>
          <p:nvPr>
            <p:ph idx="1"/>
          </p:nvPr>
        </p:nvSpPr>
        <p:spPr>
          <a:xfrm>
            <a:off x="448573" y="1418253"/>
            <a:ext cx="11369615" cy="4637939"/>
          </a:xfrm>
        </p:spPr>
        <p:txBody>
          <a:bodyPr/>
          <a:lstStyle/>
          <a:p>
            <a:pPr>
              <a:defRPr/>
            </a:pPr>
            <a:r>
              <a:rPr lang="en-US" dirty="0"/>
              <a:t>The purpose is to find errors. Why do we do that?</a:t>
            </a:r>
          </a:p>
          <a:p>
            <a:pPr>
              <a:defRPr/>
            </a:pPr>
            <a:endParaRPr lang="en-US" dirty="0"/>
          </a:p>
          <a:p>
            <a:pPr>
              <a:defRPr/>
            </a:pPr>
            <a:r>
              <a:rPr lang="en-US" dirty="0"/>
              <a:t>To have confidence that the system meets its requirements?</a:t>
            </a:r>
          </a:p>
          <a:p>
            <a:pPr lvl="1">
              <a:defRPr/>
            </a:pPr>
            <a:r>
              <a:rPr lang="en-US" dirty="0"/>
              <a:t>Customer satisfaction – meeting their business needs</a:t>
            </a:r>
          </a:p>
          <a:p>
            <a:pPr lvl="1">
              <a:defRPr/>
            </a:pPr>
            <a:r>
              <a:rPr lang="en-US" dirty="0"/>
              <a:t>Developer satisfaction – customer sign-off (getting paid)</a:t>
            </a:r>
          </a:p>
          <a:p>
            <a:pPr>
              <a:defRPr/>
            </a:pPr>
            <a:r>
              <a:rPr lang="en-US" dirty="0"/>
              <a:t>To produce a high-quality product?</a:t>
            </a:r>
          </a:p>
          <a:p>
            <a:pPr lvl="1">
              <a:defRPr/>
            </a:pPr>
            <a:r>
              <a:rPr lang="en-US" dirty="0"/>
              <a:t>What is Quality?</a:t>
            </a:r>
          </a:p>
          <a:p>
            <a:pPr lvl="1">
              <a:defRPr/>
            </a:pPr>
            <a:endParaRPr lang="en-US" dirty="0"/>
          </a:p>
          <a:p>
            <a:pPr>
              <a:defRPr/>
            </a:pPr>
            <a:r>
              <a:rPr lang="en-US" dirty="0"/>
              <a:t>To reduce (minimize) the risk that we fail to achieve the above?</a:t>
            </a:r>
          </a:p>
          <a:p>
            <a:endParaRPr lang="en-US" dirty="0"/>
          </a:p>
        </p:txBody>
      </p:sp>
      <p:sp>
        <p:nvSpPr>
          <p:cNvPr id="4" name="Slide Number Placeholder 3"/>
          <p:cNvSpPr>
            <a:spLocks noGrp="1"/>
          </p:cNvSpPr>
          <p:nvPr>
            <p:ph type="sldNum" sz="quarter" idx="12"/>
          </p:nvPr>
        </p:nvSpPr>
        <p:spPr/>
        <p:txBody>
          <a:bodyPr/>
          <a:lstStyle/>
          <a:p>
            <a:fld id="{81FF8363-EA71-3B4F-95CE-88CA3C0FA59B}" type="slidenum">
              <a:rPr lang="en-US" smtClean="0"/>
              <a:t>6</a:t>
            </a:fld>
            <a:endParaRPr lang="en-US"/>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1D1421C9-88BE-4139-8EA6-A3D7D4A9939D}"/>
                  </a:ext>
                </a:extLst>
              </p14:cNvPr>
              <p14:cNvContentPartPr/>
              <p14:nvPr/>
            </p14:nvContentPartPr>
            <p14:xfrm>
              <a:off x="0" y="-240120"/>
              <a:ext cx="6925680" cy="3055320"/>
            </p14:xfrm>
          </p:contentPart>
        </mc:Choice>
        <mc:Fallback>
          <p:pic>
            <p:nvPicPr>
              <p:cNvPr id="2" name="墨迹 1">
                <a:extLst>
                  <a:ext uri="{FF2B5EF4-FFF2-40B4-BE49-F238E27FC236}">
                    <a16:creationId xmlns:a16="http://schemas.microsoft.com/office/drawing/2014/main" id="{1D1421C9-88BE-4139-8EA6-A3D7D4A9939D}"/>
                  </a:ext>
                </a:extLst>
              </p:cNvPr>
              <p:cNvPicPr/>
              <p:nvPr/>
            </p:nvPicPr>
            <p:blipFill>
              <a:blip r:embed="rId3"/>
              <a:stretch>
                <a:fillRect/>
              </a:stretch>
            </p:blipFill>
            <p:spPr>
              <a:xfrm>
                <a:off x="-9360" y="-249480"/>
                <a:ext cx="6944400" cy="3074040"/>
              </a:xfrm>
              <a:prstGeom prst="rect">
                <a:avLst/>
              </a:prstGeom>
            </p:spPr>
          </p:pic>
        </mc:Fallback>
      </mc:AlternateContent>
    </p:spTree>
    <p:extLst>
      <p:ext uri="{BB962C8B-B14F-4D97-AF65-F5344CB8AC3E}">
        <p14:creationId xmlns:p14="http://schemas.microsoft.com/office/powerpoint/2010/main" val="134726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66" y="279336"/>
            <a:ext cx="11369615" cy="808382"/>
          </a:xfrm>
        </p:spPr>
        <p:txBody>
          <a:bodyPr/>
          <a:lstStyle/>
          <a:p>
            <a:r>
              <a:rPr lang="en-US" dirty="0"/>
              <a:t>Testing and Risk</a:t>
            </a:r>
          </a:p>
        </p:txBody>
      </p:sp>
      <p:sp>
        <p:nvSpPr>
          <p:cNvPr id="3" name="Content Placeholder 2"/>
          <p:cNvSpPr>
            <a:spLocks noGrp="1"/>
          </p:cNvSpPr>
          <p:nvPr>
            <p:ph idx="1"/>
          </p:nvPr>
        </p:nvSpPr>
        <p:spPr>
          <a:xfrm>
            <a:off x="261666" y="922107"/>
            <a:ext cx="11743427" cy="5195663"/>
          </a:xfrm>
        </p:spPr>
        <p:txBody>
          <a:bodyPr>
            <a:normAutofit/>
          </a:bodyPr>
          <a:lstStyle/>
          <a:p>
            <a:pPr>
              <a:defRPr/>
            </a:pPr>
            <a:r>
              <a:rPr lang="en-US" dirty="0"/>
              <a:t>Project Risks</a:t>
            </a:r>
          </a:p>
          <a:p>
            <a:pPr lvl="1">
              <a:defRPr/>
            </a:pPr>
            <a:r>
              <a:rPr lang="en-US" dirty="0"/>
              <a:t>Supplier Issues – e.g. do we need information about components (hardware, software) from suppliers? </a:t>
            </a:r>
          </a:p>
          <a:p>
            <a:pPr lvl="1">
              <a:defRPr/>
            </a:pPr>
            <a:r>
              <a:rPr lang="en-US" dirty="0" err="1"/>
              <a:t>Organisation</a:t>
            </a:r>
            <a:r>
              <a:rPr lang="en-US" dirty="0"/>
              <a:t> Issues – e.g. do we have staff available to work on the project? </a:t>
            </a:r>
          </a:p>
          <a:p>
            <a:pPr lvl="1">
              <a:defRPr/>
            </a:pPr>
            <a:r>
              <a:rPr lang="en-US" dirty="0"/>
              <a:t>Technical Issues – e.g. have we done something similar? Are we using a new toolkit? </a:t>
            </a:r>
          </a:p>
          <a:p>
            <a:pPr>
              <a:defRPr/>
            </a:pPr>
            <a:r>
              <a:rPr lang="en-US" dirty="0"/>
              <a:t>Product Risks</a:t>
            </a:r>
          </a:p>
          <a:p>
            <a:pPr lvl="1">
              <a:defRPr/>
            </a:pPr>
            <a:r>
              <a:rPr lang="en-US" dirty="0"/>
              <a:t>Failure prone software, incorrect functions, data migration issues, …</a:t>
            </a:r>
          </a:p>
          <a:p>
            <a:pPr>
              <a:defRPr/>
            </a:pPr>
            <a:r>
              <a:rPr lang="en-US" dirty="0"/>
              <a:t>Level of Risk – probability of risk occurring </a:t>
            </a:r>
            <a:r>
              <a:rPr lang="en-US" dirty="0">
                <a:latin typeface="Courier New"/>
                <a:cs typeface="Courier New"/>
              </a:rPr>
              <a:t>*</a:t>
            </a:r>
            <a:r>
              <a:rPr lang="en-US" dirty="0"/>
              <a:t> impact if it did happen</a:t>
            </a:r>
          </a:p>
        </p:txBody>
      </p:sp>
      <p:sp>
        <p:nvSpPr>
          <p:cNvPr id="5" name="Slide Number Placeholder 4"/>
          <p:cNvSpPr>
            <a:spLocks noGrp="1"/>
          </p:cNvSpPr>
          <p:nvPr>
            <p:ph type="sldNum" sz="quarter" idx="12"/>
          </p:nvPr>
        </p:nvSpPr>
        <p:spPr/>
        <p:txBody>
          <a:bodyPr/>
          <a:lstStyle/>
          <a:p>
            <a:fld id="{81FF8363-EA71-3B4F-95CE-88CA3C0FA59B}" type="slidenum">
              <a:rPr lang="en-US" smtClean="0"/>
              <a:t>7</a:t>
            </a:fld>
            <a:endParaRPr lang="en-US"/>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27BC8DA1-BD1F-4BD7-95D4-CF120AAE0BE4}"/>
                  </a:ext>
                </a:extLst>
              </p14:cNvPr>
              <p14:cNvContentPartPr/>
              <p14:nvPr/>
            </p14:nvContentPartPr>
            <p14:xfrm>
              <a:off x="450720" y="1521000"/>
              <a:ext cx="3026880" cy="3560760"/>
            </p14:xfrm>
          </p:contentPart>
        </mc:Choice>
        <mc:Fallback>
          <p:pic>
            <p:nvPicPr>
              <p:cNvPr id="4" name="墨迹 3">
                <a:extLst>
                  <a:ext uri="{FF2B5EF4-FFF2-40B4-BE49-F238E27FC236}">
                    <a16:creationId xmlns:a16="http://schemas.microsoft.com/office/drawing/2014/main" id="{27BC8DA1-BD1F-4BD7-95D4-CF120AAE0BE4}"/>
                  </a:ext>
                </a:extLst>
              </p:cNvPr>
              <p:cNvPicPr/>
              <p:nvPr/>
            </p:nvPicPr>
            <p:blipFill>
              <a:blip r:embed="rId4"/>
              <a:stretch>
                <a:fillRect/>
              </a:stretch>
            </p:blipFill>
            <p:spPr>
              <a:xfrm>
                <a:off x="441360" y="1511640"/>
                <a:ext cx="3045600" cy="3579480"/>
              </a:xfrm>
              <a:prstGeom prst="rect">
                <a:avLst/>
              </a:prstGeom>
            </p:spPr>
          </p:pic>
        </mc:Fallback>
      </mc:AlternateContent>
    </p:spTree>
    <p:extLst>
      <p:ext uri="{BB962C8B-B14F-4D97-AF65-F5344CB8AC3E}">
        <p14:creationId xmlns:p14="http://schemas.microsoft.com/office/powerpoint/2010/main" val="3859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15065-8B14-FA4B-A9AD-E9B4EB1A431B}"/>
              </a:ext>
            </a:extLst>
          </p:cNvPr>
          <p:cNvSpPr>
            <a:spLocks noGrp="1"/>
          </p:cNvSpPr>
          <p:nvPr>
            <p:ph idx="1"/>
          </p:nvPr>
        </p:nvSpPr>
        <p:spPr/>
        <p:txBody>
          <a:bodyPr/>
          <a:lstStyle/>
          <a:p>
            <a:endParaRPr lang="en-GB" dirty="0"/>
          </a:p>
          <a:p>
            <a:pPr marL="0" indent="0" algn="ctr">
              <a:buNone/>
            </a:pPr>
            <a:r>
              <a:rPr lang="en-GB" dirty="0"/>
              <a:t>Are there any aspects of building software that are not described by the methodologies?</a:t>
            </a:r>
          </a:p>
          <a:p>
            <a:pPr marL="0" indent="0">
              <a:buNone/>
            </a:pPr>
            <a:endParaRPr lang="en-GB" dirty="0"/>
          </a:p>
        </p:txBody>
      </p:sp>
      <p:sp>
        <p:nvSpPr>
          <p:cNvPr id="5" name="Slide Number Placeholder 4">
            <a:extLst>
              <a:ext uri="{FF2B5EF4-FFF2-40B4-BE49-F238E27FC236}">
                <a16:creationId xmlns:a16="http://schemas.microsoft.com/office/drawing/2014/main" id="{34B975B3-6B19-064D-B948-B074ECA960AB}"/>
              </a:ext>
            </a:extLst>
          </p:cNvPr>
          <p:cNvSpPr>
            <a:spLocks noGrp="1"/>
          </p:cNvSpPr>
          <p:nvPr>
            <p:ph type="sldNum" sz="quarter" idx="12"/>
          </p:nvPr>
        </p:nvSpPr>
        <p:spPr/>
        <p:txBody>
          <a:bodyPr/>
          <a:lstStyle/>
          <a:p>
            <a:fld id="{D90AFF93-45AE-CC4D-A56A-612CB3C1AB5C}" type="slidenum">
              <a:rPr lang="en-US" smtClean="0"/>
              <a:t>8</a:t>
            </a:fld>
            <a:endParaRPr lang="en-US"/>
          </a:p>
        </p:txBody>
      </p:sp>
    </p:spTree>
    <p:extLst>
      <p:ext uri="{BB962C8B-B14F-4D97-AF65-F5344CB8AC3E}">
        <p14:creationId xmlns:p14="http://schemas.microsoft.com/office/powerpoint/2010/main" val="149079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0"/>
            <a:ext cx="11369615" cy="1325563"/>
          </a:xfrm>
        </p:spPr>
        <p:txBody>
          <a:bodyPr/>
          <a:lstStyle/>
          <a:p>
            <a:r>
              <a:rPr lang="en-US" dirty="0"/>
              <a:t>Quality Assurance, Quality Control</a:t>
            </a:r>
          </a:p>
        </p:txBody>
      </p:sp>
      <p:sp>
        <p:nvSpPr>
          <p:cNvPr id="3" name="Content Placeholder 2"/>
          <p:cNvSpPr>
            <a:spLocks noGrp="1"/>
          </p:cNvSpPr>
          <p:nvPr>
            <p:ph idx="1"/>
          </p:nvPr>
        </p:nvSpPr>
        <p:spPr>
          <a:xfrm>
            <a:off x="584200" y="1181100"/>
            <a:ext cx="11379200" cy="4749800"/>
          </a:xfrm>
        </p:spPr>
        <p:txBody>
          <a:bodyPr>
            <a:normAutofit fontScale="92500" lnSpcReduction="10000"/>
          </a:bodyPr>
          <a:lstStyle/>
          <a:p>
            <a:pPr>
              <a:defRPr/>
            </a:pPr>
            <a:r>
              <a:rPr lang="en-US" dirty="0"/>
              <a:t>Manage the process (Quality Assurance, QA)</a:t>
            </a:r>
          </a:p>
          <a:p>
            <a:pPr lvl="1">
              <a:defRPr/>
            </a:pPr>
            <a:r>
              <a:rPr lang="en-US" dirty="0"/>
              <a:t>For example, detailed quality audit that checks if the specified processes are being followed</a:t>
            </a:r>
          </a:p>
          <a:p>
            <a:pPr lvl="1">
              <a:defRPr/>
            </a:pPr>
            <a:r>
              <a:rPr lang="en-US" dirty="0"/>
              <a:t>Focus on the process and not the product</a:t>
            </a:r>
          </a:p>
          <a:p>
            <a:pPr lvl="2">
              <a:defRPr/>
            </a:pPr>
            <a:r>
              <a:rPr lang="en-US" dirty="0"/>
              <a:t>Production and review of test plans </a:t>
            </a:r>
          </a:p>
          <a:p>
            <a:pPr lvl="2">
              <a:defRPr/>
            </a:pPr>
            <a:r>
              <a:rPr lang="en-US" dirty="0"/>
              <a:t>Recording test results </a:t>
            </a:r>
          </a:p>
          <a:p>
            <a:pPr lvl="2">
              <a:defRPr/>
            </a:pPr>
            <a:r>
              <a:rPr lang="en-US" dirty="0"/>
              <a:t>Review of test results</a:t>
            </a:r>
          </a:p>
          <a:p>
            <a:pPr lvl="1">
              <a:defRPr/>
            </a:pPr>
            <a:r>
              <a:rPr lang="en-US" dirty="0"/>
              <a:t>Aiming to prevent issues</a:t>
            </a:r>
          </a:p>
          <a:p>
            <a:pPr>
              <a:defRPr/>
            </a:pPr>
            <a:r>
              <a:rPr lang="en-US" dirty="0"/>
              <a:t>Manage the product (Quality Control, QC)</a:t>
            </a:r>
          </a:p>
          <a:p>
            <a:pPr lvl="1">
              <a:defRPr/>
            </a:pPr>
            <a:r>
              <a:rPr lang="en-US" dirty="0"/>
              <a:t>For example, testing and code reviews</a:t>
            </a:r>
          </a:p>
          <a:p>
            <a:pPr lvl="1">
              <a:defRPr/>
            </a:pPr>
            <a:r>
              <a:rPr lang="en-US" dirty="0"/>
              <a:t>Focus on product, identifying deficiencies and suggesting improvements</a:t>
            </a:r>
          </a:p>
          <a:p>
            <a:pPr lvl="1">
              <a:defRPr/>
            </a:pPr>
            <a:r>
              <a:rPr lang="en-US" dirty="0"/>
              <a:t>Aiming to detect issues</a:t>
            </a:r>
          </a:p>
        </p:txBody>
      </p:sp>
      <p:sp>
        <p:nvSpPr>
          <p:cNvPr id="5" name="Slide Number Placeholder 4"/>
          <p:cNvSpPr>
            <a:spLocks noGrp="1"/>
          </p:cNvSpPr>
          <p:nvPr>
            <p:ph type="sldNum" sz="quarter" idx="12"/>
          </p:nvPr>
        </p:nvSpPr>
        <p:spPr/>
        <p:txBody>
          <a:bodyPr/>
          <a:lstStyle/>
          <a:p>
            <a:fld id="{81FF8363-EA71-3B4F-95CE-88CA3C0FA59B}" type="slidenum">
              <a:rPr lang="en-US" smtClean="0"/>
              <a:t>9</a:t>
            </a:fld>
            <a:endParaRPr lang="en-US"/>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0BCFF4D7-2DFC-4CD4-A296-194A991ED15F}"/>
                  </a:ext>
                </a:extLst>
              </p14:cNvPr>
              <p14:cNvContentPartPr/>
              <p14:nvPr/>
            </p14:nvContentPartPr>
            <p14:xfrm>
              <a:off x="4543920" y="759960"/>
              <a:ext cx="6269400" cy="5031000"/>
            </p14:xfrm>
          </p:contentPart>
        </mc:Choice>
        <mc:Fallback>
          <p:pic>
            <p:nvPicPr>
              <p:cNvPr id="4" name="墨迹 3">
                <a:extLst>
                  <a:ext uri="{FF2B5EF4-FFF2-40B4-BE49-F238E27FC236}">
                    <a16:creationId xmlns:a16="http://schemas.microsoft.com/office/drawing/2014/main" id="{0BCFF4D7-2DFC-4CD4-A296-194A991ED15F}"/>
                  </a:ext>
                </a:extLst>
              </p:cNvPr>
              <p:cNvPicPr/>
              <p:nvPr/>
            </p:nvPicPr>
            <p:blipFill>
              <a:blip r:embed="rId3"/>
              <a:stretch>
                <a:fillRect/>
              </a:stretch>
            </p:blipFill>
            <p:spPr>
              <a:xfrm>
                <a:off x="4534560" y="750600"/>
                <a:ext cx="6288120" cy="5049720"/>
              </a:xfrm>
              <a:prstGeom prst="rect">
                <a:avLst/>
              </a:prstGeom>
            </p:spPr>
          </p:pic>
        </mc:Fallback>
      </mc:AlternateContent>
    </p:spTree>
    <p:extLst>
      <p:ext uri="{BB962C8B-B14F-4D97-AF65-F5344CB8AC3E}">
        <p14:creationId xmlns:p14="http://schemas.microsoft.com/office/powerpoint/2010/main" val="188077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QUESTION" val="1"/>
  <p:tag name="TYPE" val="-1"/>
  <p:tag name="POINTS" val="0"/>
  <p:tag name="TIME" val="0"/>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0"/>
  <p:tag name="ANSWER" val="None"/>
  <p:tag name="ADVANCEDANSWER" val="&lt;AdvancedAnswer Type=&quot;Multiple&quot; xmlns=&quot;&quot;&gt;&lt;Ignore&gt;&lt;ItemOrder&gt;false&lt;/ItemOrder&gt;&lt;AdditionalWords&gt;false&lt;/AdditionalWords&gt;&lt;Spacing&gt;false&lt;/Spacing&gt;&lt;Caps&gt;false&lt;/Caps&gt;&lt;Punctuation&gt;false&lt;/Punctuation&gt;&lt;EndingS&gt;false&lt;/EndingS&gt;&lt;/Ignore&gt;&lt;Numeric&gt;&lt;ConvertFractions&gt;false&lt;/ConvertFractions&gt;&lt;RequirePrecision Enabled=&quot;false&quot;&gt;0&lt;/RequirePrecision&gt;&lt;/Numeric&gt;&lt;Misspellings Allowed=&quot;false&quot;&gt;0&lt;/Misspellings&gt;&lt;Points&gt;&lt;AddPoints Enabled=&quot;false&quot; Action=&quot;None&quot;&gt;0&lt;/AddPoints&gt;&lt;/Points&gt;&lt;AnswerData&gt;&lt;/AnswerData&gt;&lt;/AdvancedAnswer&gt;"/>
  <p:tag name="QUESTION" val="2"/>
  <p:tag name="TYPE" val="4"/>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0"/>
  <p:tag name="ANSWER" val="None"/>
  <p:tag name="QUESTION" val="3"/>
  <p:tag name="TYP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emplate" id="{152554A7-787E-AD44-B073-DFEA633F6A56}" vid="{58114130-8BE6-0D42-A791-7ADB79B59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4177</TotalTime>
  <Words>2527</Words>
  <Application>Microsoft Office PowerPoint</Application>
  <PresentationFormat>宽屏</PresentationFormat>
  <Paragraphs>281</Paragraphs>
  <Slides>33</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Arial</vt:lpstr>
      <vt:lpstr>Calibri</vt:lpstr>
      <vt:lpstr>Calibri Light</vt:lpstr>
      <vt:lpstr>Courier New</vt:lpstr>
      <vt:lpstr>Office Theme</vt:lpstr>
      <vt:lpstr>Software Quality Assurance and Test Management</vt:lpstr>
      <vt:lpstr>Overview</vt:lpstr>
      <vt:lpstr>PowerPoint 演示文稿</vt:lpstr>
      <vt:lpstr>Steps in Software Development</vt:lpstr>
      <vt:lpstr>Software Development Methodology</vt:lpstr>
      <vt:lpstr>Why do we test software?</vt:lpstr>
      <vt:lpstr>Testing and Risk</vt:lpstr>
      <vt:lpstr>PowerPoint 演示文稿</vt:lpstr>
      <vt:lpstr>Quality Assurance, Quality Control</vt:lpstr>
      <vt:lpstr>Quality attributes</vt:lpstr>
      <vt:lpstr>Software Standards</vt:lpstr>
      <vt:lpstr>The benefits of standards</vt:lpstr>
      <vt:lpstr>Test Metrics</vt:lpstr>
      <vt:lpstr>Good use of metrics?</vt:lpstr>
      <vt:lpstr>Test Planning and Test Case Recording</vt:lpstr>
      <vt:lpstr>Exercise: What should be recorded in a bug report?</vt:lpstr>
      <vt:lpstr> Bug Reports….</vt:lpstr>
      <vt:lpstr>Possible Bug Report Information</vt:lpstr>
      <vt:lpstr>PowerPoint 演示文稿</vt:lpstr>
      <vt:lpstr>Look at the following short bug titles. Which one do you think is the best description? </vt:lpstr>
      <vt:lpstr>Apple’s Bug Reporting Tool</vt:lpstr>
      <vt:lpstr>PowerPoint 演示文稿</vt:lpstr>
      <vt:lpstr>PowerPoint 演示文稿</vt:lpstr>
      <vt:lpstr>Consumer Feedback</vt:lpstr>
      <vt:lpstr>Bugzilla Bug Reporting Tool</vt:lpstr>
      <vt:lpstr>PowerPoint 演示文稿</vt:lpstr>
      <vt:lpstr>PowerPoint 演示文稿</vt:lpstr>
      <vt:lpstr>Microsoft’s Experience</vt:lpstr>
      <vt:lpstr>Assessing a bug report</vt:lpstr>
      <vt:lpstr>Question about duplicate bug reports? </vt:lpstr>
      <vt:lpstr>Test Teams</vt:lpstr>
      <vt:lpstr>Summary</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Taylor [nst]</dc:creator>
  <cp:lastModifiedBy>泠然 杨</cp:lastModifiedBy>
  <cp:revision>52</cp:revision>
  <cp:lastPrinted>2016-04-07T09:11:22Z</cp:lastPrinted>
  <dcterms:created xsi:type="dcterms:W3CDTF">2016-04-07T09:01:37Z</dcterms:created>
  <dcterms:modified xsi:type="dcterms:W3CDTF">2019-12-10T14:22:28Z</dcterms:modified>
</cp:coreProperties>
</file>