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F111-FCCE-4556-8805-86475DB7649C}" v="1" dt="2025-02-26T08:21:4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Vosloo" userId="7cc6e0f2-794b-4094-9459-62522cdab7e6" providerId="ADAL" clId="{4738F111-FCCE-4556-8805-86475DB7649C}"/>
    <pc:docChg chg="modSld">
      <pc:chgData name="Jake Vosloo" userId="7cc6e0f2-794b-4094-9459-62522cdab7e6" providerId="ADAL" clId="{4738F111-FCCE-4556-8805-86475DB7649C}" dt="2025-02-26T08:21:46.762" v="0" actId="20577"/>
      <pc:docMkLst>
        <pc:docMk/>
      </pc:docMkLst>
      <pc:sldChg chg="modSp mod">
        <pc:chgData name="Jake Vosloo" userId="7cc6e0f2-794b-4094-9459-62522cdab7e6" providerId="ADAL" clId="{4738F111-FCCE-4556-8805-86475DB7649C}" dt="2025-02-26T08:21:46.762" v="0" actId="20577"/>
        <pc:sldMkLst>
          <pc:docMk/>
          <pc:sldMk cId="315739175" sldId="256"/>
        </pc:sldMkLst>
        <pc:spChg chg="mod">
          <ac:chgData name="Jake Vosloo" userId="7cc6e0f2-794b-4094-9459-62522cdab7e6" providerId="ADAL" clId="{4738F111-FCCE-4556-8805-86475DB7649C}" dt="2025-02-26T08:21:46.762" v="0" actId="20577"/>
          <ac:spMkLst>
            <pc:docMk/>
            <pc:sldMk cId="315739175" sldId="256"/>
            <ac:spMk id="4" creationId="{D2A27156-A7EB-86E9-4E98-649A25D69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D5AF-50DC-1925-7E39-0190A897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AE210-4D52-3826-948E-9BC7D7E8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3D28-ECE7-ACED-FA6D-2FF49D6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5A99-2589-F585-36B8-CC38252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361B-9E02-34B9-E1C7-CC97E89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69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7FCF-4FE2-7623-33DD-6675043C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7F8E5-E101-2C26-CA87-397B5B27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9702-F72F-C7BA-C68E-8671AB1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5B22-D5D7-27EA-96DB-FCEF043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9C7B-BE02-4166-90B2-DF09390D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6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D66DA-CAA9-DA8B-05A3-09FC1AF0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8586-F7C9-CD35-C900-B3C44CB1E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57B4-1CFD-F5BF-D5F6-A5CF115A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0CE8-E4DA-440D-0FC4-D174F340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A10B-F595-F487-DEB9-127BD835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E3A2-E3FA-AE14-208D-B29B8170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8D37-BFF8-DB9B-C833-2C220ED9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89A-87B2-1F16-2507-EAFA724A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95E1-70E4-959D-10D8-82956C62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222-084F-A023-980F-89DD679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2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997-CE02-848B-5E2A-1A13842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1E68-C9B3-D5FE-36C1-5FC7F204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6C63-DF86-405B-8F48-D9FF79C7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EB5D-EAD2-9127-3CE4-03CC3393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F7F-F9A0-D0BD-D8CA-7F2877F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3E91-CEC5-65A0-908F-5E9FAFD3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AC19-CED3-C14F-6552-515EB2BA2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E096-8ED6-EB76-7B2C-F5E4E053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A60E-185C-662E-D73A-A7F380B1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91C0-0F69-D893-C77F-CF4DFCEA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7514-DC17-3E50-81DC-58E96E08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5393-B940-3BAE-EB91-56A25162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6163-D572-606F-6F07-692476D8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DDBE-2171-7085-BCA9-38764BE9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8E68-0824-2754-9B7A-0C232C6E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174AE-56DC-20A5-7947-768DA2525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2AECB-5142-15D6-564F-453631A8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9B888-A455-1A98-CF3C-004784D4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7EBB-A8E5-1962-FD2C-3217DC26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6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B823-2F1B-5EC0-1B96-5B33D11A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44480-B760-61E7-C75B-370B7CA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09BE-DC7E-05B7-6A17-15A7C23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5182F-B43D-2B29-74A0-A8773DF1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0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9CF53-8411-BA0C-00F1-DF94720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3EE6-5EBB-9532-918D-F36E5F7D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4486E-2F10-A3E2-F346-F926E946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CDAE-73AD-DE27-CA26-AA7AFA47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5BDD-3D41-F5AF-1203-19A78C42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D44D-71A5-DDAE-DF8A-CCC877A9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DCCA2-7A5D-12E5-A444-E8C844BD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0E32-BE7F-3CED-5CC6-2DA87A89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9E94-6530-28BF-63DA-0E3B8C9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87E-1701-6AC5-5D03-6433DBEC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459-8E76-38BC-E231-666B25533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BCEE-2CEF-542C-80B5-26A704C0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8F75-1633-C748-A6F7-6E7DB63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103A-C036-C4CB-0544-C410E13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07E7-63CA-77E3-0B49-EF0F22E1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0EF89-69A8-3213-1B08-D2E491B8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34A7-9996-53D2-1BAB-37CE0969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4FD2-7791-6F0A-6AA1-032376426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57419-990A-4C7F-97F8-64C9C24BD6CA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D3EA-BBEE-93C0-46DF-E9437F21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0189-47BE-3526-5D57-4CD255068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1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27156-A7EB-86E9-4E98-649A25D6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5" y="0"/>
            <a:ext cx="4676717" cy="642627"/>
          </a:xfrm>
        </p:spPr>
        <p:txBody>
          <a:bodyPr>
            <a:normAutofit fontScale="90000"/>
          </a:bodyPr>
          <a:lstStyle/>
          <a:p>
            <a:r>
              <a:rPr lang="en-AU"/>
              <a:t>Follow-Up event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15DBC-4437-1307-FAFB-19BC96176FE1}"/>
              </a:ext>
            </a:extLst>
          </p:cNvPr>
          <p:cNvSpPr txBox="1"/>
          <p:nvPr/>
        </p:nvSpPr>
        <p:spPr>
          <a:xfrm>
            <a:off x="4717028" y="533260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followUpFilter</a:t>
            </a:r>
            <a:r>
              <a:rPr lang="en-US"/>
              <a:t> Table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20A04-0D9D-449B-1A3E-6392099B7794}"/>
              </a:ext>
            </a:extLst>
          </p:cNvPr>
          <p:cNvSpPr txBox="1"/>
          <p:nvPr/>
        </p:nvSpPr>
        <p:spPr>
          <a:xfrm>
            <a:off x="1440165" y="5683686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followUpShare</a:t>
            </a:r>
            <a:endParaRPr lang="en-US"/>
          </a:p>
          <a:p>
            <a:r>
              <a:rPr lang="en-US"/>
              <a:t>Table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4C185-4BB3-A354-BC6F-AB2C05D9BD72}"/>
              </a:ext>
            </a:extLst>
          </p:cNvPr>
          <p:cNvSpPr txBox="1"/>
          <p:nvPr/>
        </p:nvSpPr>
        <p:spPr>
          <a:xfrm>
            <a:off x="696141" y="3345750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followUpCmd</a:t>
            </a:r>
            <a:r>
              <a:rPr lang="en-US"/>
              <a:t>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D3796-FD39-C31B-EFDC-F9AAA3BE072A}"/>
              </a:ext>
            </a:extLst>
          </p:cNvPr>
          <p:cNvSpPr txBox="1"/>
          <p:nvPr/>
        </p:nvSpPr>
        <p:spPr>
          <a:xfrm>
            <a:off x="855330" y="4714189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followUpEvent</a:t>
            </a:r>
            <a:r>
              <a:rPr lang="en-US"/>
              <a:t> Table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1AE7-0BB3-0FE0-F337-99E9C2C0A179}"/>
              </a:ext>
            </a:extLst>
          </p:cNvPr>
          <p:cNvSpPr txBox="1"/>
          <p:nvPr/>
        </p:nvSpPr>
        <p:spPr>
          <a:xfrm>
            <a:off x="3524688" y="5638875"/>
            <a:ext cx="2256288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followUpShareEvent</a:t>
            </a:r>
            <a:r>
              <a:rPr lang="en-US"/>
              <a:t>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2B2F-17AE-E2C1-C8A7-4A745E9E5061}"/>
              </a:ext>
            </a:extLst>
          </p:cNvPr>
          <p:cNvSpPr txBox="1"/>
          <p:nvPr/>
        </p:nvSpPr>
        <p:spPr>
          <a:xfrm>
            <a:off x="382039" y="1785840"/>
            <a:ext cx="18000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171DD-D496-90C8-5AA1-9B6099598538}"/>
              </a:ext>
            </a:extLst>
          </p:cNvPr>
          <p:cNvSpPr txBox="1"/>
          <p:nvPr/>
        </p:nvSpPr>
        <p:spPr>
          <a:xfrm>
            <a:off x="3382224" y="1785840"/>
            <a:ext cx="1800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BFA2A2-C13D-2810-8013-FEB53DEEA34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182039" y="2109006"/>
            <a:ext cx="1200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E56ACC-25C9-DB26-BDBC-ACA52E33B320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H="1">
            <a:off x="696141" y="2109006"/>
            <a:ext cx="4486083" cy="1559910"/>
          </a:xfrm>
          <a:prstGeom prst="bentConnector5">
            <a:avLst>
              <a:gd name="adj1" fmla="val -5096"/>
              <a:gd name="adj2" fmla="val 50000"/>
              <a:gd name="adj3" fmla="val 1050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66CDFF-41E6-D17F-2713-B7E1D3645AE6}"/>
              </a:ext>
            </a:extLst>
          </p:cNvPr>
          <p:cNvSpPr txBox="1"/>
          <p:nvPr/>
        </p:nvSpPr>
        <p:spPr>
          <a:xfrm>
            <a:off x="3240165" y="3346676"/>
            <a:ext cx="1800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</a:t>
            </a:r>
            <a:r>
              <a:rPr lang="en-US" err="1"/>
              <a:t>Aftersave</a:t>
            </a:r>
            <a:r>
              <a:rPr lang="en-US"/>
              <a:t> trigger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B57FA-3A25-682B-986C-AE1A6FBA90DE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496141" y="3668916"/>
            <a:ext cx="744024" cy="9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BC4D1-1DD1-C6CC-FCCF-3CA5A8B4407A}"/>
              </a:ext>
            </a:extLst>
          </p:cNvPr>
          <p:cNvCxnSpPr>
            <a:stCxn id="23" idx="2"/>
            <a:endCxn id="12" idx="3"/>
          </p:cNvCxnSpPr>
          <p:nvPr/>
        </p:nvCxnSpPr>
        <p:spPr>
          <a:xfrm flipH="1">
            <a:off x="2655330" y="3993007"/>
            <a:ext cx="1484835" cy="1044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2299B6-94EA-4549-A5E2-CED95448B108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4140165" y="3993007"/>
            <a:ext cx="512667" cy="1645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6A48FB-5D99-AF68-D516-CD7FA3E8CD25}"/>
              </a:ext>
            </a:extLst>
          </p:cNvPr>
          <p:cNvCxnSpPr>
            <a:stCxn id="23" idx="2"/>
            <a:endCxn id="8" idx="0"/>
          </p:cNvCxnSpPr>
          <p:nvPr/>
        </p:nvCxnSpPr>
        <p:spPr>
          <a:xfrm flipH="1">
            <a:off x="2340165" y="3993007"/>
            <a:ext cx="1800000" cy="1690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981739-F8FF-BA2D-3C30-53624415B4F9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flipV="1">
            <a:off x="4282224" y="856426"/>
            <a:ext cx="434804" cy="92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1A5BC9-2089-82A3-F087-654BDA037975}"/>
              </a:ext>
            </a:extLst>
          </p:cNvPr>
          <p:cNvSpPr txBox="1"/>
          <p:nvPr/>
        </p:nvSpPr>
        <p:spPr>
          <a:xfrm>
            <a:off x="4053315" y="1219125"/>
            <a:ext cx="11949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If “Save Filter” selected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FBA2A7-E430-7CD0-718D-E1931F056469}"/>
              </a:ext>
            </a:extLst>
          </p:cNvPr>
          <p:cNvSpPr txBox="1"/>
          <p:nvPr/>
        </p:nvSpPr>
        <p:spPr>
          <a:xfrm>
            <a:off x="6667059" y="1061761"/>
            <a:ext cx="5142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err="1"/>
              <a:t>FollowUp</a:t>
            </a:r>
            <a:r>
              <a:rPr lang="en-AU" sz="1400"/>
              <a:t> User Interface</a:t>
            </a:r>
          </a:p>
          <a:p>
            <a:endParaRPr lang="en-AU" sz="1400"/>
          </a:p>
          <a:p>
            <a:r>
              <a:rPr lang="en-AU" sz="1400"/>
              <a:t>Heading: Send a follow-up Question</a:t>
            </a:r>
          </a:p>
          <a:p>
            <a:r>
              <a:rPr lang="en-AU" sz="1400"/>
              <a:t>Description: Select who you want to send a follow-up question to 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Question: XXXX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AND Question: YYYY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&lt;Add another&gt;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Select the follow-up question:</a:t>
            </a:r>
          </a:p>
          <a:p>
            <a:r>
              <a:rPr lang="en-AU" sz="1400"/>
              <a:t>Single Select Dropdown....</a:t>
            </a:r>
          </a:p>
          <a:p>
            <a:endParaRPr lang="en-AU" sz="1400"/>
          </a:p>
          <a:p>
            <a:r>
              <a:rPr lang="en-AU" sz="1400"/>
              <a:t>Checkbox: Save this Follow-up filter.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Send follow-up question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6FF6F2-84B2-693F-E3B0-14372834DB34}"/>
              </a:ext>
            </a:extLst>
          </p:cNvPr>
          <p:cNvSpPr txBox="1"/>
          <p:nvPr/>
        </p:nvSpPr>
        <p:spPr>
          <a:xfrm>
            <a:off x="2421577" y="3344824"/>
            <a:ext cx="11949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Async</a:t>
            </a:r>
          </a:p>
          <a:p>
            <a:endParaRPr lang="en-US" sz="1100"/>
          </a:p>
          <a:p>
            <a:r>
              <a:rPr lang="en-US" sz="1100"/>
              <a:t>After Save</a:t>
            </a:r>
          </a:p>
        </p:txBody>
      </p:sp>
    </p:spTree>
    <p:extLst>
      <p:ext uri="{BB962C8B-B14F-4D97-AF65-F5344CB8AC3E}">
        <p14:creationId xmlns:p14="http://schemas.microsoft.com/office/powerpoint/2010/main" val="3157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Follow-Up event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Vosloo</dc:creator>
  <cp:revision>1</cp:revision>
  <dcterms:created xsi:type="dcterms:W3CDTF">2025-02-26T08:07:37Z</dcterms:created>
  <dcterms:modified xsi:type="dcterms:W3CDTF">2025-02-26T08:21:41Z</dcterms:modified>
</cp:coreProperties>
</file>