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5" r:id="rId22"/>
    <p:sldId id="286" r:id="rId23"/>
    <p:sldId id="287" r:id="rId24"/>
    <p:sldId id="288" r:id="rId25"/>
    <p:sldId id="291" r:id="rId26"/>
    <p:sldId id="292" r:id="rId27"/>
    <p:sldId id="293" r:id="rId28"/>
    <p:sldId id="294" r:id="rId29"/>
    <p:sldId id="295" r:id="rId30"/>
    <p:sldId id="296" r:id="rId31"/>
    <p:sldId id="298" r:id="rId32"/>
    <p:sldId id="299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52" r:id="rId47"/>
    <p:sldId id="353" r:id="rId48"/>
    <p:sldId id="354" r:id="rId49"/>
    <p:sldId id="317" r:id="rId50"/>
    <p:sldId id="318" r:id="rId51"/>
    <p:sldId id="319" r:id="rId52"/>
    <p:sldId id="320" r:id="rId53"/>
    <p:sldId id="355" r:id="rId54"/>
    <p:sldId id="326" r:id="rId55"/>
    <p:sldId id="327" r:id="rId56"/>
    <p:sldId id="356" r:id="rId57"/>
    <p:sldId id="330" r:id="rId58"/>
    <p:sldId id="357" r:id="rId59"/>
    <p:sldId id="334" r:id="rId60"/>
    <p:sldId id="335" r:id="rId61"/>
    <p:sldId id="340" r:id="rId6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69" autoAdjust="0"/>
    <p:restoredTop sz="94659" autoAdjust="0"/>
  </p:normalViewPr>
  <p:slideViewPr>
    <p:cSldViewPr>
      <p:cViewPr varScale="1">
        <p:scale>
          <a:sx n="88" d="100"/>
          <a:sy n="88" d="100"/>
        </p:scale>
        <p:origin x="88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8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image" Target="../media/image126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12" Type="http://schemas.openxmlformats.org/officeDocument/2006/relationships/image" Target="../media/image125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Relationship Id="rId14" Type="http://schemas.openxmlformats.org/officeDocument/2006/relationships/image" Target="../media/image12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4" Type="http://schemas.openxmlformats.org/officeDocument/2006/relationships/image" Target="../media/image19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4" Type="http://schemas.openxmlformats.org/officeDocument/2006/relationships/image" Target="../media/image20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7" Type="http://schemas.openxmlformats.org/officeDocument/2006/relationships/image" Target="../media/image242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wmf"/><Relationship Id="rId1" Type="http://schemas.openxmlformats.org/officeDocument/2006/relationships/image" Target="../media/image24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7" Type="http://schemas.openxmlformats.org/officeDocument/2006/relationships/image" Target="../media/image265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264.wmf"/><Relationship Id="rId5" Type="http://schemas.openxmlformats.org/officeDocument/2006/relationships/image" Target="../media/image263.wmf"/><Relationship Id="rId4" Type="http://schemas.openxmlformats.org/officeDocument/2006/relationships/image" Target="../media/image26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7" Type="http://schemas.openxmlformats.org/officeDocument/2006/relationships/image" Target="../media/image272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1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3" Type="http://schemas.openxmlformats.org/officeDocument/2006/relationships/image" Target="../media/image275.wmf"/><Relationship Id="rId7" Type="http://schemas.openxmlformats.org/officeDocument/2006/relationships/image" Target="../media/image279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10" Type="http://schemas.openxmlformats.org/officeDocument/2006/relationships/image" Target="../media/image282.wmf"/><Relationship Id="rId4" Type="http://schemas.openxmlformats.org/officeDocument/2006/relationships/image" Target="../media/image276.wmf"/><Relationship Id="rId9" Type="http://schemas.openxmlformats.org/officeDocument/2006/relationships/image" Target="../media/image28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wmf"/><Relationship Id="rId7" Type="http://schemas.openxmlformats.org/officeDocument/2006/relationships/image" Target="../media/image292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Relationship Id="rId6" Type="http://schemas.openxmlformats.org/officeDocument/2006/relationships/image" Target="../media/image291.wmf"/><Relationship Id="rId5" Type="http://schemas.openxmlformats.org/officeDocument/2006/relationships/image" Target="../media/image290.wmf"/><Relationship Id="rId4" Type="http://schemas.openxmlformats.org/officeDocument/2006/relationships/image" Target="../media/image289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3" Type="http://schemas.openxmlformats.org/officeDocument/2006/relationships/image" Target="../media/image295.wmf"/><Relationship Id="rId7" Type="http://schemas.openxmlformats.org/officeDocument/2006/relationships/image" Target="../media/image299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6" Type="http://schemas.openxmlformats.org/officeDocument/2006/relationships/image" Target="../media/image298.wmf"/><Relationship Id="rId5" Type="http://schemas.openxmlformats.org/officeDocument/2006/relationships/image" Target="../media/image297.wmf"/><Relationship Id="rId4" Type="http://schemas.openxmlformats.org/officeDocument/2006/relationships/image" Target="../media/image296.wmf"/><Relationship Id="rId9" Type="http://schemas.openxmlformats.org/officeDocument/2006/relationships/image" Target="../media/image301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4" Type="http://schemas.openxmlformats.org/officeDocument/2006/relationships/image" Target="../media/image305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6" Type="http://schemas.openxmlformats.org/officeDocument/2006/relationships/image" Target="../media/image311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5" Type="http://schemas.openxmlformats.org/officeDocument/2006/relationships/image" Target="../media/image316.wmf"/><Relationship Id="rId4" Type="http://schemas.openxmlformats.org/officeDocument/2006/relationships/image" Target="../media/image315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image" Target="../media/image320.wmf"/><Relationship Id="rId7" Type="http://schemas.openxmlformats.org/officeDocument/2006/relationships/image" Target="../media/image324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Relationship Id="rId6" Type="http://schemas.openxmlformats.org/officeDocument/2006/relationships/image" Target="../media/image323.wmf"/><Relationship Id="rId5" Type="http://schemas.openxmlformats.org/officeDocument/2006/relationships/image" Target="../media/image322.wmf"/><Relationship Id="rId4" Type="http://schemas.openxmlformats.org/officeDocument/2006/relationships/image" Target="../media/image321.wmf"/><Relationship Id="rId9" Type="http://schemas.openxmlformats.org/officeDocument/2006/relationships/image" Target="../media/image326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3" Type="http://schemas.openxmlformats.org/officeDocument/2006/relationships/image" Target="../media/image329.wmf"/><Relationship Id="rId7" Type="http://schemas.openxmlformats.org/officeDocument/2006/relationships/image" Target="../media/image333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Relationship Id="rId6" Type="http://schemas.openxmlformats.org/officeDocument/2006/relationships/image" Target="../media/image332.wmf"/><Relationship Id="rId5" Type="http://schemas.openxmlformats.org/officeDocument/2006/relationships/image" Target="../media/image331.wmf"/><Relationship Id="rId4" Type="http://schemas.openxmlformats.org/officeDocument/2006/relationships/image" Target="../media/image330.wmf"/><Relationship Id="rId9" Type="http://schemas.openxmlformats.org/officeDocument/2006/relationships/image" Target="../media/image3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3" Type="http://schemas.openxmlformats.org/officeDocument/2006/relationships/image" Target="../media/image338.wmf"/><Relationship Id="rId7" Type="http://schemas.openxmlformats.org/officeDocument/2006/relationships/image" Target="../media/image342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Relationship Id="rId6" Type="http://schemas.openxmlformats.org/officeDocument/2006/relationships/image" Target="../media/image341.wmf"/><Relationship Id="rId5" Type="http://schemas.openxmlformats.org/officeDocument/2006/relationships/image" Target="../media/image340.wmf"/><Relationship Id="rId10" Type="http://schemas.openxmlformats.org/officeDocument/2006/relationships/image" Target="../media/image345.wmf"/><Relationship Id="rId4" Type="http://schemas.openxmlformats.org/officeDocument/2006/relationships/image" Target="../media/image339.wmf"/><Relationship Id="rId9" Type="http://schemas.openxmlformats.org/officeDocument/2006/relationships/image" Target="../media/image3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0CDEA-89BD-4A99-A0C6-9EC707F92EED}" type="datetimeFigureOut">
              <a:rPr lang="zh-CN" altLang="en-US" smtClean="0"/>
              <a:pPr/>
              <a:t>2022/9/19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AD815-3F19-4265-B573-B82E0DAF40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4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3A5F6-744D-4461-92EB-9D9212C518C9}" type="datetimeFigureOut">
              <a:rPr lang="zh-CN" altLang="en-US" smtClean="0"/>
              <a:pPr/>
              <a:t>2022/9/19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A9C0E-4A82-49DA-870D-79D0D68E88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7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1.wmf"/><Relationship Id="rId26" Type="http://schemas.openxmlformats.org/officeDocument/2006/relationships/image" Target="../media/image125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24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26.wmf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2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53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wmf"/><Relationship Id="rId20" Type="http://schemas.openxmlformats.org/officeDocument/2006/relationships/image" Target="../media/image15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5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74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7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7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19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9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9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01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0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09.bin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2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20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15.bin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1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223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10" Type="http://schemas.openxmlformats.org/officeDocument/2006/relationships/image" Target="../media/image219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2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oleObject" Target="../embeddings/oleObject229.bin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0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10" Type="http://schemas.openxmlformats.org/officeDocument/2006/relationships/image" Target="../media/image227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2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34.wmf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3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241.bin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2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10" Type="http://schemas.openxmlformats.org/officeDocument/2006/relationships/image" Target="../media/image239.w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4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7" Type="http://schemas.openxmlformats.org/officeDocument/2006/relationships/image" Target="../media/image2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44.bin"/><Relationship Id="rId5" Type="http://schemas.openxmlformats.org/officeDocument/2006/relationships/image" Target="../media/image245.png"/><Relationship Id="rId4" Type="http://schemas.openxmlformats.org/officeDocument/2006/relationships/image" Target="../media/image243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0" Type="http://schemas.openxmlformats.org/officeDocument/2006/relationships/image" Target="../media/image249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4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258.wmf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2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7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10" Type="http://schemas.openxmlformats.org/officeDocument/2006/relationships/image" Target="../media/image254.wmf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5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263.bin"/><Relationship Id="rId3" Type="http://schemas.openxmlformats.org/officeDocument/2006/relationships/oleObject" Target="../embeddings/oleObject258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5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262.bin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10" Type="http://schemas.openxmlformats.org/officeDocument/2006/relationships/image" Target="../media/image262.wmf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6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270.bin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7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2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6.bin"/><Relationship Id="rId15" Type="http://schemas.openxmlformats.org/officeDocument/2006/relationships/oleObject" Target="../embeddings/oleObject271.bin"/><Relationship Id="rId10" Type="http://schemas.openxmlformats.org/officeDocument/2006/relationships/image" Target="../media/image269.wmf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271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oleObject" Target="../embeddings/oleObject277.bin"/><Relationship Id="rId18" Type="http://schemas.openxmlformats.org/officeDocument/2006/relationships/image" Target="../media/image280.wmf"/><Relationship Id="rId3" Type="http://schemas.openxmlformats.org/officeDocument/2006/relationships/oleObject" Target="../embeddings/oleObject272.bin"/><Relationship Id="rId21" Type="http://schemas.openxmlformats.org/officeDocument/2006/relationships/oleObject" Target="../embeddings/oleObject281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77.wmf"/><Relationship Id="rId17" Type="http://schemas.openxmlformats.org/officeDocument/2006/relationships/oleObject" Target="../embeddings/oleObject2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9.wmf"/><Relationship Id="rId20" Type="http://schemas.openxmlformats.org/officeDocument/2006/relationships/image" Target="../media/image281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5" Type="http://schemas.openxmlformats.org/officeDocument/2006/relationships/oleObject" Target="../embeddings/oleObject278.bin"/><Relationship Id="rId10" Type="http://schemas.openxmlformats.org/officeDocument/2006/relationships/image" Target="../media/image276.wmf"/><Relationship Id="rId19" Type="http://schemas.openxmlformats.org/officeDocument/2006/relationships/oleObject" Target="../embeddings/oleObject280.bin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78.wmf"/><Relationship Id="rId22" Type="http://schemas.openxmlformats.org/officeDocument/2006/relationships/image" Target="../media/image282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84.wmf"/><Relationship Id="rId5" Type="http://schemas.openxmlformats.org/officeDocument/2006/relationships/oleObject" Target="../embeddings/oleObject283.bin"/><Relationship Id="rId4" Type="http://schemas.openxmlformats.org/officeDocument/2006/relationships/image" Target="../media/image28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13" Type="http://schemas.openxmlformats.org/officeDocument/2006/relationships/oleObject" Target="../embeddings/oleObject290.bin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9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2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87.w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10" Type="http://schemas.openxmlformats.org/officeDocument/2006/relationships/image" Target="../media/image289.wmf"/><Relationship Id="rId4" Type="http://schemas.openxmlformats.org/officeDocument/2006/relationships/image" Target="../media/image286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91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300.w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97.wmf"/><Relationship Id="rId17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9.wmf"/><Relationship Id="rId20" Type="http://schemas.openxmlformats.org/officeDocument/2006/relationships/image" Target="../media/image301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296.wmf"/><Relationship Id="rId19" Type="http://schemas.openxmlformats.org/officeDocument/2006/relationships/oleObject" Target="../embeddings/oleObject300.bin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98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03.wmf"/><Relationship Id="rId5" Type="http://schemas.openxmlformats.org/officeDocument/2006/relationships/oleObject" Target="../embeddings/oleObject302.bin"/><Relationship Id="rId10" Type="http://schemas.openxmlformats.org/officeDocument/2006/relationships/image" Target="../media/image305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04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13" Type="http://schemas.openxmlformats.org/officeDocument/2006/relationships/oleObject" Target="../embeddings/oleObject310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3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07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0" Type="http://schemas.openxmlformats.org/officeDocument/2006/relationships/image" Target="../media/image309.wmf"/><Relationship Id="rId4" Type="http://schemas.openxmlformats.org/officeDocument/2006/relationships/image" Target="../media/image306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311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13" Type="http://schemas.openxmlformats.org/officeDocument/2006/relationships/image" Target="../media/image317.png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3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13.wmf"/><Relationship Id="rId11" Type="http://schemas.openxmlformats.org/officeDocument/2006/relationships/oleObject" Target="../embeddings/oleObject315.bin"/><Relationship Id="rId5" Type="http://schemas.openxmlformats.org/officeDocument/2006/relationships/oleObject" Target="../embeddings/oleObject312.bin"/><Relationship Id="rId10" Type="http://schemas.openxmlformats.org/officeDocument/2006/relationships/image" Target="../media/image315.wmf"/><Relationship Id="rId4" Type="http://schemas.openxmlformats.org/officeDocument/2006/relationships/image" Target="../media/image312.wmf"/><Relationship Id="rId9" Type="http://schemas.openxmlformats.org/officeDocument/2006/relationships/oleObject" Target="../embeddings/oleObject314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13" Type="http://schemas.openxmlformats.org/officeDocument/2006/relationships/oleObject" Target="../embeddings/oleObject321.bin"/><Relationship Id="rId18" Type="http://schemas.openxmlformats.org/officeDocument/2006/relationships/image" Target="../media/image325.wmf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322.wmf"/><Relationship Id="rId17" Type="http://schemas.openxmlformats.org/officeDocument/2006/relationships/oleObject" Target="../embeddings/oleObject3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4.wmf"/><Relationship Id="rId20" Type="http://schemas.openxmlformats.org/officeDocument/2006/relationships/image" Target="../media/image326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19.wmf"/><Relationship Id="rId11" Type="http://schemas.openxmlformats.org/officeDocument/2006/relationships/oleObject" Target="../embeddings/oleObject320.bin"/><Relationship Id="rId5" Type="http://schemas.openxmlformats.org/officeDocument/2006/relationships/oleObject" Target="../embeddings/oleObject317.bin"/><Relationship Id="rId15" Type="http://schemas.openxmlformats.org/officeDocument/2006/relationships/oleObject" Target="../embeddings/oleObject322.bin"/><Relationship Id="rId10" Type="http://schemas.openxmlformats.org/officeDocument/2006/relationships/image" Target="../media/image321.wmf"/><Relationship Id="rId19" Type="http://schemas.openxmlformats.org/officeDocument/2006/relationships/oleObject" Target="../embeddings/oleObject324.bin"/><Relationship Id="rId4" Type="http://schemas.openxmlformats.org/officeDocument/2006/relationships/image" Target="../media/image318.wmf"/><Relationship Id="rId9" Type="http://schemas.openxmlformats.org/officeDocument/2006/relationships/oleObject" Target="../embeddings/oleObject319.bin"/><Relationship Id="rId14" Type="http://schemas.openxmlformats.org/officeDocument/2006/relationships/image" Target="../media/image3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13" Type="http://schemas.openxmlformats.org/officeDocument/2006/relationships/oleObject" Target="../embeddings/oleObject330.bin"/><Relationship Id="rId18" Type="http://schemas.openxmlformats.org/officeDocument/2006/relationships/image" Target="../media/image334.wmf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331.wmf"/><Relationship Id="rId17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3.wmf"/><Relationship Id="rId20" Type="http://schemas.openxmlformats.org/officeDocument/2006/relationships/image" Target="../media/image335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28.wmf"/><Relationship Id="rId11" Type="http://schemas.openxmlformats.org/officeDocument/2006/relationships/oleObject" Target="../embeddings/oleObject329.bin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1.bin"/><Relationship Id="rId10" Type="http://schemas.openxmlformats.org/officeDocument/2006/relationships/image" Target="../media/image330.wmf"/><Relationship Id="rId19" Type="http://schemas.openxmlformats.org/officeDocument/2006/relationships/oleObject" Target="../embeddings/oleObject333.bin"/><Relationship Id="rId4" Type="http://schemas.openxmlformats.org/officeDocument/2006/relationships/image" Target="../media/image327.wmf"/><Relationship Id="rId9" Type="http://schemas.openxmlformats.org/officeDocument/2006/relationships/oleObject" Target="../embeddings/oleObject328.bin"/><Relationship Id="rId14" Type="http://schemas.openxmlformats.org/officeDocument/2006/relationships/image" Target="../media/image332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13" Type="http://schemas.openxmlformats.org/officeDocument/2006/relationships/oleObject" Target="../embeddings/oleObject339.bin"/><Relationship Id="rId18" Type="http://schemas.openxmlformats.org/officeDocument/2006/relationships/image" Target="../media/image343.wmf"/><Relationship Id="rId3" Type="http://schemas.openxmlformats.org/officeDocument/2006/relationships/oleObject" Target="../embeddings/oleObject334.bin"/><Relationship Id="rId21" Type="http://schemas.openxmlformats.org/officeDocument/2006/relationships/oleObject" Target="../embeddings/oleObject343.bin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340.wmf"/><Relationship Id="rId17" Type="http://schemas.openxmlformats.org/officeDocument/2006/relationships/oleObject" Target="../embeddings/oleObject3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2.wmf"/><Relationship Id="rId20" Type="http://schemas.openxmlformats.org/officeDocument/2006/relationships/image" Target="../media/image344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37.wmf"/><Relationship Id="rId11" Type="http://schemas.openxmlformats.org/officeDocument/2006/relationships/oleObject" Target="../embeddings/oleObject338.bin"/><Relationship Id="rId5" Type="http://schemas.openxmlformats.org/officeDocument/2006/relationships/oleObject" Target="../embeddings/oleObject335.bin"/><Relationship Id="rId15" Type="http://schemas.openxmlformats.org/officeDocument/2006/relationships/oleObject" Target="../embeddings/oleObject340.bin"/><Relationship Id="rId10" Type="http://schemas.openxmlformats.org/officeDocument/2006/relationships/image" Target="../media/image339.wmf"/><Relationship Id="rId19" Type="http://schemas.openxmlformats.org/officeDocument/2006/relationships/oleObject" Target="../embeddings/oleObject342.bin"/><Relationship Id="rId4" Type="http://schemas.openxmlformats.org/officeDocument/2006/relationships/image" Target="../media/image336.wmf"/><Relationship Id="rId9" Type="http://schemas.openxmlformats.org/officeDocument/2006/relationships/oleObject" Target="../embeddings/oleObject337.bin"/><Relationship Id="rId14" Type="http://schemas.openxmlformats.org/officeDocument/2006/relationships/image" Target="../media/image341.wmf"/><Relationship Id="rId22" Type="http://schemas.openxmlformats.org/officeDocument/2006/relationships/image" Target="../media/image34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E7313D-96B4-44CC-820B-58641D33180F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第二章  同余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1828800" y="3581400"/>
            <a:ext cx="5410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要求：</a:t>
            </a:r>
            <a:r>
              <a:rPr lang="zh-CN" altLang="en-US" dirty="0"/>
              <a:t>掌握同余、剩余类、完全剩余系和简化剩余系等定义，熟练运用同余运算、欧拉定理、费马小定理以及模重复平方法。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392981-94CC-4E1B-89D4-FB4BAE87CE95}" type="slidenum">
              <a:rPr lang="en-US" altLang="zh-CN" smtClean="0"/>
              <a:pPr/>
              <a:t>10</a:t>
            </a:fld>
            <a:endParaRPr lang="en-US" altLang="zh-CN"/>
          </a:p>
        </p:txBody>
      </p:sp>
      <p:graphicFrame>
        <p:nvGraphicFramePr>
          <p:cNvPr id="88064" name="Object 0"/>
          <p:cNvGraphicFramePr>
            <a:graphicFrameLocks noChangeAspect="1"/>
          </p:cNvGraphicFramePr>
          <p:nvPr/>
        </p:nvGraphicFramePr>
        <p:xfrm>
          <a:off x="735013" y="669925"/>
          <a:ext cx="7672387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2" name="Equation" r:id="rId3" imgW="3098520" imgH="965160" progId="Equation.DSMT4">
                  <p:embed/>
                </p:oleObj>
              </mc:Choice>
              <mc:Fallback>
                <p:oleObj name="Equation" r:id="rId3" imgW="3098520" imgH="96516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669925"/>
                        <a:ext cx="7672387" cy="238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1295400" y="4572000"/>
          <a:ext cx="5791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3" name="Equation" r:id="rId5" imgW="2273040" imgH="482400" progId="Equation.DSMT4">
                  <p:embed/>
                </p:oleObj>
              </mc:Choice>
              <mc:Fallback>
                <p:oleObj name="Equation" r:id="rId5" imgW="227304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5791200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1143000" y="3200400"/>
          <a:ext cx="76676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" name="Equation" r:id="rId7" imgW="3187440" imgH="241200" progId="Equation.DSMT4">
                  <p:embed/>
                </p:oleObj>
              </mc:Choice>
              <mc:Fallback>
                <p:oleObj name="Equation" r:id="rId7" imgW="318744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00400"/>
                        <a:ext cx="76676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2209800" y="3886200"/>
          <a:ext cx="24145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5" name="Equation" r:id="rId9" imgW="952200" imgH="203040" progId="Equation.DSMT4">
                  <p:embed/>
                </p:oleObj>
              </mc:Choice>
              <mc:Fallback>
                <p:oleObj name="Equation" r:id="rId9" imgW="9522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241458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609600" y="3886200"/>
          <a:ext cx="1600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6" name="Equation" r:id="rId11" imgW="622080" imgH="203040" progId="Equation.DSMT4">
                  <p:embed/>
                </p:oleObj>
              </mc:Choice>
              <mc:Fallback>
                <p:oleObj name="Equation" r:id="rId11" imgW="6220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1600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124B3D-A7FA-4EA8-9C66-11D5483501F4}" type="slidenum">
              <a:rPr lang="en-US" altLang="zh-CN" smtClean="0"/>
              <a:pPr/>
              <a:t>11</a:t>
            </a:fld>
            <a:endParaRPr lang="en-US" altLang="zh-CN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143000" y="2057400"/>
          <a:ext cx="62769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8" name="Equation" r:id="rId3" imgW="2463480" imgH="228600" progId="Equation.DSMT4">
                  <p:embed/>
                </p:oleObj>
              </mc:Choice>
              <mc:Fallback>
                <p:oleObj name="Equation" r:id="rId3" imgW="24634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627697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609600" y="762000"/>
          <a:ext cx="838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9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838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457200" y="1371600"/>
          <a:ext cx="82724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0" name="Equation" r:id="rId7" imgW="3416040" imgH="241200" progId="Equation.DSMT4">
                  <p:embed/>
                </p:oleObj>
              </mc:Choice>
              <mc:Fallback>
                <p:oleObj name="Equation" r:id="rId7" imgW="34160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2724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1143000" y="2743200"/>
          <a:ext cx="4724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1" name="Equation" r:id="rId9" imgW="1803240" imgH="228600" progId="Equation.DSMT4">
                  <p:embed/>
                </p:oleObj>
              </mc:Choice>
              <mc:Fallback>
                <p:oleObj name="Equation" r:id="rId9" imgW="18032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4724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1143000" y="3505200"/>
          <a:ext cx="5410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2" name="Equation" r:id="rId11" imgW="2247840" imgH="457200" progId="Equation.DSMT4">
                  <p:embed/>
                </p:oleObj>
              </mc:Choice>
              <mc:Fallback>
                <p:oleObj name="Equation" r:id="rId11" imgW="224784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5410200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609600" y="5791200"/>
          <a:ext cx="7162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3" name="Equation" r:id="rId13" imgW="2882880" imgH="215640" progId="Equation.DSMT4">
                  <p:embed/>
                </p:oleObj>
              </mc:Choice>
              <mc:Fallback>
                <p:oleObj name="Equation" r:id="rId13" imgW="288288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91200"/>
                        <a:ext cx="71628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1066800" y="4648200"/>
          <a:ext cx="57912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4" name="Equation" r:id="rId15" imgW="2336760" imgH="419040" progId="Equation.DSMT4">
                  <p:embed/>
                </p:oleObj>
              </mc:Choice>
              <mc:Fallback>
                <p:oleObj name="Equation" r:id="rId15" imgW="233676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48200"/>
                        <a:ext cx="57912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3D43E9-F937-4D6B-B774-CE44557E444A}" type="slidenum">
              <a:rPr lang="en-US" altLang="zh-CN" smtClean="0"/>
              <a:pPr/>
              <a:t>12</a:t>
            </a:fld>
            <a:endParaRPr lang="en-US" altLang="zh-CN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15314"/>
              </p:ext>
            </p:extLst>
          </p:nvPr>
        </p:nvGraphicFramePr>
        <p:xfrm>
          <a:off x="609600" y="457200"/>
          <a:ext cx="7521575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Equation" r:id="rId3" imgW="2946240" imgH="1384200" progId="Equation.DSMT4">
                  <p:embed/>
                </p:oleObj>
              </mc:Choice>
              <mc:Fallback>
                <p:oleObj name="Equation" r:id="rId3" imgW="2946240" imgH="1384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7521575" cy="353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ECC50-3A37-4764-A1CC-1ED1EC5665E3}" type="slidenum">
              <a:rPr lang="en-US" altLang="zh-CN" smtClean="0"/>
              <a:pPr/>
              <a:t>13</a:t>
            </a:fld>
            <a:endParaRPr lang="en-US" altLang="zh-CN"/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07950" y="609600"/>
          <a:ext cx="89281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8" name="Equation" r:id="rId3" imgW="3530520" imgH="685800" progId="Equation.DSMT4">
                  <p:embed/>
                </p:oleObj>
              </mc:Choice>
              <mc:Fallback>
                <p:oleObj name="Equation" r:id="rId3" imgW="353052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09600"/>
                        <a:ext cx="8928100" cy="167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533400" y="4038600"/>
          <a:ext cx="5181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" name="Equation" r:id="rId5" imgW="2019240" imgH="215640" progId="Equation.DSMT4">
                  <p:embed/>
                </p:oleObj>
              </mc:Choice>
              <mc:Fallback>
                <p:oleObj name="Equation" r:id="rId5" imgW="201924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51816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219200" y="2590800"/>
          <a:ext cx="72390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" name="Equation" r:id="rId7" imgW="2743200" imgH="215640" progId="Equation.DSMT4">
                  <p:embed/>
                </p:oleObj>
              </mc:Choice>
              <mc:Fallback>
                <p:oleObj name="Equation" r:id="rId7" imgW="274320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90800"/>
                        <a:ext cx="72390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3200400" y="3276600"/>
          <a:ext cx="2057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1" name="Equation" r:id="rId9" imgW="774360" imgH="203040" progId="Equation.DSMT4">
                  <p:embed/>
                </p:oleObj>
              </mc:Choice>
              <mc:Fallback>
                <p:oleObj name="Equation" r:id="rId9" imgW="7743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0"/>
                        <a:ext cx="2057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2895600" y="4800600"/>
          <a:ext cx="2819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2" name="Equation" r:id="rId11" imgW="1079280" imgH="203040" progId="Equation.DSMT4">
                  <p:embed/>
                </p:oleObj>
              </mc:Choice>
              <mc:Fallback>
                <p:oleObj name="Equation" r:id="rId11" imgW="10792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2819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914400" y="5562600"/>
          <a:ext cx="769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3" name="Equation" r:id="rId13" imgW="3238200" imgH="203040" progId="Equation.DSMT4">
                  <p:embed/>
                </p:oleObj>
              </mc:Choice>
              <mc:Fallback>
                <p:oleObj name="Equation" r:id="rId13" imgW="323820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7696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BE603-7E13-4605-B43B-F9172F0D617F}" type="slidenum">
              <a:rPr lang="en-US" altLang="zh-CN" smtClean="0"/>
              <a:pPr/>
              <a:t>14</a:t>
            </a:fld>
            <a:endParaRPr lang="en-US" altLang="zh-CN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387475" y="838200"/>
          <a:ext cx="5048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6" name="Equation" r:id="rId3" imgW="2057400" imgH="203040" progId="Equation.DSMT4">
                  <p:embed/>
                </p:oleObj>
              </mc:Choice>
              <mc:Fallback>
                <p:oleObj name="Equation" r:id="rId3" imgW="20574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838200"/>
                        <a:ext cx="50482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52413" y="1600200"/>
          <a:ext cx="8715375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7" name="Equation" r:id="rId5" imgW="3352680" imgH="685800" progId="Equation.DSMT4">
                  <p:embed/>
                </p:oleObj>
              </mc:Choice>
              <mc:Fallback>
                <p:oleObj name="Equation" r:id="rId5" imgW="335268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1600200"/>
                        <a:ext cx="8715375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981200" y="5181600"/>
          <a:ext cx="3886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8" name="Equation" r:id="rId7" imgW="1396800" imgH="203040" progId="Equation.DSMT4">
                  <p:embed/>
                </p:oleObj>
              </mc:Choice>
              <mc:Fallback>
                <p:oleObj name="Equation" r:id="rId7" imgW="13968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38862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295400" y="3657600"/>
          <a:ext cx="5715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9" name="Equation" r:id="rId9" imgW="2095200" imgH="215640" progId="Equation.DSMT4">
                  <p:embed/>
                </p:oleObj>
              </mc:Choice>
              <mc:Fallback>
                <p:oleObj name="Equation" r:id="rId9" imgW="209520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57150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981200" y="4419600"/>
          <a:ext cx="4800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0" name="Equation" r:id="rId11" imgW="1688760" imgH="203040" progId="Equation.DSMT4">
                  <p:embed/>
                </p:oleObj>
              </mc:Choice>
              <mc:Fallback>
                <p:oleObj name="Equation" r:id="rId11" imgW="16887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4800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EE496-A09D-4F15-BF5A-E16AB6E9CEA3}" type="slidenum">
              <a:rPr lang="en-US" altLang="zh-CN" smtClean="0"/>
              <a:pPr/>
              <a:t>15</a:t>
            </a:fld>
            <a:endParaRPr lang="en-US" altLang="zh-CN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341313" y="533400"/>
          <a:ext cx="8386762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" name="Equation" r:id="rId3" imgW="3365280" imgH="876240" progId="Equation.DSMT4">
                  <p:embed/>
                </p:oleObj>
              </mc:Choice>
              <mc:Fallback>
                <p:oleObj name="Equation" r:id="rId3" imgW="3365280" imgH="876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533400"/>
                        <a:ext cx="8386762" cy="210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4114800" y="4038600"/>
          <a:ext cx="38925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" name="Equation" r:id="rId5" imgW="1562040" imgH="406080" progId="Equation.DSMT4">
                  <p:embed/>
                </p:oleObj>
              </mc:Choice>
              <mc:Fallback>
                <p:oleObj name="Equation" r:id="rId5" imgW="156204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8600"/>
                        <a:ext cx="389255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447800" y="2819400"/>
          <a:ext cx="6553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8" name="Equation" r:id="rId7" imgW="2781000" imgH="215640" progId="Equation.DSMT4">
                  <p:embed/>
                </p:oleObj>
              </mc:Choice>
              <mc:Fallback>
                <p:oleObj name="Equation" r:id="rId7" imgW="278100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6553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3124200" y="3429000"/>
          <a:ext cx="19685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9" name="Equation" r:id="rId9" imgW="736560" imgH="177480" progId="Equation.DSMT4">
                  <p:embed/>
                </p:oleObj>
              </mc:Choice>
              <mc:Fallback>
                <p:oleObj name="Equation" r:id="rId9" imgW="73656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29000"/>
                        <a:ext cx="19685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733425" y="4038600"/>
          <a:ext cx="32559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0" name="Equation" r:id="rId11" imgW="1295280" imgH="406080" progId="Equation.DSMT4">
                  <p:embed/>
                </p:oleObj>
              </mc:Choice>
              <mc:Fallback>
                <p:oleObj name="Equation" r:id="rId11" imgW="129528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4038600"/>
                        <a:ext cx="325596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2743200" y="5181600"/>
          <a:ext cx="25146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1" name="Equation" r:id="rId13" imgW="1015920" imgH="406080" progId="Equation.DSMT4">
                  <p:embed/>
                </p:oleObj>
              </mc:Choice>
              <mc:Fallback>
                <p:oleObj name="Equation" r:id="rId13" imgW="101592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81600"/>
                        <a:ext cx="25146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BED891-2976-4CCE-B95F-92F866941A4C}" type="slidenum">
              <a:rPr lang="en-US" altLang="zh-CN" smtClean="0"/>
              <a:pPr/>
              <a:t>16</a:t>
            </a:fld>
            <a:endParaRPr lang="en-US" altLang="zh-CN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249238" y="685800"/>
          <a:ext cx="860742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" name="Equation" r:id="rId3" imgW="3454200" imgH="685800" progId="Equation.DSMT4">
                  <p:embed/>
                </p:oleObj>
              </mc:Choice>
              <mc:Fallback>
                <p:oleObj name="Equation" r:id="rId3" imgW="34542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685800"/>
                        <a:ext cx="8607425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1981200" y="4038600"/>
          <a:ext cx="3657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1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36576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295400" y="2590800"/>
          <a:ext cx="5740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" name="Equation" r:id="rId7" imgW="2336760" imgH="215640" progId="Equation.DSMT4">
                  <p:embed/>
                </p:oleObj>
              </mc:Choice>
              <mc:Fallback>
                <p:oleObj name="Equation" r:id="rId7" imgW="233676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5740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981200" y="3352800"/>
          <a:ext cx="48053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3" name="Equation" r:id="rId9" imgW="1993680" imgH="215640" progId="Equation.DSMT4">
                  <p:embed/>
                </p:oleObj>
              </mc:Choice>
              <mc:Fallback>
                <p:oleObj name="Equation" r:id="rId9" imgW="19936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48053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1295400" y="4800600"/>
          <a:ext cx="45926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4" name="Equation" r:id="rId11" imgW="1866600" imgH="215640" progId="Equation.DSMT4">
                  <p:embed/>
                </p:oleObj>
              </mc:Choice>
              <mc:Fallback>
                <p:oleObj name="Equation" r:id="rId11" imgW="186660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459263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1981200" y="5486400"/>
          <a:ext cx="62341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5" name="Equation" r:id="rId13" imgW="2577960" imgH="215640" progId="Equation.DSMT4">
                  <p:embed/>
                </p:oleObj>
              </mc:Choice>
              <mc:Fallback>
                <p:oleObj name="Equation" r:id="rId13" imgW="257796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86400"/>
                        <a:ext cx="62341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C13AD-2AB3-4AEB-86E8-D5E190E1C42C}" type="slidenum">
              <a:rPr lang="en-US" altLang="zh-CN" smtClean="0"/>
              <a:pPr/>
              <a:t>17</a:t>
            </a:fld>
            <a:endParaRPr lang="en-US" altLang="zh-CN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11150" y="609600"/>
          <a:ext cx="7837488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4" name="Equation" r:id="rId3" imgW="2997000" imgH="939600" progId="Equation.DSMT4">
                  <p:embed/>
                </p:oleObj>
              </mc:Choice>
              <mc:Fallback>
                <p:oleObj name="Equation" r:id="rId3" imgW="299700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609600"/>
                        <a:ext cx="7837488" cy="237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762000" y="5715000"/>
          <a:ext cx="55530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" name="Equation" r:id="rId5" imgW="2260440" imgH="228600" progId="Equation.DSMT4">
                  <p:embed/>
                </p:oleObj>
              </mc:Choice>
              <mc:Fallback>
                <p:oleObj name="Equation" r:id="rId5" imgW="22604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15000"/>
                        <a:ext cx="55530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219200" y="3276600"/>
          <a:ext cx="632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" name="Equation" r:id="rId7" imgW="2527200" imgH="228600" progId="Equation.DSMT4">
                  <p:embed/>
                </p:oleObj>
              </mc:Choice>
              <mc:Fallback>
                <p:oleObj name="Equation" r:id="rId7" imgW="25272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6324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514600" y="4038600"/>
          <a:ext cx="396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7" name="Equation" r:id="rId9" imgW="1485720" imgH="228600" progId="Equation.DSMT4">
                  <p:embed/>
                </p:oleObj>
              </mc:Choice>
              <mc:Fallback>
                <p:oleObj name="Equation" r:id="rId9" imgW="14857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38600"/>
                        <a:ext cx="3962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2362200" y="5029200"/>
          <a:ext cx="35734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" name="Equation" r:id="rId11" imgW="1409400" imgH="228600" progId="Equation.DSMT4">
                  <p:embed/>
                </p:oleObj>
              </mc:Choice>
              <mc:Fallback>
                <p:oleObj name="Equation" r:id="rId11" imgW="14094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29200"/>
                        <a:ext cx="357346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609600" y="4572000"/>
          <a:ext cx="1066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" name="Equation" r:id="rId13" imgW="431640" imgH="203040" progId="Equation.DSMT4">
                  <p:embed/>
                </p:oleObj>
              </mc:Choice>
              <mc:Fallback>
                <p:oleObj name="Equation" r:id="rId13" imgW="43164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1066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2EA455-701E-4724-8C13-143D1C16DE8A}" type="slidenum">
              <a:rPr lang="en-US" altLang="zh-CN" smtClean="0"/>
              <a:pPr/>
              <a:t>18</a:t>
            </a:fld>
            <a:endParaRPr lang="en-US" altLang="zh-CN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818091"/>
              </p:ext>
            </p:extLst>
          </p:nvPr>
        </p:nvGraphicFramePr>
        <p:xfrm>
          <a:off x="623888" y="533400"/>
          <a:ext cx="7753350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2" name="Equation" r:id="rId3" imgW="3187440" imgH="698400" progId="Equation.DSMT4">
                  <p:embed/>
                </p:oleObj>
              </mc:Choice>
              <mc:Fallback>
                <p:oleObj name="Equation" r:id="rId3" imgW="3187440" imgH="698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33400"/>
                        <a:ext cx="7753350" cy="176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609600" y="2438400"/>
          <a:ext cx="640080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3" name="Equation" r:id="rId5" imgW="2628720" imgH="672840" progId="Equation.DSMT4">
                  <p:embed/>
                </p:oleObj>
              </mc:Choice>
              <mc:Fallback>
                <p:oleObj name="Equation" r:id="rId5" imgW="2628720" imgH="672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6400800" cy="162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042988" y="4267200"/>
          <a:ext cx="7340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4" name="Equation" r:id="rId7" imgW="2946240" imgH="215640" progId="Equation.DSMT4">
                  <p:embed/>
                </p:oleObj>
              </mc:Choice>
              <mc:Fallback>
                <p:oleObj name="Equation" r:id="rId7" imgW="294624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67200"/>
                        <a:ext cx="73406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609600" y="4953000"/>
          <a:ext cx="54403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5" name="Equation" r:id="rId9" imgW="2273040" imgH="215640" progId="Equation.DSMT4">
                  <p:embed/>
                </p:oleObj>
              </mc:Choice>
              <mc:Fallback>
                <p:oleObj name="Equation" r:id="rId9" imgW="227304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544036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2819400" y="5562600"/>
          <a:ext cx="25908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6" name="Equation" r:id="rId11" imgW="1015920" imgH="203040" progId="Equation.DSMT4">
                  <p:embed/>
                </p:oleObj>
              </mc:Choice>
              <mc:Fallback>
                <p:oleObj name="Equation" r:id="rId11" imgW="10159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562600"/>
                        <a:ext cx="25908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EFCEC-AB4C-4265-9694-ECEDB47E3167}" type="slidenum">
              <a:rPr lang="en-US" altLang="zh-CN" smtClean="0"/>
              <a:pPr/>
              <a:t>19</a:t>
            </a:fld>
            <a:endParaRPr lang="en-US" altLang="zh-CN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625475" y="1135063"/>
          <a:ext cx="80470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3" name="Equation" r:id="rId3" imgW="3288960" imgH="457200" progId="Equation.DSMT4">
                  <p:embed/>
                </p:oleObj>
              </mc:Choice>
              <mc:Fallback>
                <p:oleObj name="Equation" r:id="rId3" imgW="32889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135063"/>
                        <a:ext cx="8047038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447800" y="2895600"/>
          <a:ext cx="64008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4" name="Equation" r:id="rId5" imgW="2616120" imgH="419040" progId="Equation.DSMT4">
                  <p:embed/>
                </p:oleObj>
              </mc:Choice>
              <mc:Fallback>
                <p:oleObj name="Equation" r:id="rId5" imgW="26161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5600"/>
                        <a:ext cx="64008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582399"/>
              </p:ext>
            </p:extLst>
          </p:nvPr>
        </p:nvGraphicFramePr>
        <p:xfrm>
          <a:off x="533400" y="4038600"/>
          <a:ext cx="8305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5" name="Equation" r:id="rId7" imgW="3377880" imgH="215640" progId="Equation.DSMT4">
                  <p:embed/>
                </p:oleObj>
              </mc:Choice>
              <mc:Fallback>
                <p:oleObj name="Equation" r:id="rId7" imgW="33778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83058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609600" y="4876800"/>
          <a:ext cx="5715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6" name="Equation" r:id="rId9" imgW="2349360" imgH="215640" progId="Equation.DSMT4">
                  <p:embed/>
                </p:oleObj>
              </mc:Choice>
              <mc:Fallback>
                <p:oleObj name="Equation" r:id="rId9" imgW="234936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57150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3124200" y="5486400"/>
          <a:ext cx="2590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7" name="Equation" r:id="rId11" imgW="1041120" imgH="203040" progId="Equation.DSMT4">
                  <p:embed/>
                </p:oleObj>
              </mc:Choice>
              <mc:Fallback>
                <p:oleObj name="Equation" r:id="rId11" imgW="104112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86400"/>
                        <a:ext cx="2590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213887"/>
              </p:ext>
            </p:extLst>
          </p:nvPr>
        </p:nvGraphicFramePr>
        <p:xfrm>
          <a:off x="914400" y="6072589"/>
          <a:ext cx="40132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8" name="Equation" r:id="rId13" imgW="1612800" imgH="203040" progId="Equation.DSMT4">
                  <p:embed/>
                </p:oleObj>
              </mc:Choice>
              <mc:Fallback>
                <p:oleObj name="Equation" r:id="rId13" imgW="1612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72589"/>
                        <a:ext cx="40132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3119BB-00FD-47FB-BAA5-471A7221DDB2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7772400" cy="993775"/>
          </a:xfrm>
        </p:spPr>
        <p:txBody>
          <a:bodyPr/>
          <a:lstStyle/>
          <a:p>
            <a:pPr algn="l" eaLnBrk="1" hangingPunct="1"/>
            <a:r>
              <a:rPr kumimoji="1" lang="en-US" altLang="zh-CN" sz="3200" b="1">
                <a:solidFill>
                  <a:srgbClr val="0000FF"/>
                </a:solidFill>
                <a:latin typeface="宋体" pitchFamily="2" charset="-122"/>
              </a:rPr>
              <a:t>2.1 </a:t>
            </a:r>
            <a:r>
              <a:rPr kumimoji="1" lang="zh-CN" altLang="en-US" sz="3200" b="1">
                <a:solidFill>
                  <a:srgbClr val="0000FF"/>
                </a:solidFill>
                <a:latin typeface="宋体" pitchFamily="2" charset="-122"/>
              </a:rPr>
              <a:t>同余的概念及其基本性质</a:t>
            </a:r>
            <a:endParaRPr kumimoji="1" lang="zh-CN" altLang="en-US" b="1">
              <a:solidFill>
                <a:srgbClr val="0000FF"/>
              </a:solidFill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447800"/>
            <a:ext cx="6400800" cy="6858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00FF"/>
                </a:solidFill>
              </a:rPr>
              <a:t>一、基本概念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533400" y="2133600"/>
          <a:ext cx="8243888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3" imgW="3441600" imgH="1155600" progId="Equation.DSMT4">
                  <p:embed/>
                </p:oleObj>
              </mc:Choice>
              <mc:Fallback>
                <p:oleObj name="Equation" r:id="rId3" imgW="3441600" imgH="115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8243888" cy="276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1387475" y="5029200"/>
          <a:ext cx="63849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5" imgW="2654280" imgH="215640" progId="Equation.DSMT4">
                  <p:embed/>
                </p:oleObj>
              </mc:Choice>
              <mc:Fallback>
                <p:oleObj name="Equation" r:id="rId5" imgW="265428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5029200"/>
                        <a:ext cx="638492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798638" y="5715000"/>
          <a:ext cx="59293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7" imgW="2463480" imgH="215640" progId="Equation.DSMT4">
                  <p:embed/>
                </p:oleObj>
              </mc:Choice>
              <mc:Fallback>
                <p:oleObj name="Equation" r:id="rId7" imgW="246348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715000"/>
                        <a:ext cx="592931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503D73-7277-4A1F-86AA-A759F3BD574D}" type="slidenum">
              <a:rPr lang="en-US" altLang="zh-CN" smtClean="0"/>
              <a:pPr/>
              <a:t>20</a:t>
            </a:fld>
            <a:endParaRPr lang="en-US" altLang="zh-CN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595313" y="4191000"/>
          <a:ext cx="75723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8" name="Equation" r:id="rId3" imgW="3377880" imgH="431640" progId="Equation.DSMT4">
                  <p:embed/>
                </p:oleObj>
              </mc:Choice>
              <mc:Fallback>
                <p:oleObj name="Equation" r:id="rId3" imgW="33778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4191000"/>
                        <a:ext cx="7572375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457200" y="1676400"/>
          <a:ext cx="8248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9" name="Equation" r:id="rId5" imgW="3314520" imgH="228600" progId="Equation.DSMT4">
                  <p:embed/>
                </p:oleObj>
              </mc:Choice>
              <mc:Fallback>
                <p:oleObj name="Equation" r:id="rId5" imgW="33145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82486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457200" y="914400"/>
          <a:ext cx="6400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0" name="Equation" r:id="rId7" imgW="2565360" imgH="203040" progId="Equation.DSMT4">
                  <p:embed/>
                </p:oleObj>
              </mc:Choice>
              <mc:Fallback>
                <p:oleObj name="Equation" r:id="rId7" imgW="25653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6400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457200" y="2514600"/>
          <a:ext cx="28003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1" name="Equation" r:id="rId9" imgW="1117440" imgH="203040" progId="Equation.DSMT4">
                  <p:embed/>
                </p:oleObj>
              </mc:Choice>
              <mc:Fallback>
                <p:oleObj name="Equation" r:id="rId9" imgW="11174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28003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752600" y="3276600"/>
          <a:ext cx="525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" name="Equation" r:id="rId11" imgW="1828800" imgH="203040" progId="Equation.DSMT4">
                  <p:embed/>
                </p:oleObj>
              </mc:Choice>
              <mc:Fallback>
                <p:oleObj name="Equation" r:id="rId11" imgW="182880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5257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ABA800-61AA-4734-89F0-ABDBEF6904A8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1000"/>
            <a:ext cx="7772400" cy="9144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00FF"/>
                </a:solidFill>
                <a:latin typeface="宋体" pitchFamily="2" charset="-122"/>
              </a:rPr>
              <a:t>2.2 </a:t>
            </a: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</a:rPr>
              <a:t>剩余类及完全剩余系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6400800" cy="6096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一、基本概念</a:t>
            </a:r>
          </a:p>
        </p:txBody>
      </p:sp>
      <p:graphicFrame>
        <p:nvGraphicFramePr>
          <p:cNvPr id="4100" name="Object 2"/>
          <p:cNvGraphicFramePr>
            <a:graphicFrameLocks noChangeAspect="1"/>
          </p:cNvGraphicFramePr>
          <p:nvPr/>
        </p:nvGraphicFramePr>
        <p:xfrm>
          <a:off x="457200" y="2057400"/>
          <a:ext cx="78486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2" name="Equation" r:id="rId3" imgW="3263760" imgH="431640" progId="Equation.DSMT4">
                  <p:embed/>
                </p:oleObj>
              </mc:Choice>
              <mc:Fallback>
                <p:oleObj name="Equation" r:id="rId3" imgW="326376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78486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3"/>
          <p:cNvGraphicFramePr>
            <a:graphicFrameLocks noChangeAspect="1"/>
          </p:cNvGraphicFramePr>
          <p:nvPr/>
        </p:nvGraphicFramePr>
        <p:xfrm>
          <a:off x="1219200" y="3276600"/>
          <a:ext cx="5867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3" name="Equation" r:id="rId5" imgW="2438280" imgH="457200" progId="Equation.DSMT4">
                  <p:embed/>
                </p:oleObj>
              </mc:Choice>
              <mc:Fallback>
                <p:oleObj name="Equation" r:id="rId5" imgW="243828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5867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287530"/>
              </p:ext>
            </p:extLst>
          </p:nvPr>
        </p:nvGraphicFramePr>
        <p:xfrm>
          <a:off x="533400" y="4495800"/>
          <a:ext cx="3429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4" name="Equation" r:id="rId7" imgW="1422360" imgH="228600" progId="Equation.DSMT4">
                  <p:embed/>
                </p:oleObj>
              </mc:Choice>
              <mc:Fallback>
                <p:oleObj name="Equation" r:id="rId7" imgW="14223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34290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53226"/>
              </p:ext>
            </p:extLst>
          </p:nvPr>
        </p:nvGraphicFramePr>
        <p:xfrm>
          <a:off x="561975" y="5227638"/>
          <a:ext cx="41338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5" name="Equation" r:id="rId9" imgW="1714320" imgH="228600" progId="Equation.DSMT4">
                  <p:embed/>
                </p:oleObj>
              </mc:Choice>
              <mc:Fallback>
                <p:oleObj name="Equation" r:id="rId9" imgW="1714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5227638"/>
                        <a:ext cx="41338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75FE3-16CF-4AED-85C2-049B5802ACFB}" type="slidenum">
              <a:rPr lang="en-US" altLang="zh-CN" smtClean="0"/>
              <a:pPr/>
              <a:t>22</a:t>
            </a:fld>
            <a:endParaRPr lang="en-US" altLang="zh-CN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96963" y="685800"/>
          <a:ext cx="7345362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4" name="Equation" r:id="rId3" imgW="2997000" imgH="939600" progId="Equation.DSMT4">
                  <p:embed/>
                </p:oleObj>
              </mc:Choice>
              <mc:Fallback>
                <p:oleObj name="Equation" r:id="rId3" imgW="299700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685800"/>
                        <a:ext cx="7345362" cy="230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828933"/>
              </p:ext>
            </p:extLst>
          </p:nvPr>
        </p:nvGraphicFramePr>
        <p:xfrm>
          <a:off x="563563" y="4267200"/>
          <a:ext cx="49688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5" name="Equation" r:id="rId5" imgW="2108160" imgH="228600" progId="Equation.DSMT4">
                  <p:embed/>
                </p:oleObj>
              </mc:Choice>
              <mc:Fallback>
                <p:oleObj name="Equation" r:id="rId5" imgW="21081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4267200"/>
                        <a:ext cx="496887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930275" y="3124200"/>
          <a:ext cx="69040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6" name="Equation" r:id="rId7" imgW="2869920" imgH="457200" progId="Equation.DSMT4">
                  <p:embed/>
                </p:oleObj>
              </mc:Choice>
              <mc:Fallback>
                <p:oleObj name="Equation" r:id="rId7" imgW="286992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124200"/>
                        <a:ext cx="690403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990600" y="4876800"/>
          <a:ext cx="45624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7" name="Equation" r:id="rId9" imgW="1942920" imgH="228600" progId="Equation.DSMT4">
                  <p:embed/>
                </p:oleObj>
              </mc:Choice>
              <mc:Fallback>
                <p:oleObj name="Equation" r:id="rId9" imgW="19429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45624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60338" y="5562600"/>
          <a:ext cx="54721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8" name="Equation" r:id="rId11" imgW="2298600" imgH="215640" progId="Equation.DSMT4">
                  <p:embed/>
                </p:oleObj>
              </mc:Choice>
              <mc:Fallback>
                <p:oleObj name="Equation" r:id="rId11" imgW="229860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5562600"/>
                        <a:ext cx="54721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5791200" y="5562600"/>
          <a:ext cx="27432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9" name="Equation" r:id="rId13" imgW="1117440" imgH="228600" progId="Equation.DSMT4">
                  <p:embed/>
                </p:oleObj>
              </mc:Choice>
              <mc:Fallback>
                <p:oleObj name="Equation" r:id="rId13" imgW="11174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562600"/>
                        <a:ext cx="27432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5562600" y="4876800"/>
          <a:ext cx="3276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0" name="Equation" r:id="rId15" imgW="1295280" imgH="215640" progId="Equation.DSMT4">
                  <p:embed/>
                </p:oleObj>
              </mc:Choice>
              <mc:Fallback>
                <p:oleObj name="Equation" r:id="rId15" imgW="12952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76800"/>
                        <a:ext cx="3276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A6EE62-CB0E-4F49-AAFA-700F4B6D3B34}" type="slidenum">
              <a:rPr lang="en-US" altLang="zh-CN" smtClean="0"/>
              <a:pPr/>
              <a:t>23</a:t>
            </a:fld>
            <a:endParaRPr lang="en-US" altLang="zh-CN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962400" y="5410200"/>
          <a:ext cx="42021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0" name="Equation" r:id="rId3" imgW="1790640" imgH="228600" progId="Equation.DSMT4">
                  <p:embed/>
                </p:oleObj>
              </mc:Choice>
              <mc:Fallback>
                <p:oleObj name="Equation" r:id="rId3" imgW="17906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420211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895600" y="609600"/>
          <a:ext cx="2381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1" name="Equation" r:id="rId5" imgW="952200" imgH="203040" progId="Equation.DSMT4">
                  <p:embed/>
                </p:oleObj>
              </mc:Choice>
              <mc:Fallback>
                <p:oleObj name="Equation" r:id="rId5" imgW="9522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09600"/>
                        <a:ext cx="2381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09600" y="1295400"/>
          <a:ext cx="3162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2" name="Equation" r:id="rId7" imgW="1295280" imgH="215640" progId="Equation.DSMT4">
                  <p:embed/>
                </p:oleObj>
              </mc:Choice>
              <mc:Fallback>
                <p:oleObj name="Equation" r:id="rId7" imgW="12952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31623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810000" y="1295400"/>
          <a:ext cx="2057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3" name="Equation" r:id="rId9" imgW="787320" imgH="228600" progId="Equation.DSMT4">
                  <p:embed/>
                </p:oleObj>
              </mc:Choice>
              <mc:Fallback>
                <p:oleObj name="Equation" r:id="rId9" imgW="7873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95400"/>
                        <a:ext cx="2057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943600" y="1295400"/>
          <a:ext cx="190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4" name="Equation" r:id="rId11" imgW="761760" imgH="228600" progId="Equation.DSMT4">
                  <p:embed/>
                </p:oleObj>
              </mc:Choice>
              <mc:Fallback>
                <p:oleObj name="Equation" r:id="rId11" imgW="7617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95400"/>
                        <a:ext cx="1905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1371600" y="2057400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5" name="Equation" r:id="rId13" imgW="1218960" imgH="228600" progId="Equation.DSMT4">
                  <p:embed/>
                </p:oleObj>
              </mc:Choice>
              <mc:Fallback>
                <p:oleObj name="Equation" r:id="rId13" imgW="12189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4419600" y="2057400"/>
          <a:ext cx="2254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6" name="Equation" r:id="rId15" imgW="901440" imgH="228600" progId="Equation.DSMT4">
                  <p:embed/>
                </p:oleObj>
              </mc:Choice>
              <mc:Fallback>
                <p:oleObj name="Equation" r:id="rId15" imgW="9014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254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143000" y="2743200"/>
          <a:ext cx="3657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7" name="Equation" r:id="rId17" imgW="1447560" imgH="215640" progId="Equation.DSMT4">
                  <p:embed/>
                </p:oleObj>
              </mc:Choice>
              <mc:Fallback>
                <p:oleObj name="Equation" r:id="rId17" imgW="14475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3657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295400" y="3429000"/>
          <a:ext cx="6918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8" name="Equation" r:id="rId19" imgW="2819160" imgH="228600" progId="Equation.DSMT4">
                  <p:embed/>
                </p:oleObj>
              </mc:Choice>
              <mc:Fallback>
                <p:oleObj name="Equation" r:id="rId19" imgW="28191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69183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029200" y="2743200"/>
          <a:ext cx="2133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9" name="Equation" r:id="rId21" imgW="850680" imgH="203040" progId="Equation.DSMT4">
                  <p:embed/>
                </p:oleObj>
              </mc:Choice>
              <mc:Fallback>
                <p:oleObj name="Equation" r:id="rId21" imgW="85068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2133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685800" y="4038600"/>
          <a:ext cx="3048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0" name="Equation" r:id="rId23" imgW="1257120" imgH="228600" progId="Equation.DSMT4">
                  <p:embed/>
                </p:oleObj>
              </mc:Choice>
              <mc:Fallback>
                <p:oleObj name="Equation" r:id="rId23" imgW="125712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30480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3810000" y="4038600"/>
          <a:ext cx="1295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1" name="Equation" r:id="rId25" imgW="507960" imgH="203040" progId="Equation.DSMT4">
                  <p:embed/>
                </p:oleObj>
              </mc:Choice>
              <mc:Fallback>
                <p:oleObj name="Equation" r:id="rId25" imgW="50796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038600"/>
                        <a:ext cx="1295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2057400" y="4724400"/>
          <a:ext cx="5410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2" name="Equation" r:id="rId27" imgW="2171520" imgH="215640" progId="Equation.DSMT4">
                  <p:embed/>
                </p:oleObj>
              </mc:Choice>
              <mc:Fallback>
                <p:oleObj name="Equation" r:id="rId27" imgW="2171520" imgH="215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4400"/>
                        <a:ext cx="5410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685800" y="5410200"/>
          <a:ext cx="32766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3" name="Equation" r:id="rId29" imgW="1307880" imgH="215640" progId="Equation.DSMT4">
                  <p:embed/>
                </p:oleObj>
              </mc:Choice>
              <mc:Fallback>
                <p:oleObj name="Equation" r:id="rId29" imgW="1307880" imgH="215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32766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227527-A234-4D2B-9F53-DADF73F139D4}" type="slidenum">
              <a:rPr lang="en-US" altLang="zh-CN" smtClean="0"/>
              <a:pPr/>
              <a:t>24</a:t>
            </a:fld>
            <a:endParaRPr lang="en-US" altLang="zh-CN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07988" y="533400"/>
          <a:ext cx="8431212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2" name="Equation" r:id="rId3" imgW="3581280" imgH="1168200" progId="Equation.DSMT4">
                  <p:embed/>
                </p:oleObj>
              </mc:Choice>
              <mc:Fallback>
                <p:oleObj name="Equation" r:id="rId3" imgW="3581280" imgH="1168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533400"/>
                        <a:ext cx="8431212" cy="274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09600" y="3429000"/>
          <a:ext cx="7848600" cy="268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3" name="Equation" r:id="rId5" imgW="3377880" imgH="1155600" progId="Equation.DSMT4">
                  <p:embed/>
                </p:oleObj>
              </mc:Choice>
              <mc:Fallback>
                <p:oleObj name="Equation" r:id="rId5" imgW="3377880" imgH="11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7848600" cy="268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6C7669-A0D1-4CAD-8334-CC5F16CFD599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7620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二、有关完全剩余系的几个定理</a:t>
            </a:r>
          </a:p>
        </p:txBody>
      </p:sp>
      <p:graphicFrame>
        <p:nvGraphicFramePr>
          <p:cNvPr id="21504" name="Object 2"/>
          <p:cNvGraphicFramePr>
            <a:graphicFrameLocks noChangeAspect="1"/>
          </p:cNvGraphicFramePr>
          <p:nvPr/>
        </p:nvGraphicFramePr>
        <p:xfrm>
          <a:off x="204788" y="1371600"/>
          <a:ext cx="8886825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6" name="Equation" r:id="rId3" imgW="3797280" imgH="723600" progId="Equation.DSMT4">
                  <p:embed/>
                </p:oleObj>
              </mc:Choice>
              <mc:Fallback>
                <p:oleObj name="Equation" r:id="rId3" imgW="3797280" imgH="72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1371600"/>
                        <a:ext cx="8886825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" name="Object 3"/>
          <p:cNvGraphicFramePr>
            <a:graphicFrameLocks noChangeAspect="1"/>
          </p:cNvGraphicFramePr>
          <p:nvPr/>
        </p:nvGraphicFramePr>
        <p:xfrm>
          <a:off x="1157288" y="3276600"/>
          <a:ext cx="63865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7" name="Equation" r:id="rId5" imgW="2679480" imgH="228600" progId="Equation.DSMT4">
                  <p:embed/>
                </p:oleObj>
              </mc:Choice>
              <mc:Fallback>
                <p:oleObj name="Equation" r:id="rId5" imgW="26794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3276600"/>
                        <a:ext cx="6386512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136525" y="4114800"/>
          <a:ext cx="87788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8" name="Equation" r:id="rId7" imgW="3746160" imgH="241200" progId="Equation.DSMT4">
                  <p:embed/>
                </p:oleObj>
              </mc:Choice>
              <mc:Fallback>
                <p:oleObj name="Equation" r:id="rId7" imgW="37461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4114800"/>
                        <a:ext cx="877887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153988" y="4876800"/>
          <a:ext cx="82280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9" name="Equation" r:id="rId9" imgW="3225600" imgH="241200" progId="Equation.DSMT4">
                  <p:embed/>
                </p:oleObj>
              </mc:Choice>
              <mc:Fallback>
                <p:oleObj name="Equation" r:id="rId9" imgW="32256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4876800"/>
                        <a:ext cx="82280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71E305-566F-4760-9E50-84273D345AFA}" type="slidenum">
              <a:rPr lang="en-US" altLang="zh-CN" smtClean="0"/>
              <a:pPr/>
              <a:t>26</a:t>
            </a:fld>
            <a:endParaRPr lang="en-US" altLang="zh-CN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57200" y="609600"/>
          <a:ext cx="80168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6" name="Equation" r:id="rId3" imgW="3251160" imgH="444240" progId="Equation.DSMT4">
                  <p:embed/>
                </p:oleObj>
              </mc:Choice>
              <mc:Fallback>
                <p:oleObj name="Equation" r:id="rId3" imgW="325116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16875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295400" y="1828800"/>
          <a:ext cx="35306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7" name="Equation" r:id="rId5" imgW="1688760" imgH="444240" progId="Equation.DSMT4">
                  <p:embed/>
                </p:oleObj>
              </mc:Choice>
              <mc:Fallback>
                <p:oleObj name="Equation" r:id="rId5" imgW="168876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35306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219200" y="2971800"/>
          <a:ext cx="36099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8" name="Equation" r:id="rId7" imgW="1726920" imgH="444240" progId="Equation.DSMT4">
                  <p:embed/>
                </p:oleObj>
              </mc:Choice>
              <mc:Fallback>
                <p:oleObj name="Equation" r:id="rId7" imgW="172692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360997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219200" y="4114800"/>
          <a:ext cx="54673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9" name="Equation" r:id="rId9" imgW="2616120" imgH="457200" progId="Equation.DSMT4">
                  <p:embed/>
                </p:oleObj>
              </mc:Choice>
              <mc:Fallback>
                <p:oleObj name="Equation" r:id="rId9" imgW="261612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54673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219200" y="5334000"/>
          <a:ext cx="50688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0" name="Equation" r:id="rId11" imgW="2425680" imgH="457200" progId="Equation.DSMT4">
                  <p:embed/>
                </p:oleObj>
              </mc:Choice>
              <mc:Fallback>
                <p:oleObj name="Equation" r:id="rId11" imgW="242568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34000"/>
                        <a:ext cx="506888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D27FE4-0DF5-4641-ADB7-547550A4A83A}" type="slidenum">
              <a:rPr lang="en-US" altLang="zh-CN" smtClean="0"/>
              <a:pPr/>
              <a:t>27</a:t>
            </a:fld>
            <a:endParaRPr lang="en-US" altLang="zh-CN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838200" y="1752600"/>
          <a:ext cx="7239000" cy="24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8" name="Equation" r:id="rId3" imgW="3047760" imgH="1041120" progId="Equation.DSMT4">
                  <p:embed/>
                </p:oleObj>
              </mc:Choice>
              <mc:Fallback>
                <p:oleObj name="Equation" r:id="rId3" imgW="3047760" imgH="1041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239000" cy="247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14400" y="4419600"/>
          <a:ext cx="6096000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9" name="Equation" r:id="rId5" imgW="2489040" imgH="634680" progId="Equation.DSMT4">
                  <p:embed/>
                </p:oleObj>
              </mc:Choice>
              <mc:Fallback>
                <p:oleObj name="Equation" r:id="rId5" imgW="2489040" imgH="634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6096000" cy="155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914400" y="914400"/>
          <a:ext cx="441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0" name="Equation" r:id="rId7" imgW="1841400" imgH="215640" progId="Equation.DSMT4">
                  <p:embed/>
                </p:oleObj>
              </mc:Choice>
              <mc:Fallback>
                <p:oleObj name="Equation" r:id="rId7" imgW="184140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441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55C379-0A5A-46D6-B848-D391FDDE5197}" type="slidenum">
              <a:rPr lang="en-US" altLang="zh-CN" smtClean="0"/>
              <a:pPr/>
              <a:t>28</a:t>
            </a:fld>
            <a:endParaRPr lang="en-US" altLang="zh-CN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76225" y="685800"/>
          <a:ext cx="8577263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8" name="Equation" r:id="rId3" imgW="3581280" imgH="672840" progId="Equation.DSMT4">
                  <p:embed/>
                </p:oleObj>
              </mc:Choice>
              <mc:Fallback>
                <p:oleObj name="Equation" r:id="rId3" imgW="3581280" imgH="672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685800"/>
                        <a:ext cx="8577263" cy="161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09600" y="2514600"/>
          <a:ext cx="66706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9" name="Equation" r:id="rId5" imgW="2806560" imgH="685800" progId="Equation.DSMT4">
                  <p:embed/>
                </p:oleObj>
              </mc:Choice>
              <mc:Fallback>
                <p:oleObj name="Equation" r:id="rId5" imgW="280656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6670675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85800" y="4343400"/>
          <a:ext cx="76962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0" name="Equation" r:id="rId7" imgW="3162240" imgH="457200" progId="Equation.DSMT4">
                  <p:embed/>
                </p:oleObj>
              </mc:Choice>
              <mc:Fallback>
                <p:oleObj name="Equation" r:id="rId7" imgW="316224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7696200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752600" y="5638800"/>
          <a:ext cx="4267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1" name="Equation" r:id="rId9" imgW="1854000" imgH="215640" progId="Equation.DSMT4">
                  <p:embed/>
                </p:oleObj>
              </mc:Choice>
              <mc:Fallback>
                <p:oleObj name="Equation" r:id="rId9" imgW="18540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638800"/>
                        <a:ext cx="42672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E1823A-6849-4C97-850C-9EB9D2B45686}" type="slidenum">
              <a:rPr lang="en-US" altLang="zh-CN" smtClean="0"/>
              <a:pPr/>
              <a:t>29</a:t>
            </a:fld>
            <a:endParaRPr lang="en-US" altLang="zh-CN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133600" y="2743200"/>
          <a:ext cx="3962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2" name="Equation" r:id="rId3" imgW="1523880" imgH="241200" progId="Equation.DSMT4">
                  <p:embed/>
                </p:oleObj>
              </mc:Choice>
              <mc:Fallback>
                <p:oleObj name="Equation" r:id="rId3" imgW="152388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3962400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295400" y="762000"/>
          <a:ext cx="4724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3" name="Equation" r:id="rId5" imgW="1917360" imgH="241200" progId="Equation.DSMT4">
                  <p:embed/>
                </p:oleObj>
              </mc:Choice>
              <mc:Fallback>
                <p:oleObj name="Equation" r:id="rId5" imgW="19173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762000"/>
                        <a:ext cx="4724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981200" y="1371600"/>
          <a:ext cx="5334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4" name="Equation" r:id="rId7" imgW="2133360" imgH="241200" progId="Equation.DSMT4">
                  <p:embed/>
                </p:oleObj>
              </mc:Choice>
              <mc:Fallback>
                <p:oleObj name="Equation" r:id="rId7" imgW="21333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5334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33400" y="2057400"/>
          <a:ext cx="27368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5" name="Equation" r:id="rId9" imgW="1054080" imgH="241200" progId="Equation.DSMT4">
                  <p:embed/>
                </p:oleObj>
              </mc:Choice>
              <mc:Fallback>
                <p:oleObj name="Equation" r:id="rId9" imgW="105408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273685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306763" y="2057400"/>
          <a:ext cx="50450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6" name="Equation" r:id="rId11" imgW="2108160" imgH="241200" progId="Equation.DSMT4">
                  <p:embed/>
                </p:oleObj>
              </mc:Choice>
              <mc:Fallback>
                <p:oleObj name="Equation" r:id="rId11" imgW="21081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2057400"/>
                        <a:ext cx="50450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609600" y="3505200"/>
          <a:ext cx="8001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7" name="Equation" r:id="rId13" imgW="3340080" imgH="228600" progId="Equation.DSMT4">
                  <p:embed/>
                </p:oleObj>
              </mc:Choice>
              <mc:Fallback>
                <p:oleObj name="Equation" r:id="rId13" imgW="33400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80010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752600" y="4724400"/>
          <a:ext cx="5334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" name="Equation" r:id="rId15" imgW="2070000" imgH="228600" progId="Equation.DSMT4">
                  <p:embed/>
                </p:oleObj>
              </mc:Choice>
              <mc:Fallback>
                <p:oleObj name="Equation" r:id="rId15" imgW="20700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53340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685800" y="4191000"/>
          <a:ext cx="500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" name="Equation" r:id="rId17" imgW="190440" imgH="203040" progId="Equation.DSMT4">
                  <p:embed/>
                </p:oleObj>
              </mc:Choice>
              <mc:Fallback>
                <p:oleObj name="Equation" r:id="rId17" imgW="1904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500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685800" y="5486400"/>
          <a:ext cx="3581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0" name="Equation" r:id="rId19" imgW="1422360" imgH="203040" progId="Equation.DSMT4">
                  <p:embed/>
                </p:oleObj>
              </mc:Choice>
              <mc:Fallback>
                <p:oleObj name="Equation" r:id="rId19" imgW="14223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86400"/>
                        <a:ext cx="3581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698C29-18A9-409C-A435-5FDC88E9C110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562600" cy="868363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00FF"/>
                </a:solidFill>
              </a:rPr>
              <a:t>二、基本定理及性质</a:t>
            </a:r>
          </a:p>
        </p:txBody>
      </p:sp>
      <p:graphicFrame>
        <p:nvGraphicFramePr>
          <p:cNvPr id="80896" name="Object 1024"/>
          <p:cNvGraphicFramePr>
            <a:graphicFrameLocks noChangeAspect="1"/>
          </p:cNvGraphicFramePr>
          <p:nvPr/>
        </p:nvGraphicFramePr>
        <p:xfrm>
          <a:off x="260350" y="1447800"/>
          <a:ext cx="84709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" name="Equation" r:id="rId3" imgW="3543120" imgH="672840" progId="Equation.DSMT4">
                  <p:embed/>
                </p:oleObj>
              </mc:Choice>
              <mc:Fallback>
                <p:oleObj name="Equation" r:id="rId3" imgW="3543120" imgH="67284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1447800"/>
                        <a:ext cx="8470900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7" name="Object 1025"/>
          <p:cNvGraphicFramePr>
            <a:graphicFrameLocks noChangeAspect="1"/>
          </p:cNvGraphicFramePr>
          <p:nvPr/>
        </p:nvGraphicFramePr>
        <p:xfrm>
          <a:off x="1219200" y="3276600"/>
          <a:ext cx="4743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" name="Equation" r:id="rId5" imgW="1955520" imgH="215640" progId="Equation.DSMT4">
                  <p:embed/>
                </p:oleObj>
              </mc:Choice>
              <mc:Fallback>
                <p:oleObj name="Equation" r:id="rId5" imgW="1955520" imgH="21564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47434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8" name="Object 1026"/>
          <p:cNvGraphicFramePr>
            <a:graphicFrameLocks noChangeAspect="1"/>
          </p:cNvGraphicFramePr>
          <p:nvPr/>
        </p:nvGraphicFramePr>
        <p:xfrm>
          <a:off x="1676400" y="4724400"/>
          <a:ext cx="2514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Equation" r:id="rId7" imgW="965160" imgH="177480" progId="Equation.DSMT4">
                  <p:embed/>
                </p:oleObj>
              </mc:Choice>
              <mc:Fallback>
                <p:oleObj name="Equation" r:id="rId7" imgW="965160" imgH="17748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2514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1027"/>
          <p:cNvGraphicFramePr>
            <a:graphicFrameLocks noChangeAspect="1"/>
          </p:cNvGraphicFramePr>
          <p:nvPr/>
        </p:nvGraphicFramePr>
        <p:xfrm>
          <a:off x="1676400" y="4038600"/>
          <a:ext cx="4876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Equation" r:id="rId9" imgW="1942920" imgH="203040" progId="Equation.DSMT4">
                  <p:embed/>
                </p:oleObj>
              </mc:Choice>
              <mc:Fallback>
                <p:oleObj name="Equation" r:id="rId9" imgW="1942920" imgH="20304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768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1028"/>
          <p:cNvGraphicFramePr>
            <a:graphicFrameLocks noChangeAspect="1"/>
          </p:cNvGraphicFramePr>
          <p:nvPr/>
        </p:nvGraphicFramePr>
        <p:xfrm>
          <a:off x="1143000" y="5486400"/>
          <a:ext cx="6477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Equation" r:id="rId11" imgW="2654280" imgH="215640" progId="Equation.DSMT4">
                  <p:embed/>
                </p:oleObj>
              </mc:Choice>
              <mc:Fallback>
                <p:oleObj name="Equation" r:id="rId11" imgW="2654280" imgH="21564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64770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8C33E-0FB3-45D7-9847-A346F3784F1B}" type="slidenum">
              <a:rPr lang="en-US" altLang="zh-CN" smtClean="0"/>
              <a:pPr/>
              <a:t>30</a:t>
            </a:fld>
            <a:endParaRPr lang="en-US" altLang="zh-CN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609600" y="762000"/>
          <a:ext cx="800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2" name="Equation" r:id="rId3" imgW="3238200" imgH="431640" progId="Equation.DSMT4">
                  <p:embed/>
                </p:oleObj>
              </mc:Choice>
              <mc:Fallback>
                <p:oleObj name="Equation" r:id="rId3" imgW="323820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8001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209800" y="1981200"/>
          <a:ext cx="4495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3" name="Equation" r:id="rId5" imgW="1739880" imgH="203040" progId="Equation.DSMT4">
                  <p:embed/>
                </p:oleObj>
              </mc:Choice>
              <mc:Fallback>
                <p:oleObj name="Equation" r:id="rId5" imgW="17398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4958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09600" y="2743200"/>
          <a:ext cx="4267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4" name="Equation" r:id="rId7" imgW="1676160" imgH="215640" progId="Equation.DSMT4">
                  <p:embed/>
                </p:oleObj>
              </mc:Choice>
              <mc:Fallback>
                <p:oleObj name="Equation" r:id="rId7" imgW="167616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42672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609600" y="4267200"/>
          <a:ext cx="4419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5" name="Equation" r:id="rId9" imgW="1752480" imgH="203040" progId="Equation.DSMT4">
                  <p:embed/>
                </p:oleObj>
              </mc:Choice>
              <mc:Fallback>
                <p:oleObj name="Equation" r:id="rId9" imgW="17524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67200"/>
                        <a:ext cx="4419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295400" y="3505200"/>
          <a:ext cx="6172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6" name="Equation" r:id="rId11" imgW="2425680" imgH="203040" progId="Equation.DSMT4">
                  <p:embed/>
                </p:oleObj>
              </mc:Choice>
              <mc:Fallback>
                <p:oleObj name="Equation" r:id="rId11" imgW="24256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61722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81F428-6916-468C-85FA-76423489A34B}" type="slidenum">
              <a:rPr lang="en-US" altLang="zh-CN" smtClean="0"/>
              <a:pPr/>
              <a:t>31</a:t>
            </a:fld>
            <a:endParaRPr lang="en-US" altLang="zh-CN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19088" y="762000"/>
          <a:ext cx="8431212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2" name="Equation" r:id="rId3" imgW="3479760" imgH="711000" progId="Equation.DSMT4">
                  <p:embed/>
                </p:oleObj>
              </mc:Choice>
              <mc:Fallback>
                <p:oleObj name="Equation" r:id="rId3" imgW="347976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762000"/>
                        <a:ext cx="8431212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267200" y="3352800"/>
          <a:ext cx="39624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3" name="Equation" r:id="rId5" imgW="1625400" imgH="228600" progId="Equation.DSMT4">
                  <p:embed/>
                </p:oleObj>
              </mc:Choice>
              <mc:Fallback>
                <p:oleObj name="Equation" r:id="rId5" imgW="16254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52800"/>
                        <a:ext cx="39624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189038" y="2667000"/>
          <a:ext cx="7226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4" name="Equation" r:id="rId7" imgW="2958840" imgH="228600" progId="Equation.DSMT4">
                  <p:embed/>
                </p:oleObj>
              </mc:Choice>
              <mc:Fallback>
                <p:oleObj name="Equation" r:id="rId7" imgW="29588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667000"/>
                        <a:ext cx="7226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09600" y="3352800"/>
          <a:ext cx="35861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5" name="Equation" r:id="rId9" imgW="1511280" imgH="228600" progId="Equation.DSMT4">
                  <p:embed/>
                </p:oleObj>
              </mc:Choice>
              <mc:Fallback>
                <p:oleObj name="Equation" r:id="rId9" imgW="15112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35861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609600" y="4114800"/>
          <a:ext cx="5181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6" name="Equation" r:id="rId11" imgW="2120760" imgH="228600" progId="Equation.DSMT4">
                  <p:embed/>
                </p:oleObj>
              </mc:Choice>
              <mc:Fallback>
                <p:oleObj name="Equation" r:id="rId11" imgW="21207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5181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219200" y="4800600"/>
          <a:ext cx="434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7" name="Equation" r:id="rId13" imgW="1815840" imgH="228600" progId="Equation.DSMT4">
                  <p:embed/>
                </p:oleObj>
              </mc:Choice>
              <mc:Fallback>
                <p:oleObj name="Equation" r:id="rId13" imgW="18158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00600"/>
                        <a:ext cx="4343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295400" y="5486400"/>
          <a:ext cx="6705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8" name="Equation" r:id="rId15" imgW="2641320" imgH="228600" progId="Equation.DSMT4">
                  <p:embed/>
                </p:oleObj>
              </mc:Choice>
              <mc:Fallback>
                <p:oleObj name="Equation" r:id="rId15" imgW="264132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86400"/>
                        <a:ext cx="67056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19732-3F0E-4AC7-B69D-39E82468A2EC}" type="slidenum">
              <a:rPr lang="en-US" altLang="zh-CN" smtClean="0"/>
              <a:pPr/>
              <a:t>32</a:t>
            </a:fld>
            <a:endParaRPr lang="en-US" altLang="zh-CN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455613" y="609600"/>
          <a:ext cx="6889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2" name="Equation" r:id="rId3" imgW="2869920" imgH="228600" progId="Equation.DSMT4">
                  <p:embed/>
                </p:oleObj>
              </mc:Choice>
              <mc:Fallback>
                <p:oleObj name="Equation" r:id="rId3" imgW="286992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609600"/>
                        <a:ext cx="68897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527175" y="1295400"/>
          <a:ext cx="60610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3" name="Equation" r:id="rId5" imgW="2387520" imgH="228600" progId="Equation.DSMT4">
                  <p:embed/>
                </p:oleObj>
              </mc:Choice>
              <mc:Fallback>
                <p:oleObj name="Equation" r:id="rId5" imgW="23875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1295400"/>
                        <a:ext cx="606107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609600" y="1981200"/>
          <a:ext cx="48037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4" name="Equation" r:id="rId7" imgW="1892160" imgH="228600" progId="Equation.DSMT4">
                  <p:embed/>
                </p:oleObj>
              </mc:Choice>
              <mc:Fallback>
                <p:oleObj name="Equation" r:id="rId7" imgW="18921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480377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685800" y="2819400"/>
          <a:ext cx="36433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5" name="Equation" r:id="rId9" imgW="1434960" imgH="228600" progId="Equation.DSMT4">
                  <p:embed/>
                </p:oleObj>
              </mc:Choice>
              <mc:Fallback>
                <p:oleObj name="Equation" r:id="rId9" imgW="14349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9400"/>
                        <a:ext cx="3643313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/>
        </p:nvGraphicFramePr>
        <p:xfrm>
          <a:off x="609600" y="3733800"/>
          <a:ext cx="5791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6" name="Equation" r:id="rId11" imgW="2361960" imgH="228600" progId="Equation.DSMT4">
                  <p:embed/>
                </p:oleObj>
              </mc:Choice>
              <mc:Fallback>
                <p:oleObj name="Equation" r:id="rId11" imgW="23619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5791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"/>
          <p:cNvGraphicFramePr>
            <a:graphicFrameLocks noChangeAspect="1"/>
          </p:cNvGraphicFramePr>
          <p:nvPr/>
        </p:nvGraphicFramePr>
        <p:xfrm>
          <a:off x="593725" y="4648200"/>
          <a:ext cx="39655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7" name="Equation" r:id="rId13" imgW="1562040" imgH="228600" progId="Equation.DSMT4">
                  <p:embed/>
                </p:oleObj>
              </mc:Choice>
              <mc:Fallback>
                <p:oleObj name="Equation" r:id="rId13" imgW="15620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648200"/>
                        <a:ext cx="396557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8"/>
          <p:cNvGraphicFramePr>
            <a:graphicFrameLocks noChangeAspect="1"/>
          </p:cNvGraphicFramePr>
          <p:nvPr/>
        </p:nvGraphicFramePr>
        <p:xfrm>
          <a:off x="4556125" y="4648200"/>
          <a:ext cx="39020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8" name="Equation" r:id="rId15" imgW="1536480" imgH="228600" progId="Equation.DSMT4">
                  <p:embed/>
                </p:oleObj>
              </mc:Choice>
              <mc:Fallback>
                <p:oleObj name="Equation" r:id="rId15" imgW="15364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4648200"/>
                        <a:ext cx="390207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9"/>
          <p:cNvGraphicFramePr>
            <a:graphicFrameLocks noChangeAspect="1"/>
          </p:cNvGraphicFramePr>
          <p:nvPr/>
        </p:nvGraphicFramePr>
        <p:xfrm>
          <a:off x="609600" y="5257800"/>
          <a:ext cx="2133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9" name="Equation" r:id="rId17" imgW="850680" imgH="203040" progId="Equation.DSMT4">
                  <p:embed/>
                </p:oleObj>
              </mc:Choice>
              <mc:Fallback>
                <p:oleObj name="Equation" r:id="rId17" imgW="85068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21336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8427F9-4898-4F1F-BBBB-759B32EBCEE5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2458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381000" y="457200"/>
            <a:ext cx="7772400" cy="685800"/>
          </a:xfrm>
        </p:spPr>
        <p:txBody>
          <a:bodyPr/>
          <a:lstStyle/>
          <a:p>
            <a:pPr algn="l"/>
            <a:r>
              <a:rPr kumimoji="1" lang="en-US" altLang="zh-CN" sz="3200" b="1">
                <a:solidFill>
                  <a:srgbClr val="0000FF"/>
                </a:solidFill>
                <a:latin typeface="宋体" pitchFamily="2" charset="-122"/>
              </a:rPr>
              <a:t>2.3 </a:t>
            </a:r>
            <a:r>
              <a:rPr kumimoji="1" lang="zh-CN" altLang="en-US" sz="3200" b="1">
                <a:solidFill>
                  <a:srgbClr val="0000FF"/>
                </a:solidFill>
                <a:latin typeface="宋体" pitchFamily="2" charset="-122"/>
              </a:rPr>
              <a:t>简化剩余系与欧拉函数</a:t>
            </a:r>
          </a:p>
        </p:txBody>
      </p:sp>
      <p:sp>
        <p:nvSpPr>
          <p:cNvPr id="2458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295400"/>
            <a:ext cx="6400800" cy="6858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一、欧拉</a:t>
            </a:r>
            <a:r>
              <a:rPr lang="en-US" altLang="zh-CN" sz="2800" b="1" i="1">
                <a:solidFill>
                  <a:srgbClr val="FF00FF"/>
                </a:solidFill>
                <a:latin typeface="Times New Roman" pitchFamily="18" charset="0"/>
              </a:rPr>
              <a:t>(Euler)</a:t>
            </a:r>
            <a:r>
              <a:rPr lang="zh-CN" altLang="en-US" sz="2800" b="1">
                <a:solidFill>
                  <a:srgbClr val="FF00FF"/>
                </a:solidFill>
              </a:rPr>
              <a:t>函数</a:t>
            </a:r>
          </a:p>
        </p:txBody>
      </p:sp>
      <p:graphicFrame>
        <p:nvGraphicFramePr>
          <p:cNvPr id="24582" name="Object 2"/>
          <p:cNvGraphicFramePr>
            <a:graphicFrameLocks noChangeAspect="1"/>
          </p:cNvGraphicFramePr>
          <p:nvPr/>
        </p:nvGraphicFramePr>
        <p:xfrm>
          <a:off x="260350" y="2043113"/>
          <a:ext cx="8621713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0" name="Equation" r:id="rId3" imgW="3619440" imgH="698400" progId="Equation.DSMT4">
                  <p:embed/>
                </p:oleObj>
              </mc:Choice>
              <mc:Fallback>
                <p:oleObj name="Equation" r:id="rId3" imgW="3619440" imgH="69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043113"/>
                        <a:ext cx="8621713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3"/>
          <p:cNvGraphicFramePr>
            <a:graphicFrameLocks noChangeAspect="1"/>
          </p:cNvGraphicFramePr>
          <p:nvPr/>
        </p:nvGraphicFramePr>
        <p:xfrm>
          <a:off x="609600" y="3810000"/>
          <a:ext cx="80772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1" name="Equation" r:id="rId5" imgW="3479760" imgH="672840" progId="Equation.DSMT4">
                  <p:embed/>
                </p:oleObj>
              </mc:Choice>
              <mc:Fallback>
                <p:oleObj name="Equation" r:id="rId5" imgW="3479760" imgH="672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0"/>
                        <a:ext cx="8077200" cy="156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7592"/>
              </p:ext>
            </p:extLst>
          </p:nvPr>
        </p:nvGraphicFramePr>
        <p:xfrm>
          <a:off x="599501" y="5612482"/>
          <a:ext cx="79200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2" name="Equation" r:id="rId7" imgW="3390840" imgH="215640" progId="Equation.DSMT4">
                  <p:embed/>
                </p:oleObj>
              </mc:Choice>
              <mc:Fallback>
                <p:oleObj name="Equation" r:id="rId7" imgW="339084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01" y="5612482"/>
                        <a:ext cx="792003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4C5976-2EEA-4C6D-A0B3-05729427DEB0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44563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二、简化剩余系</a:t>
            </a:r>
          </a:p>
        </p:txBody>
      </p:sp>
      <p:graphicFrame>
        <p:nvGraphicFramePr>
          <p:cNvPr id="26629" name="Object 2"/>
          <p:cNvGraphicFramePr>
            <a:graphicFrameLocks noChangeAspect="1"/>
          </p:cNvGraphicFramePr>
          <p:nvPr/>
        </p:nvGraphicFramePr>
        <p:xfrm>
          <a:off x="268288" y="1371600"/>
          <a:ext cx="8539162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4" name="Equation" r:id="rId3" imgW="3670200" imgH="672840" progId="Equation.DSMT4">
                  <p:embed/>
                </p:oleObj>
              </mc:Choice>
              <mc:Fallback>
                <p:oleObj name="Equation" r:id="rId3" imgW="3670200" imgH="672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1371600"/>
                        <a:ext cx="8539162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3"/>
          <p:cNvGraphicFramePr>
            <a:graphicFrameLocks noChangeAspect="1"/>
          </p:cNvGraphicFramePr>
          <p:nvPr/>
        </p:nvGraphicFramePr>
        <p:xfrm>
          <a:off x="279400" y="3048000"/>
          <a:ext cx="8662988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5" name="Equation" r:id="rId5" imgW="3695400" imgH="672840" progId="Equation.DSMT4">
                  <p:embed/>
                </p:oleObj>
              </mc:Choice>
              <mc:Fallback>
                <p:oleObj name="Equation" r:id="rId5" imgW="3695400" imgH="672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3048000"/>
                        <a:ext cx="8662988" cy="157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4"/>
          <p:cNvGraphicFramePr>
            <a:graphicFrameLocks noChangeAspect="1"/>
          </p:cNvGraphicFramePr>
          <p:nvPr/>
        </p:nvGraphicFramePr>
        <p:xfrm>
          <a:off x="533400" y="4724400"/>
          <a:ext cx="830580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6" name="Equation" r:id="rId7" imgW="3555720" imgH="698400" progId="Equation.DSMT4">
                  <p:embed/>
                </p:oleObj>
              </mc:Choice>
              <mc:Fallback>
                <p:oleObj name="Equation" r:id="rId7" imgW="3555720" imgH="69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830580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21A1B5-E59E-407C-970E-DD2AE1F52DF8}" type="slidenum">
              <a:rPr lang="en-US" altLang="zh-CN" smtClean="0"/>
              <a:pPr/>
              <a:t>35</a:t>
            </a:fld>
            <a:endParaRPr lang="en-US" altLang="zh-CN"/>
          </a:p>
        </p:txBody>
      </p:sp>
      <p:graphicFrame>
        <p:nvGraphicFramePr>
          <p:cNvPr id="65536" name="Object 2"/>
          <p:cNvGraphicFramePr>
            <a:graphicFrameLocks noChangeAspect="1"/>
          </p:cNvGraphicFramePr>
          <p:nvPr/>
        </p:nvGraphicFramePr>
        <p:xfrm>
          <a:off x="406400" y="762000"/>
          <a:ext cx="84851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6" name="Equation" r:id="rId3" imgW="3454200" imgH="469800" progId="Equation.DSMT4">
                  <p:embed/>
                </p:oleObj>
              </mc:Choice>
              <mc:Fallback>
                <p:oleObj name="Equation" r:id="rId3" imgW="345420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762000"/>
                        <a:ext cx="848518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7" name="Object 3"/>
          <p:cNvGraphicFramePr>
            <a:graphicFrameLocks noChangeAspect="1"/>
          </p:cNvGraphicFramePr>
          <p:nvPr/>
        </p:nvGraphicFramePr>
        <p:xfrm>
          <a:off x="685800" y="4114800"/>
          <a:ext cx="49355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7" name="Equation" r:id="rId5" imgW="1854000" imgH="228600" progId="Equation.DSMT4">
                  <p:embed/>
                </p:oleObj>
              </mc:Choice>
              <mc:Fallback>
                <p:oleObj name="Equation" r:id="rId5" imgW="18540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493553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8" name="Object 4"/>
          <p:cNvGraphicFramePr>
            <a:graphicFrameLocks noChangeAspect="1"/>
          </p:cNvGraphicFramePr>
          <p:nvPr/>
        </p:nvGraphicFramePr>
        <p:xfrm>
          <a:off x="1524000" y="2057400"/>
          <a:ext cx="56911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8" name="Equation" r:id="rId7" imgW="2286000" imgH="228600" progId="Equation.DSMT4">
                  <p:embed/>
                </p:oleObj>
              </mc:Choice>
              <mc:Fallback>
                <p:oleObj name="Equation" r:id="rId7" imgW="2286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56911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5"/>
          <p:cNvGraphicFramePr>
            <a:graphicFrameLocks noChangeAspect="1"/>
          </p:cNvGraphicFramePr>
          <p:nvPr/>
        </p:nvGraphicFramePr>
        <p:xfrm>
          <a:off x="685800" y="3468688"/>
          <a:ext cx="54721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9" name="Equation" r:id="rId9" imgW="2197080" imgH="228600" progId="Equation.DSMT4">
                  <p:embed/>
                </p:oleObj>
              </mc:Choice>
              <mc:Fallback>
                <p:oleObj name="Equation" r:id="rId9" imgW="21970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68688"/>
                        <a:ext cx="547211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6"/>
          <p:cNvGraphicFramePr>
            <a:graphicFrameLocks noChangeAspect="1"/>
          </p:cNvGraphicFramePr>
          <p:nvPr/>
        </p:nvGraphicFramePr>
        <p:xfrm>
          <a:off x="3429000" y="2819400"/>
          <a:ext cx="22987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0" name="Equation" r:id="rId11" imgW="787320" imgH="228600" progId="Equation.DSMT4">
                  <p:embed/>
                </p:oleObj>
              </mc:Choice>
              <mc:Fallback>
                <p:oleObj name="Equation" r:id="rId11" imgW="7873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19400"/>
                        <a:ext cx="22987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7"/>
          <p:cNvGraphicFramePr>
            <a:graphicFrameLocks noChangeAspect="1"/>
          </p:cNvGraphicFramePr>
          <p:nvPr/>
        </p:nvGraphicFramePr>
        <p:xfrm>
          <a:off x="838200" y="5029200"/>
          <a:ext cx="7848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1" name="Equation" r:id="rId13" imgW="3327120" imgH="203040" progId="Equation.DSMT4">
                  <p:embed/>
                </p:oleObj>
              </mc:Choice>
              <mc:Fallback>
                <p:oleObj name="Equation" r:id="rId13" imgW="33271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78486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BBD1C4-6DF8-4632-BD42-0A2D25B47529}" type="slidenum">
              <a:rPr lang="en-US" altLang="zh-CN" smtClean="0"/>
              <a:pPr/>
              <a:t>36</a:t>
            </a:fld>
            <a:endParaRPr lang="en-US" altLang="zh-CN"/>
          </a:p>
        </p:txBody>
      </p:sp>
      <p:graphicFrame>
        <p:nvGraphicFramePr>
          <p:cNvPr id="5126" name="Object 2"/>
          <p:cNvGraphicFramePr>
            <a:graphicFrameLocks noChangeAspect="1"/>
          </p:cNvGraphicFramePr>
          <p:nvPr/>
        </p:nvGraphicFramePr>
        <p:xfrm>
          <a:off x="609600" y="609600"/>
          <a:ext cx="7826375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8" name="Equation" r:id="rId3" imgW="3213000" imgH="672840" progId="Equation.DSMT4">
                  <p:embed/>
                </p:oleObj>
              </mc:Choice>
              <mc:Fallback>
                <p:oleObj name="Equation" r:id="rId3" imgW="3213000" imgH="672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7826375" cy="163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3"/>
          <p:cNvGraphicFramePr>
            <a:graphicFrameLocks noChangeAspect="1"/>
          </p:cNvGraphicFramePr>
          <p:nvPr/>
        </p:nvGraphicFramePr>
        <p:xfrm>
          <a:off x="609600" y="2514600"/>
          <a:ext cx="8026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9" name="Equation" r:id="rId5" imgW="3441600" imgH="457200" progId="Equation.DSMT4">
                  <p:embed/>
                </p:oleObj>
              </mc:Choice>
              <mc:Fallback>
                <p:oleObj name="Equation" r:id="rId5" imgW="3441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8026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4"/>
          <p:cNvGraphicFramePr>
            <a:graphicFrameLocks noChangeAspect="1"/>
          </p:cNvGraphicFramePr>
          <p:nvPr/>
        </p:nvGraphicFramePr>
        <p:xfrm>
          <a:off x="609600" y="3733800"/>
          <a:ext cx="81534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0" name="Equation" r:id="rId7" imgW="3504960" imgH="457200" progId="Equation.DSMT4">
                  <p:embed/>
                </p:oleObj>
              </mc:Choice>
              <mc:Fallback>
                <p:oleObj name="Equation" r:id="rId7" imgW="35049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8153400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5"/>
          <p:cNvGraphicFramePr>
            <a:graphicFrameLocks noChangeAspect="1"/>
          </p:cNvGraphicFramePr>
          <p:nvPr/>
        </p:nvGraphicFramePr>
        <p:xfrm>
          <a:off x="93663" y="4953000"/>
          <a:ext cx="8996362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1" name="Equation" r:id="rId9" imgW="3771720" imgH="457200" progId="Equation.DSMT4">
                  <p:embed/>
                </p:oleObj>
              </mc:Choice>
              <mc:Fallback>
                <p:oleObj name="Equation" r:id="rId9" imgW="377172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3" y="4953000"/>
                        <a:ext cx="8996362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A6D369-747F-47CE-B45B-034F08BC8EFF}" type="slidenum">
              <a:rPr lang="en-US" altLang="zh-CN" smtClean="0"/>
              <a:pPr/>
              <a:t>37</a:t>
            </a:fld>
            <a:endParaRPr lang="en-US" altLang="zh-CN"/>
          </a:p>
        </p:txBody>
      </p:sp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533400" y="533400"/>
          <a:ext cx="4025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8" name="Equation" r:id="rId3" imgW="1650960" imgH="203040" progId="Equation.DSMT4">
                  <p:embed/>
                </p:oleObj>
              </mc:Choice>
              <mc:Fallback>
                <p:oleObj name="Equation" r:id="rId3" imgW="165096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"/>
                        <a:ext cx="4025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533400" y="1752600"/>
          <a:ext cx="78486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9" name="Equation" r:id="rId5" imgW="3429000" imgH="672840" progId="Equation.DSMT4">
                  <p:embed/>
                </p:oleObj>
              </mc:Choice>
              <mc:Fallback>
                <p:oleObj name="Equation" r:id="rId5" imgW="3429000" imgH="672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7848600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1219200" y="1219200"/>
          <a:ext cx="4343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0" name="Equation" r:id="rId7" imgW="1777680" imgH="203040" progId="Equation.DSMT4">
                  <p:embed/>
                </p:oleObj>
              </mc:Choice>
              <mc:Fallback>
                <p:oleObj name="Equation" r:id="rId7" imgW="17776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4343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5"/>
          <p:cNvGraphicFramePr>
            <a:graphicFrameLocks noChangeAspect="1"/>
          </p:cNvGraphicFramePr>
          <p:nvPr/>
        </p:nvGraphicFramePr>
        <p:xfrm>
          <a:off x="533400" y="3352800"/>
          <a:ext cx="79248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1" name="Equation" r:id="rId9" imgW="3492360" imgH="672840" progId="Equation.DSMT4">
                  <p:embed/>
                </p:oleObj>
              </mc:Choice>
              <mc:Fallback>
                <p:oleObj name="Equation" r:id="rId9" imgW="3492360" imgH="672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52800"/>
                        <a:ext cx="7924800" cy="152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6"/>
          <p:cNvGraphicFramePr>
            <a:graphicFrameLocks noChangeAspect="1"/>
          </p:cNvGraphicFramePr>
          <p:nvPr/>
        </p:nvGraphicFramePr>
        <p:xfrm>
          <a:off x="533400" y="4876800"/>
          <a:ext cx="7839075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2" name="Equation" r:id="rId11" imgW="3454200" imgH="672840" progId="Equation.DSMT4">
                  <p:embed/>
                </p:oleObj>
              </mc:Choice>
              <mc:Fallback>
                <p:oleObj name="Equation" r:id="rId11" imgW="3454200" imgH="672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7839075" cy="152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118FB5-D6E2-4232-9B57-A70B1D299458}" type="slidenum">
              <a:rPr lang="en-US" altLang="zh-CN" smtClean="0"/>
              <a:pPr/>
              <a:t>38</a:t>
            </a:fld>
            <a:endParaRPr lang="en-US" altLang="zh-CN"/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457200" y="609600"/>
          <a:ext cx="81280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4" name="Equation" r:id="rId3" imgW="3581280" imgH="672840" progId="Equation.DSMT4">
                  <p:embed/>
                </p:oleObj>
              </mc:Choice>
              <mc:Fallback>
                <p:oleObj name="Equation" r:id="rId3" imgW="3581280" imgH="672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128000" cy="152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381000" y="2362200"/>
          <a:ext cx="7848600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5" name="Equation" r:id="rId5" imgW="3390840" imgH="1498320" progId="Equation.DSMT4">
                  <p:embed/>
                </p:oleObj>
              </mc:Choice>
              <mc:Fallback>
                <p:oleObj name="Equation" r:id="rId5" imgW="3390840" imgH="1498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7848600" cy="346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8F6496-2DEC-46F5-9821-3990917ADFE8}" type="slidenum">
              <a:rPr lang="en-US" altLang="zh-CN" smtClean="0"/>
              <a:pPr/>
              <a:t>39</a:t>
            </a:fld>
            <a:endParaRPr lang="en-US" altLang="zh-CN"/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609600" y="685800"/>
          <a:ext cx="800100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8" name="Equation" r:id="rId3" imgW="3390840" imgH="850680" progId="Equation.DSMT4">
                  <p:embed/>
                </p:oleObj>
              </mc:Choice>
              <mc:Fallback>
                <p:oleObj name="Equation" r:id="rId3" imgW="3390840" imgH="850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8001000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609600" y="2881313"/>
          <a:ext cx="7848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Equation" r:id="rId5" imgW="3251160" imgH="444240" progId="Equation.DSMT4">
                  <p:embed/>
                </p:oleObj>
              </mc:Choice>
              <mc:Fallback>
                <p:oleObj name="Equation" r:id="rId5" imgW="325116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81313"/>
                        <a:ext cx="784860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600EE6-B0B5-4DCF-9CCD-CCA17EED6658}" type="slidenum">
              <a:rPr lang="en-US" altLang="zh-CN" smtClean="0"/>
              <a:pPr/>
              <a:t>4</a:t>
            </a:fld>
            <a:endParaRPr lang="en-US" altLang="zh-CN"/>
          </a:p>
        </p:txBody>
      </p:sp>
      <p:graphicFrame>
        <p:nvGraphicFramePr>
          <p:cNvPr id="81920" name="Object 1024"/>
          <p:cNvGraphicFramePr>
            <a:graphicFrameLocks noChangeAspect="1"/>
          </p:cNvGraphicFramePr>
          <p:nvPr/>
        </p:nvGraphicFramePr>
        <p:xfrm>
          <a:off x="715963" y="609600"/>
          <a:ext cx="7380287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Equation" r:id="rId3" imgW="3149280" imgH="1155600" progId="Equation.DSMT4">
                  <p:embed/>
                </p:oleObj>
              </mc:Choice>
              <mc:Fallback>
                <p:oleObj name="Equation" r:id="rId3" imgW="3149280" imgH="1155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609600"/>
                        <a:ext cx="7380287" cy="271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1" name="Object 1025"/>
          <p:cNvGraphicFramePr>
            <a:graphicFrameLocks noChangeAspect="1"/>
          </p:cNvGraphicFramePr>
          <p:nvPr/>
        </p:nvGraphicFramePr>
        <p:xfrm>
          <a:off x="685800" y="3429000"/>
          <a:ext cx="6477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Equation" r:id="rId5" imgW="2743200" imgH="215640" progId="Equation.DSMT4">
                  <p:embed/>
                </p:oleObj>
              </mc:Choice>
              <mc:Fallback>
                <p:oleObj name="Equation" r:id="rId5" imgW="2743200" imgH="21564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64770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2" name="Object 1026"/>
          <p:cNvGraphicFramePr>
            <a:graphicFrameLocks noChangeAspect="1"/>
          </p:cNvGraphicFramePr>
          <p:nvPr/>
        </p:nvGraphicFramePr>
        <p:xfrm>
          <a:off x="685800" y="4038600"/>
          <a:ext cx="7467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Equation" r:id="rId7" imgW="3124080" imgH="215640" progId="Equation.DSMT4">
                  <p:embed/>
                </p:oleObj>
              </mc:Choice>
              <mc:Fallback>
                <p:oleObj name="Equation" r:id="rId7" imgW="3124080" imgH="2156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74676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1027"/>
          <p:cNvGraphicFramePr>
            <a:graphicFrameLocks noChangeAspect="1"/>
          </p:cNvGraphicFramePr>
          <p:nvPr/>
        </p:nvGraphicFramePr>
        <p:xfrm>
          <a:off x="2895600" y="4648200"/>
          <a:ext cx="2590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Equation" r:id="rId9" imgW="990360" imgH="203040" progId="Equation.DSMT4">
                  <p:embed/>
                </p:oleObj>
              </mc:Choice>
              <mc:Fallback>
                <p:oleObj name="Equation" r:id="rId9" imgW="990360" imgH="20304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48200"/>
                        <a:ext cx="2590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1028"/>
          <p:cNvGraphicFramePr>
            <a:graphicFrameLocks noChangeAspect="1"/>
          </p:cNvGraphicFramePr>
          <p:nvPr/>
        </p:nvGraphicFramePr>
        <p:xfrm>
          <a:off x="685800" y="5181600"/>
          <a:ext cx="8153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Equation" r:id="rId11" imgW="3492360" imgH="215640" progId="Equation.DSMT4">
                  <p:embed/>
                </p:oleObj>
              </mc:Choice>
              <mc:Fallback>
                <p:oleObj name="Equation" r:id="rId11" imgW="3492360" imgH="21564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81534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1029"/>
          <p:cNvGraphicFramePr>
            <a:graphicFrameLocks noChangeAspect="1"/>
          </p:cNvGraphicFramePr>
          <p:nvPr/>
        </p:nvGraphicFramePr>
        <p:xfrm>
          <a:off x="1066800" y="5791200"/>
          <a:ext cx="7162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Equation" r:id="rId13" imgW="3149280" imgH="215640" progId="Equation.DSMT4">
                  <p:embed/>
                </p:oleObj>
              </mc:Choice>
              <mc:Fallback>
                <p:oleObj name="Equation" r:id="rId13" imgW="3149280" imgH="21564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91200"/>
                        <a:ext cx="71628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1D8AB4-EDAB-4153-A83D-8476E5ED9B05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944563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三、有关简化剩余系的定理</a:t>
            </a:r>
          </a:p>
        </p:txBody>
      </p:sp>
      <p:graphicFrame>
        <p:nvGraphicFramePr>
          <p:cNvPr id="66560" name="Object 2"/>
          <p:cNvGraphicFramePr>
            <a:graphicFrameLocks noChangeAspect="1"/>
          </p:cNvGraphicFramePr>
          <p:nvPr/>
        </p:nvGraphicFramePr>
        <p:xfrm>
          <a:off x="481013" y="1447800"/>
          <a:ext cx="818197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4" name="Equation" r:id="rId3" imgW="3619440" imgH="711000" progId="Equation.DSMT4">
                  <p:embed/>
                </p:oleObj>
              </mc:Choice>
              <mc:Fallback>
                <p:oleObj name="Equation" r:id="rId3" imgW="361944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1447800"/>
                        <a:ext cx="8181975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" name="Object 3"/>
          <p:cNvGraphicFramePr>
            <a:graphicFrameLocks noChangeAspect="1"/>
          </p:cNvGraphicFramePr>
          <p:nvPr/>
        </p:nvGraphicFramePr>
        <p:xfrm>
          <a:off x="76200" y="3200400"/>
          <a:ext cx="90424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5" name="Equation" r:id="rId5" imgW="3708360" imgH="215640" progId="Equation.DSMT4">
                  <p:embed/>
                </p:oleObj>
              </mc:Choice>
              <mc:Fallback>
                <p:oleObj name="Equation" r:id="rId5" imgW="370836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200400"/>
                        <a:ext cx="90424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7862"/>
              </p:ext>
            </p:extLst>
          </p:nvPr>
        </p:nvGraphicFramePr>
        <p:xfrm>
          <a:off x="609600" y="3886200"/>
          <a:ext cx="7924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6" name="Equation" r:id="rId7" imgW="3504960" imgH="482400" progId="Equation.DSMT4">
                  <p:embed/>
                </p:oleObj>
              </mc:Choice>
              <mc:Fallback>
                <p:oleObj name="Equation" r:id="rId7" imgW="35049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79248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5"/>
          <p:cNvGraphicFramePr>
            <a:graphicFrameLocks noChangeAspect="1"/>
          </p:cNvGraphicFramePr>
          <p:nvPr/>
        </p:nvGraphicFramePr>
        <p:xfrm>
          <a:off x="609600" y="5029200"/>
          <a:ext cx="78486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7" name="Equation" r:id="rId9" imgW="3276360" imgH="444240" progId="Equation.DSMT4">
                  <p:embed/>
                </p:oleObj>
              </mc:Choice>
              <mc:Fallback>
                <p:oleObj name="Equation" r:id="rId9" imgW="327636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7848600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6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632C34-BFC2-4D59-BEEA-60CB8D6FE54B}" type="slidenum">
              <a:rPr lang="en-US" altLang="zh-CN" smtClean="0"/>
              <a:pPr/>
              <a:t>41</a:t>
            </a:fld>
            <a:endParaRPr lang="en-US" altLang="zh-CN"/>
          </a:p>
        </p:txBody>
      </p:sp>
      <p:graphicFrame>
        <p:nvGraphicFramePr>
          <p:cNvPr id="7173" name="Object 2"/>
          <p:cNvGraphicFramePr>
            <a:graphicFrameLocks noChangeAspect="1"/>
          </p:cNvGraphicFramePr>
          <p:nvPr/>
        </p:nvGraphicFramePr>
        <p:xfrm>
          <a:off x="361950" y="685800"/>
          <a:ext cx="83454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0" name="Equation" r:id="rId3" imgW="3632040" imgH="444240" progId="Equation.DSMT4">
                  <p:embed/>
                </p:oleObj>
              </mc:Choice>
              <mc:Fallback>
                <p:oleObj name="Equation" r:id="rId3" imgW="363204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685800"/>
                        <a:ext cx="8345488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3"/>
          <p:cNvGraphicFramePr>
            <a:graphicFrameLocks noChangeAspect="1"/>
          </p:cNvGraphicFramePr>
          <p:nvPr/>
        </p:nvGraphicFramePr>
        <p:xfrm>
          <a:off x="1371600" y="3810000"/>
          <a:ext cx="6324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1" name="Equation" r:id="rId5" imgW="2679480" imgH="215640" progId="Equation.DSMT4">
                  <p:embed/>
                </p:oleObj>
              </mc:Choice>
              <mc:Fallback>
                <p:oleObj name="Equation" r:id="rId5" imgW="267948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63246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4"/>
          <p:cNvGraphicFramePr>
            <a:graphicFrameLocks noChangeAspect="1"/>
          </p:cNvGraphicFramePr>
          <p:nvPr/>
        </p:nvGraphicFramePr>
        <p:xfrm>
          <a:off x="457200" y="1905000"/>
          <a:ext cx="813435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2" name="Equation" r:id="rId7" imgW="3466800" imgH="736560" progId="Equation.DSMT4">
                  <p:embed/>
                </p:oleObj>
              </mc:Choice>
              <mc:Fallback>
                <p:oleObj name="Equation" r:id="rId7" imgW="346680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813435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5"/>
          <p:cNvGraphicFramePr>
            <a:graphicFrameLocks noChangeAspect="1"/>
          </p:cNvGraphicFramePr>
          <p:nvPr/>
        </p:nvGraphicFramePr>
        <p:xfrm>
          <a:off x="471488" y="4495800"/>
          <a:ext cx="644842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3" name="Equation" r:id="rId9" imgW="2641320" imgH="685800" progId="Equation.DSMT4">
                  <p:embed/>
                </p:oleObj>
              </mc:Choice>
              <mc:Fallback>
                <p:oleObj name="Equation" r:id="rId9" imgW="264132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4495800"/>
                        <a:ext cx="6448425" cy="167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6"/>
          <p:cNvGraphicFramePr>
            <a:graphicFrameLocks noChangeAspect="1"/>
          </p:cNvGraphicFramePr>
          <p:nvPr/>
        </p:nvGraphicFramePr>
        <p:xfrm>
          <a:off x="1563688" y="5638800"/>
          <a:ext cx="636111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4" name="Equation" r:id="rId11" imgW="2565360" imgH="241200" progId="Equation.DSMT4">
                  <p:embed/>
                </p:oleObj>
              </mc:Choice>
              <mc:Fallback>
                <p:oleObj name="Equation" r:id="rId11" imgW="25653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5638800"/>
                        <a:ext cx="636111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7"/>
          <p:cNvGraphicFramePr>
            <a:graphicFrameLocks noChangeAspect="1"/>
          </p:cNvGraphicFramePr>
          <p:nvPr/>
        </p:nvGraphicFramePr>
        <p:xfrm>
          <a:off x="2095500" y="6172200"/>
          <a:ext cx="4419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5" name="Equation" r:id="rId13" imgW="1955520" imgH="215640" progId="Equation.DSMT4">
                  <p:embed/>
                </p:oleObj>
              </mc:Choice>
              <mc:Fallback>
                <p:oleObj name="Equation" r:id="rId13" imgW="195552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6172200"/>
                        <a:ext cx="4419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BE1469-6EF5-41A2-B269-54AEDA46BC8E}" type="slidenum">
              <a:rPr lang="en-US" altLang="zh-CN" smtClean="0"/>
              <a:pPr/>
              <a:t>42</a:t>
            </a:fld>
            <a:endParaRPr lang="en-US" altLang="zh-CN"/>
          </a:p>
        </p:txBody>
      </p:sp>
      <p:graphicFrame>
        <p:nvGraphicFramePr>
          <p:cNvPr id="67584" name="Object 2"/>
          <p:cNvGraphicFramePr>
            <a:graphicFrameLocks noChangeAspect="1"/>
          </p:cNvGraphicFramePr>
          <p:nvPr/>
        </p:nvGraphicFramePr>
        <p:xfrm>
          <a:off x="5105400" y="609600"/>
          <a:ext cx="2438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4" name="Equation" r:id="rId3" imgW="1002960" imgH="203040" progId="Equation.DSMT4">
                  <p:embed/>
                </p:oleObj>
              </mc:Choice>
              <mc:Fallback>
                <p:oleObj name="Equation" r:id="rId3" imgW="100296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438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" name="Object 3"/>
          <p:cNvGraphicFramePr>
            <a:graphicFrameLocks noChangeAspect="1"/>
          </p:cNvGraphicFramePr>
          <p:nvPr/>
        </p:nvGraphicFramePr>
        <p:xfrm>
          <a:off x="685800" y="609600"/>
          <a:ext cx="4419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5" name="Equation" r:id="rId5" imgW="1892160" imgH="241200" progId="Equation.DSMT4">
                  <p:embed/>
                </p:oleObj>
              </mc:Choice>
              <mc:Fallback>
                <p:oleObj name="Equation" r:id="rId5" imgW="18921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4419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6" name="Object 4"/>
          <p:cNvGraphicFramePr>
            <a:graphicFrameLocks noChangeAspect="1"/>
          </p:cNvGraphicFramePr>
          <p:nvPr/>
        </p:nvGraphicFramePr>
        <p:xfrm>
          <a:off x="1371600" y="1219200"/>
          <a:ext cx="472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6" name="Equation" r:id="rId7" imgW="1892160" imgH="203040" progId="Equation.DSMT4">
                  <p:embed/>
                </p:oleObj>
              </mc:Choice>
              <mc:Fallback>
                <p:oleObj name="Equation" r:id="rId7" imgW="18921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19200"/>
                        <a:ext cx="472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5"/>
          <p:cNvGraphicFramePr>
            <a:graphicFrameLocks noChangeAspect="1"/>
          </p:cNvGraphicFramePr>
          <p:nvPr/>
        </p:nvGraphicFramePr>
        <p:xfrm>
          <a:off x="758825" y="3124200"/>
          <a:ext cx="785495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7" name="Equation" r:id="rId9" imgW="3403440" imgH="888840" progId="Equation.DSMT4">
                  <p:embed/>
                </p:oleObj>
              </mc:Choice>
              <mc:Fallback>
                <p:oleObj name="Equation" r:id="rId9" imgW="340344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3124200"/>
                        <a:ext cx="7854950" cy="205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6"/>
          <p:cNvGraphicFramePr>
            <a:graphicFrameLocks noChangeAspect="1"/>
          </p:cNvGraphicFramePr>
          <p:nvPr/>
        </p:nvGraphicFramePr>
        <p:xfrm>
          <a:off x="533400" y="1905000"/>
          <a:ext cx="8229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8" name="Equation" r:id="rId11" imgW="3390840" imgH="457200" progId="Equation.DSMT4">
                  <p:embed/>
                </p:oleObj>
              </mc:Choice>
              <mc:Fallback>
                <p:oleObj name="Equation" r:id="rId11" imgW="339084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8229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7"/>
          <p:cNvGraphicFramePr>
            <a:graphicFrameLocks noChangeAspect="1"/>
          </p:cNvGraphicFramePr>
          <p:nvPr/>
        </p:nvGraphicFramePr>
        <p:xfrm>
          <a:off x="609600" y="5257800"/>
          <a:ext cx="80010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9" name="Equation" r:id="rId13" imgW="3466800" imgH="444240" progId="Equation.DSMT4">
                  <p:embed/>
                </p:oleObj>
              </mc:Choice>
              <mc:Fallback>
                <p:oleObj name="Equation" r:id="rId13" imgW="346680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8001000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6F639C-75E5-4162-A42C-963D9235B9A3}" type="slidenum">
              <a:rPr lang="en-US" altLang="zh-CN" smtClean="0"/>
              <a:pPr/>
              <a:t>43</a:t>
            </a:fld>
            <a:endParaRPr lang="en-US" altLang="zh-CN"/>
          </a:p>
        </p:txBody>
      </p:sp>
      <p:graphicFrame>
        <p:nvGraphicFramePr>
          <p:cNvPr id="68608" name="Object 2"/>
          <p:cNvGraphicFramePr>
            <a:graphicFrameLocks noChangeAspect="1"/>
          </p:cNvGraphicFramePr>
          <p:nvPr/>
        </p:nvGraphicFramePr>
        <p:xfrm>
          <a:off x="271463" y="609600"/>
          <a:ext cx="8169275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0" name="Equation" r:id="rId3" imgW="3555720" imgH="685800" progId="Equation.DSMT4">
                  <p:embed/>
                </p:oleObj>
              </mc:Choice>
              <mc:Fallback>
                <p:oleObj name="Equation" r:id="rId3" imgW="355572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609600"/>
                        <a:ext cx="8169275" cy="157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9" name="Object 3"/>
          <p:cNvGraphicFramePr>
            <a:graphicFrameLocks noChangeAspect="1"/>
          </p:cNvGraphicFramePr>
          <p:nvPr/>
        </p:nvGraphicFramePr>
        <p:xfrm>
          <a:off x="4267200" y="2362200"/>
          <a:ext cx="41830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1" name="Equation" r:id="rId5" imgW="1777680" imgH="215640" progId="Equation.DSMT4">
                  <p:embed/>
                </p:oleObj>
              </mc:Choice>
              <mc:Fallback>
                <p:oleObj name="Equation" r:id="rId5" imgW="177768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362200"/>
                        <a:ext cx="41830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0" name="Object 4"/>
          <p:cNvGraphicFramePr>
            <a:graphicFrameLocks noChangeAspect="1"/>
          </p:cNvGraphicFramePr>
          <p:nvPr/>
        </p:nvGraphicFramePr>
        <p:xfrm>
          <a:off x="1038225" y="2362200"/>
          <a:ext cx="31019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2" name="Equation" r:id="rId7" imgW="1307880" imgH="215640" progId="Equation.DSMT4">
                  <p:embed/>
                </p:oleObj>
              </mc:Choice>
              <mc:Fallback>
                <p:oleObj name="Equation" r:id="rId7" imgW="13078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2362200"/>
                        <a:ext cx="3101975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5"/>
          <p:cNvGraphicFramePr>
            <a:graphicFrameLocks noChangeAspect="1"/>
          </p:cNvGraphicFramePr>
          <p:nvPr/>
        </p:nvGraphicFramePr>
        <p:xfrm>
          <a:off x="414338" y="3048000"/>
          <a:ext cx="80883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3" name="Equation" r:id="rId9" imgW="3441600" imgH="215640" progId="Equation.DSMT4">
                  <p:embed/>
                </p:oleObj>
              </mc:Choice>
              <mc:Fallback>
                <p:oleObj name="Equation" r:id="rId9" imgW="34416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3048000"/>
                        <a:ext cx="80883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6"/>
          <p:cNvGraphicFramePr>
            <a:graphicFrameLocks noChangeAspect="1"/>
          </p:cNvGraphicFramePr>
          <p:nvPr/>
        </p:nvGraphicFramePr>
        <p:xfrm>
          <a:off x="609600" y="3657600"/>
          <a:ext cx="1219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4" name="Equation" r:id="rId11" imgW="545760" imgH="203040" progId="Equation.DSMT4">
                  <p:embed/>
                </p:oleObj>
              </mc:Choice>
              <mc:Fallback>
                <p:oleObj name="Equation" r:id="rId11" imgW="5457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1219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7"/>
          <p:cNvGraphicFramePr>
            <a:graphicFrameLocks noChangeAspect="1"/>
          </p:cNvGraphicFramePr>
          <p:nvPr/>
        </p:nvGraphicFramePr>
        <p:xfrm>
          <a:off x="1828800" y="3657600"/>
          <a:ext cx="6477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5" name="Equation" r:id="rId13" imgW="2831760" imgH="215640" progId="Equation.DSMT4">
                  <p:embed/>
                </p:oleObj>
              </mc:Choice>
              <mc:Fallback>
                <p:oleObj name="Equation" r:id="rId13" imgW="283176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6477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8"/>
          <p:cNvGraphicFramePr>
            <a:graphicFrameLocks noChangeAspect="1"/>
          </p:cNvGraphicFramePr>
          <p:nvPr/>
        </p:nvGraphicFramePr>
        <p:xfrm>
          <a:off x="609600" y="4343400"/>
          <a:ext cx="1295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6" name="Equation" r:id="rId15" imgW="596880" imgH="215640" progId="Equation.DSMT4">
                  <p:embed/>
                </p:oleObj>
              </mc:Choice>
              <mc:Fallback>
                <p:oleObj name="Equation" r:id="rId15" imgW="5968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1295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9"/>
          <p:cNvGraphicFramePr>
            <a:graphicFrameLocks noChangeAspect="1"/>
          </p:cNvGraphicFramePr>
          <p:nvPr/>
        </p:nvGraphicFramePr>
        <p:xfrm>
          <a:off x="1981200" y="4343400"/>
          <a:ext cx="274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7" name="Equation" r:id="rId17" imgW="1244520" imgH="215640" progId="Equation.DSMT4">
                  <p:embed/>
                </p:oleObj>
              </mc:Choice>
              <mc:Fallback>
                <p:oleObj name="Equation" r:id="rId17" imgW="124452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2743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4D1AA2-3950-415D-A139-855913711B04}" type="slidenum">
              <a:rPr lang="en-US" altLang="zh-CN" smtClean="0"/>
              <a:pPr/>
              <a:t>44</a:t>
            </a:fld>
            <a:endParaRPr lang="en-US" altLang="zh-CN"/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1219200" y="1524000"/>
          <a:ext cx="30194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38" name="Equation" r:id="rId3" imgW="1307880" imgH="215640" progId="Equation.DSMT4">
                  <p:embed/>
                </p:oleObj>
              </mc:Choice>
              <mc:Fallback>
                <p:oleObj name="Equation" r:id="rId3" imgW="130788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30194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2895600" y="2743200"/>
          <a:ext cx="30797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39" name="Equation" r:id="rId5" imgW="1282680" imgH="203040" progId="Equation.DSMT4">
                  <p:embed/>
                </p:oleObj>
              </mc:Choice>
              <mc:Fallback>
                <p:oleObj name="Equation" r:id="rId5" imgW="12826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30797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4"/>
          <p:cNvGraphicFramePr>
            <a:graphicFrameLocks noChangeAspect="1"/>
          </p:cNvGraphicFramePr>
          <p:nvPr/>
        </p:nvGraphicFramePr>
        <p:xfrm>
          <a:off x="4330700" y="1524000"/>
          <a:ext cx="4062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0" name="Equation" r:id="rId7" imgW="1815840" imgH="215640" progId="Equation.DSMT4">
                  <p:embed/>
                </p:oleObj>
              </mc:Choice>
              <mc:Fallback>
                <p:oleObj name="Equation" r:id="rId7" imgW="181584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524000"/>
                        <a:ext cx="4062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5"/>
          <p:cNvGraphicFramePr>
            <a:graphicFrameLocks noChangeAspect="1"/>
          </p:cNvGraphicFramePr>
          <p:nvPr/>
        </p:nvGraphicFramePr>
        <p:xfrm>
          <a:off x="2819400" y="4876800"/>
          <a:ext cx="2743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1" name="Equation" r:id="rId9" imgW="1066680" imgH="203040" progId="Equation.DSMT4">
                  <p:embed/>
                </p:oleObj>
              </mc:Choice>
              <mc:Fallback>
                <p:oleObj name="Equation" r:id="rId9" imgW="10666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27432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6"/>
          <p:cNvGraphicFramePr>
            <a:graphicFrameLocks noChangeAspect="1"/>
          </p:cNvGraphicFramePr>
          <p:nvPr/>
        </p:nvGraphicFramePr>
        <p:xfrm>
          <a:off x="685800" y="3429000"/>
          <a:ext cx="7010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2" name="Equation" r:id="rId11" imgW="2705040" imgH="215640" progId="Equation.DSMT4">
                  <p:embed/>
                </p:oleObj>
              </mc:Choice>
              <mc:Fallback>
                <p:oleObj name="Equation" r:id="rId11" imgW="270504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7010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7"/>
          <p:cNvGraphicFramePr>
            <a:graphicFrameLocks noChangeAspect="1"/>
          </p:cNvGraphicFramePr>
          <p:nvPr/>
        </p:nvGraphicFramePr>
        <p:xfrm>
          <a:off x="685800" y="4191000"/>
          <a:ext cx="37258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3" name="Equation" r:id="rId13" imgW="1511280" imgH="215640" progId="Equation.DSMT4">
                  <p:embed/>
                </p:oleObj>
              </mc:Choice>
              <mc:Fallback>
                <p:oleObj name="Equation" r:id="rId13" imgW="15112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37258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8"/>
          <p:cNvGraphicFramePr>
            <a:graphicFrameLocks noChangeAspect="1"/>
          </p:cNvGraphicFramePr>
          <p:nvPr/>
        </p:nvGraphicFramePr>
        <p:xfrm>
          <a:off x="609600" y="2286000"/>
          <a:ext cx="9144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4" name="Equation" r:id="rId15" imgW="355320" imgH="203040" progId="Equation.DSMT4">
                  <p:embed/>
                </p:oleObj>
              </mc:Choice>
              <mc:Fallback>
                <p:oleObj name="Equation" r:id="rId15" imgW="35532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9144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Box 9"/>
          <p:cNvSpPr txBox="1">
            <a:spLocks noChangeArrowheads="1"/>
          </p:cNvSpPr>
          <p:nvPr/>
        </p:nvSpPr>
        <p:spPr bwMode="auto">
          <a:xfrm>
            <a:off x="1066800" y="914400"/>
            <a:ext cx="6248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 </a:t>
            </a:r>
            <a:r>
              <a:rPr lang="zh-CN" altLang="en-US" sz="2800" b="1" dirty="0"/>
              <a:t>如何找到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a’</a:t>
            </a:r>
            <a:r>
              <a:rPr lang="zh-CN" altLang="en-US" sz="2800" b="1" dirty="0"/>
              <a:t>呢？利用广义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Euclid</a:t>
            </a:r>
            <a:r>
              <a:rPr lang="zh-CN" altLang="en-US" sz="2800" b="1" dirty="0"/>
              <a:t>除法</a:t>
            </a:r>
            <a:r>
              <a:rPr lang="zh-CN" altLang="en-US" sz="2800" dirty="0"/>
              <a:t>：</a:t>
            </a:r>
          </a:p>
        </p:txBody>
      </p:sp>
      <p:sp>
        <p:nvSpPr>
          <p:cNvPr id="57355" name="TextBox 11"/>
          <p:cNvSpPr txBox="1">
            <a:spLocks noChangeArrowheads="1"/>
          </p:cNvSpPr>
          <p:nvPr/>
        </p:nvSpPr>
        <p:spPr bwMode="auto">
          <a:xfrm>
            <a:off x="762000" y="5715000"/>
            <a:ext cx="3200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思考题：唯一性？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E4593-6D5E-44C7-A396-C386B85FBFEE}" type="slidenum">
              <a:rPr lang="en-US" altLang="zh-CN" smtClean="0"/>
              <a:pPr/>
              <a:t>45</a:t>
            </a:fld>
            <a:endParaRPr lang="en-US" altLang="zh-CN"/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609600" y="685800"/>
          <a:ext cx="80010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0" name="Equation" r:id="rId3" imgW="3390840" imgH="431640" progId="Equation.DSMT4">
                  <p:embed/>
                </p:oleObj>
              </mc:Choice>
              <mc:Fallback>
                <p:oleObj name="Equation" r:id="rId3" imgW="339084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800100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3"/>
          <p:cNvGraphicFramePr>
            <a:graphicFrameLocks noChangeAspect="1"/>
          </p:cNvGraphicFramePr>
          <p:nvPr/>
        </p:nvGraphicFramePr>
        <p:xfrm>
          <a:off x="984250" y="1905000"/>
          <a:ext cx="73263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1" name="Equation" r:id="rId5" imgW="3301920" imgH="431640" progId="Equation.DSMT4">
                  <p:embed/>
                </p:oleObj>
              </mc:Choice>
              <mc:Fallback>
                <p:oleObj name="Equation" r:id="rId5" imgW="33019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905000"/>
                        <a:ext cx="7326313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4"/>
          <p:cNvGraphicFramePr>
            <a:graphicFrameLocks noChangeAspect="1"/>
          </p:cNvGraphicFramePr>
          <p:nvPr/>
        </p:nvGraphicFramePr>
        <p:xfrm>
          <a:off x="715963" y="4953000"/>
          <a:ext cx="49672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2" name="Equation" r:id="rId7" imgW="2070000" imgH="215640" progId="Equation.DSMT4">
                  <p:embed/>
                </p:oleObj>
              </mc:Choice>
              <mc:Fallback>
                <p:oleObj name="Equation" r:id="rId7" imgW="207000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953000"/>
                        <a:ext cx="496728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5"/>
          <p:cNvGraphicFramePr>
            <a:graphicFrameLocks noChangeAspect="1"/>
          </p:cNvGraphicFramePr>
          <p:nvPr/>
        </p:nvGraphicFramePr>
        <p:xfrm>
          <a:off x="609600" y="3200400"/>
          <a:ext cx="8001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3" name="Equation" r:id="rId9" imgW="3340080" imgH="685800" progId="Equation.DSMT4">
                  <p:embed/>
                </p:oleObj>
              </mc:Choice>
              <mc:Fallback>
                <p:oleObj name="Equation" r:id="rId9" imgW="334008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8001000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6"/>
          <p:cNvGraphicFramePr>
            <a:graphicFrameLocks noChangeAspect="1"/>
          </p:cNvGraphicFramePr>
          <p:nvPr/>
        </p:nvGraphicFramePr>
        <p:xfrm>
          <a:off x="2286000" y="5562600"/>
          <a:ext cx="358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4" name="Equation" r:id="rId11" imgW="1511280" imgH="203040" progId="Equation.DSMT4">
                  <p:embed/>
                </p:oleObj>
              </mc:Choice>
              <mc:Fallback>
                <p:oleObj name="Equation" r:id="rId11" imgW="15112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62600"/>
                        <a:ext cx="3581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5D6A3A-DC59-48C3-9410-EB47FBC5FEB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22263" y="533400"/>
          <a:ext cx="839311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7" name="Equation" r:id="rId3" imgW="3530520" imgH="711000" progId="Equation.DSMT4">
                  <p:embed/>
                </p:oleObj>
              </mc:Choice>
              <mc:Fallback>
                <p:oleObj name="Equation" r:id="rId3" imgW="3530520" imgH="711000" progId="Equation.DSMT4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533400"/>
                        <a:ext cx="8393112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AFC16FC9-3849-4D92-AC2D-20031069D8E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6800" y="2374900"/>
          <a:ext cx="665162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8" name="Equation" r:id="rId5" imgW="2616120" imgH="457200" progId="Equation.DSMT4">
                  <p:embed/>
                </p:oleObj>
              </mc:Choice>
              <mc:Fallback>
                <p:oleObj name="Equation" r:id="rId5" imgW="2616120" imgH="45720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AFC16FC9-3849-4D92-AC2D-20031069D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74900"/>
                        <a:ext cx="665162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BA958543-D437-4E1E-B7A0-ACC9977D898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75137" y="3630612"/>
          <a:ext cx="46482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9" name="Equation" r:id="rId7" imgW="2019240" imgH="482400" progId="Equation.DSMT4">
                  <p:embed/>
                </p:oleObj>
              </mc:Choice>
              <mc:Fallback>
                <p:oleObj name="Equation" r:id="rId7" imgW="2019240" imgH="482400" progId="Equation.DSMT4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BA958543-D437-4E1E-B7A0-ACC9977D89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37" y="3630612"/>
                        <a:ext cx="46482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B00FA461-6F1F-4FBA-AD48-9F9D1FA3A61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67787" y="3921125"/>
          <a:ext cx="3644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0" name="Equation" r:id="rId9" imgW="1562040" imgH="228600" progId="Equation.DSMT4">
                  <p:embed/>
                </p:oleObj>
              </mc:Choice>
              <mc:Fallback>
                <p:oleObj name="Equation" r:id="rId9" imgW="1562040" imgH="22860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B00FA461-6F1F-4FBA-AD48-9F9D1FA3A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787" y="3921125"/>
                        <a:ext cx="3644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1ABDD8F3-E62F-463C-836C-023024FEC0F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8936" y="4941887"/>
          <a:ext cx="46482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1" name="Equation" r:id="rId11" imgW="2082600" imgH="482400" progId="Equation.DSMT4">
                  <p:embed/>
                </p:oleObj>
              </mc:Choice>
              <mc:Fallback>
                <p:oleObj name="Equation" r:id="rId11" imgW="2082600" imgH="482400" progId="Equation.DSMT4">
                  <p:embed/>
                  <p:pic>
                    <p:nvPicPr>
                      <p:cNvPr id="13" name="Object 6">
                        <a:extLst>
                          <a:ext uri="{FF2B5EF4-FFF2-40B4-BE49-F238E27FC236}">
                            <a16:creationId xmlns:a16="http://schemas.microsoft.com/office/drawing/2014/main" id="{1ABDD8F3-E62F-463C-836C-023024FEC0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36" y="4941887"/>
                        <a:ext cx="46482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4291A11E-448B-4FF3-8987-F6748805422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15387" y="5216525"/>
          <a:ext cx="3721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2" name="Equation" r:id="rId13" imgW="1574640" imgH="228600" progId="Equation.DSMT4">
                  <p:embed/>
                </p:oleObj>
              </mc:Choice>
              <mc:Fallback>
                <p:oleObj name="Equation" r:id="rId13" imgW="1574640" imgH="228600" progId="Equation.DSMT4">
                  <p:embed/>
                  <p:pic>
                    <p:nvPicPr>
                      <p:cNvPr id="14" name="Object 7">
                        <a:extLst>
                          <a:ext uri="{FF2B5EF4-FFF2-40B4-BE49-F238E27FC236}">
                            <a16:creationId xmlns:a16="http://schemas.microsoft.com/office/drawing/2014/main" id="{4291A11E-448B-4FF3-8987-F674880542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5387" y="5216525"/>
                        <a:ext cx="37211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1">
            <a:extLst>
              <a:ext uri="{FF2B5EF4-FFF2-40B4-BE49-F238E27FC236}">
                <a16:creationId xmlns:a16="http://schemas.microsoft.com/office/drawing/2014/main" id="{5DE8817E-09EC-445B-B150-0656E370185B}"/>
              </a:ext>
            </a:extLst>
          </p:cNvPr>
          <p:cNvSpPr>
            <a:spLocks/>
          </p:cNvSpPr>
          <p:nvPr/>
        </p:nvSpPr>
        <p:spPr bwMode="auto">
          <a:xfrm>
            <a:off x="8680937" y="4164012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D27F055C-8F80-43B3-829D-AF9FCCE78B9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59819" y="6062662"/>
          <a:ext cx="4318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3" name="Equation" r:id="rId15" imgW="1777680" imgH="215640" progId="Equation.DSMT4">
                  <p:embed/>
                </p:oleObj>
              </mc:Choice>
              <mc:Fallback>
                <p:oleObj name="Equation" r:id="rId15" imgW="1777680" imgH="215640" progId="Equation.DSMT4">
                  <p:embed/>
                  <p:pic>
                    <p:nvPicPr>
                      <p:cNvPr id="16" name="Object 8">
                        <a:extLst>
                          <a:ext uri="{FF2B5EF4-FFF2-40B4-BE49-F238E27FC236}">
                            <a16:creationId xmlns:a16="http://schemas.microsoft.com/office/drawing/2014/main" id="{D27F055C-8F80-43B3-829D-AF9FCCE78B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819" y="6062662"/>
                        <a:ext cx="4318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41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CBD804-3454-4B0B-9D3C-4EE8E66DD57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>
            <p:extLst/>
          </p:nvPr>
        </p:nvGraphicFramePr>
        <p:xfrm>
          <a:off x="418419" y="609600"/>
          <a:ext cx="8301038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6" name="Equation" r:id="rId3" imgW="3441600" imgH="711000" progId="Equation.DSMT4">
                  <p:embed/>
                </p:oleObj>
              </mc:Choice>
              <mc:Fallback>
                <p:oleObj name="Equation" r:id="rId3" imgW="3441600" imgH="711000" progId="Equation.DSMT4">
                  <p:embed/>
                  <p:pic>
                    <p:nvPicPr>
                      <p:cNvPr id="368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19" y="609600"/>
                        <a:ext cx="8301038" cy="171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45C34EA-5684-4012-9656-832C5F2F6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357" y="5017270"/>
            <a:ext cx="6957123" cy="15216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CDB60617-A382-45EB-9A65-D1F4C4DD38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14400" y="2624955"/>
          <a:ext cx="75390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7" name="Equation" r:id="rId6" imgW="3124080" imgH="711000" progId="Equation.DSMT4">
                  <p:embed/>
                </p:oleObj>
              </mc:Choice>
              <mc:Fallback>
                <p:oleObj name="Equation" r:id="rId6" imgW="3124080" imgH="711000" progId="Equation.DSMT4">
                  <p:embed/>
                  <p:pic>
                    <p:nvPicPr>
                      <p:cNvPr id="15" name="Object 2">
                        <a:extLst>
                          <a:ext uri="{FF2B5EF4-FFF2-40B4-BE49-F238E27FC236}">
                            <a16:creationId xmlns:a16="http://schemas.microsoft.com/office/drawing/2014/main" id="{CDB60617-A382-45EB-9A65-D1F4C4DD38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24955"/>
                        <a:ext cx="7539038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497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3D32B-22C5-46EE-AACF-81E8BF50FBB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229" name="Object 3"/>
          <p:cNvGraphicFramePr>
            <a:graphicFrameLocks noChangeAspect="1"/>
          </p:cNvGraphicFramePr>
          <p:nvPr>
            <p:extLst/>
          </p:nvPr>
        </p:nvGraphicFramePr>
        <p:xfrm>
          <a:off x="696686" y="914400"/>
          <a:ext cx="5410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6" name="Equation" r:id="rId3" imgW="2323800" imgH="228600" progId="Equation.DSMT4">
                  <p:embed/>
                </p:oleObj>
              </mc:Choice>
              <mc:Fallback>
                <p:oleObj name="Equation" r:id="rId3" imgW="2323800" imgH="228600" progId="Equation.DSMT4">
                  <p:embed/>
                  <p:pic>
                    <p:nvPicPr>
                      <p:cNvPr id="92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86" y="914400"/>
                        <a:ext cx="5410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676511"/>
              </p:ext>
            </p:extLst>
          </p:nvPr>
        </p:nvGraphicFramePr>
        <p:xfrm>
          <a:off x="1641475" y="1581150"/>
          <a:ext cx="56578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7" name="Equation" r:id="rId5" imgW="2361960" imgH="482400" progId="Equation.DSMT4">
                  <p:embed/>
                </p:oleObj>
              </mc:Choice>
              <mc:Fallback>
                <p:oleObj name="Equation" r:id="rId5" imgW="2361960" imgH="482400" progId="Equation.DSMT4">
                  <p:embed/>
                  <p:pic>
                    <p:nvPicPr>
                      <p:cNvPr id="92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581150"/>
                        <a:ext cx="56578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6"/>
          <p:cNvGraphicFramePr>
            <a:graphicFrameLocks noChangeAspect="1"/>
          </p:cNvGraphicFramePr>
          <p:nvPr>
            <p:extLst/>
          </p:nvPr>
        </p:nvGraphicFramePr>
        <p:xfrm>
          <a:off x="2601686" y="3048000"/>
          <a:ext cx="21748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8" name="Equation" r:id="rId7" imgW="863280" imgH="482400" progId="Equation.DSMT4">
                  <p:embed/>
                </p:oleObj>
              </mc:Choice>
              <mc:Fallback>
                <p:oleObj name="Equation" r:id="rId7" imgW="863280" imgH="482400" progId="Equation.DSMT4">
                  <p:embed/>
                  <p:pic>
                    <p:nvPicPr>
                      <p:cNvPr id="92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686" y="3048000"/>
                        <a:ext cx="21748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7"/>
          <p:cNvGraphicFramePr>
            <a:graphicFrameLocks noChangeAspect="1"/>
          </p:cNvGraphicFramePr>
          <p:nvPr>
            <p:extLst/>
          </p:nvPr>
        </p:nvGraphicFramePr>
        <p:xfrm>
          <a:off x="1230086" y="3505200"/>
          <a:ext cx="1066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9" name="Equation" r:id="rId9" imgW="203040" imgH="139680" progId="Equation.DSMT4">
                  <p:embed/>
                </p:oleObj>
              </mc:Choice>
              <mc:Fallback>
                <p:oleObj name="Equation" r:id="rId9" imgW="203040" imgH="139680" progId="Equation.DSMT4">
                  <p:embed/>
                  <p:pic>
                    <p:nvPicPr>
                      <p:cNvPr id="923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086" y="3505200"/>
                        <a:ext cx="10668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8"/>
          <p:cNvGraphicFramePr>
            <a:graphicFrameLocks noChangeAspect="1"/>
          </p:cNvGraphicFramePr>
          <p:nvPr>
            <p:extLst/>
          </p:nvPr>
        </p:nvGraphicFramePr>
        <p:xfrm>
          <a:off x="772886" y="31242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0" name="Equation" r:id="rId11" imgW="939600" imgH="228600" progId="Equation.DSMT4">
                  <p:embed/>
                </p:oleObj>
              </mc:Choice>
              <mc:Fallback>
                <p:oleObj name="Equation" r:id="rId11" imgW="939600" imgH="228600" progId="Equation.DSMT4">
                  <p:embed/>
                  <p:pic>
                    <p:nvPicPr>
                      <p:cNvPr id="923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886" y="3124200"/>
                        <a:ext cx="1676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876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287C37-87B6-4755-8739-A6631F0F131B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四、欧拉函数的性质及计算方法</a:t>
            </a:r>
          </a:p>
        </p:txBody>
      </p:sp>
      <p:graphicFrame>
        <p:nvGraphicFramePr>
          <p:cNvPr id="69632" name="Object 2"/>
          <p:cNvGraphicFramePr>
            <a:graphicFrameLocks noChangeAspect="1"/>
          </p:cNvGraphicFramePr>
          <p:nvPr/>
        </p:nvGraphicFramePr>
        <p:xfrm>
          <a:off x="974725" y="1279525"/>
          <a:ext cx="710088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4" name="Equation" r:id="rId3" imgW="2946240" imgH="457200" progId="Equation.DSMT4">
                  <p:embed/>
                </p:oleObj>
              </mc:Choice>
              <mc:Fallback>
                <p:oleObj name="Equation" r:id="rId3" imgW="294624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279525"/>
                        <a:ext cx="7100888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3" name="Object 3"/>
          <p:cNvGraphicFramePr>
            <a:graphicFrameLocks noChangeAspect="1"/>
          </p:cNvGraphicFramePr>
          <p:nvPr/>
        </p:nvGraphicFramePr>
        <p:xfrm>
          <a:off x="1219200" y="4572000"/>
          <a:ext cx="71929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5" name="Equation" r:id="rId5" imgW="3174840" imgH="215640" progId="Equation.DSMT4">
                  <p:embed/>
                </p:oleObj>
              </mc:Choice>
              <mc:Fallback>
                <p:oleObj name="Equation" r:id="rId5" imgW="317484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0"/>
                        <a:ext cx="71929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4" name="Object 4"/>
          <p:cNvGraphicFramePr>
            <a:graphicFrameLocks noChangeAspect="1"/>
          </p:cNvGraphicFramePr>
          <p:nvPr/>
        </p:nvGraphicFramePr>
        <p:xfrm>
          <a:off x="609600" y="5181600"/>
          <a:ext cx="53705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6" name="Equation" r:id="rId7" imgW="2311200" imgH="215640" progId="Equation.DSMT4">
                  <p:embed/>
                </p:oleObj>
              </mc:Choice>
              <mc:Fallback>
                <p:oleObj name="Equation" r:id="rId7" imgW="231120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81600"/>
                        <a:ext cx="537051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5"/>
          <p:cNvGraphicFramePr>
            <a:graphicFrameLocks noChangeAspect="1"/>
          </p:cNvGraphicFramePr>
          <p:nvPr/>
        </p:nvGraphicFramePr>
        <p:xfrm>
          <a:off x="949325" y="2590800"/>
          <a:ext cx="77200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7" name="Equation" r:id="rId9" imgW="3263760" imgH="215640" progId="Equation.DSMT4">
                  <p:embed/>
                </p:oleObj>
              </mc:Choice>
              <mc:Fallback>
                <p:oleObj name="Equation" r:id="rId9" imgW="326376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590800"/>
                        <a:ext cx="77200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6"/>
          <p:cNvGraphicFramePr>
            <a:graphicFrameLocks noChangeAspect="1"/>
          </p:cNvGraphicFramePr>
          <p:nvPr/>
        </p:nvGraphicFramePr>
        <p:xfrm>
          <a:off x="533400" y="3276600"/>
          <a:ext cx="6324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8" name="Equation" r:id="rId11" imgW="2679480" imgH="215640" progId="Equation.DSMT4">
                  <p:embed/>
                </p:oleObj>
              </mc:Choice>
              <mc:Fallback>
                <p:oleObj name="Equation" r:id="rId11" imgW="26794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6324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7"/>
          <p:cNvGraphicFramePr>
            <a:graphicFrameLocks noChangeAspect="1"/>
          </p:cNvGraphicFramePr>
          <p:nvPr/>
        </p:nvGraphicFramePr>
        <p:xfrm>
          <a:off x="6858000" y="3276600"/>
          <a:ext cx="16446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9" name="Equation" r:id="rId13" imgW="698400" imgH="215640" progId="Equation.DSMT4">
                  <p:embed/>
                </p:oleObj>
              </mc:Choice>
              <mc:Fallback>
                <p:oleObj name="Equation" r:id="rId13" imgW="69840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76600"/>
                        <a:ext cx="16446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8"/>
          <p:cNvGraphicFramePr>
            <a:graphicFrameLocks noChangeAspect="1"/>
          </p:cNvGraphicFramePr>
          <p:nvPr/>
        </p:nvGraphicFramePr>
        <p:xfrm>
          <a:off x="533400" y="3886200"/>
          <a:ext cx="2819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0" name="Equation" r:id="rId15" imgW="1269720" imgH="215640" progId="Equation.DSMT4">
                  <p:embed/>
                </p:oleObj>
              </mc:Choice>
              <mc:Fallback>
                <p:oleObj name="Equation" r:id="rId15" imgW="126972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2819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9"/>
          <p:cNvGraphicFramePr>
            <a:graphicFrameLocks noChangeAspect="1"/>
          </p:cNvGraphicFramePr>
          <p:nvPr/>
        </p:nvGraphicFramePr>
        <p:xfrm>
          <a:off x="1219200" y="5791200"/>
          <a:ext cx="47069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1" name="Equation" r:id="rId17" imgW="1815840" imgH="215640" progId="Equation.DSMT4">
                  <p:embed/>
                </p:oleObj>
              </mc:Choice>
              <mc:Fallback>
                <p:oleObj name="Equation" r:id="rId17" imgW="181584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91200"/>
                        <a:ext cx="470693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952363-DC93-457C-ACFF-EEB75F894D14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82944" name="Object 1024"/>
          <p:cNvGraphicFramePr>
            <a:graphicFrameLocks noChangeAspect="1"/>
          </p:cNvGraphicFramePr>
          <p:nvPr/>
        </p:nvGraphicFramePr>
        <p:xfrm>
          <a:off x="415925" y="685800"/>
          <a:ext cx="8540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" name="Equation" r:id="rId3" imgW="3416040" imgH="431640" progId="Equation.DSMT4">
                  <p:embed/>
                </p:oleObj>
              </mc:Choice>
              <mc:Fallback>
                <p:oleObj name="Equation" r:id="rId3" imgW="3416040" imgH="43164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685800"/>
                        <a:ext cx="8540750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" name="Object 1025"/>
          <p:cNvGraphicFramePr>
            <a:graphicFrameLocks noChangeAspect="1"/>
          </p:cNvGraphicFramePr>
          <p:nvPr/>
        </p:nvGraphicFramePr>
        <p:xfrm>
          <a:off x="1371600" y="1905000"/>
          <a:ext cx="56388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" name="Equation" r:id="rId5" imgW="2171520" imgH="444240" progId="Equation.DSMT4">
                  <p:embed/>
                </p:oleObj>
              </mc:Choice>
              <mc:Fallback>
                <p:oleObj name="Equation" r:id="rId5" imgW="2171520" imgH="44424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5638800" cy="115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6" name="Object 1026"/>
          <p:cNvGraphicFramePr>
            <a:graphicFrameLocks noChangeAspect="1"/>
          </p:cNvGraphicFramePr>
          <p:nvPr/>
        </p:nvGraphicFramePr>
        <p:xfrm>
          <a:off x="685800" y="3124200"/>
          <a:ext cx="4953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" name="Equation" r:id="rId7" imgW="1930320" imgH="215640" progId="Equation.DSMT4">
                  <p:embed/>
                </p:oleObj>
              </mc:Choice>
              <mc:Fallback>
                <p:oleObj name="Equation" r:id="rId7" imgW="1930320" imgH="2156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49530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1027"/>
          <p:cNvGraphicFramePr>
            <a:graphicFrameLocks noChangeAspect="1"/>
          </p:cNvGraphicFramePr>
          <p:nvPr/>
        </p:nvGraphicFramePr>
        <p:xfrm>
          <a:off x="685800" y="3886200"/>
          <a:ext cx="4343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" name="Equation" r:id="rId9" imgW="1726920" imgH="215640" progId="Equation.DSMT4">
                  <p:embed/>
                </p:oleObj>
              </mc:Choice>
              <mc:Fallback>
                <p:oleObj name="Equation" r:id="rId9" imgW="1726920" imgH="21564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4343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1028"/>
          <p:cNvGraphicFramePr>
            <a:graphicFrameLocks noChangeAspect="1"/>
          </p:cNvGraphicFramePr>
          <p:nvPr/>
        </p:nvGraphicFramePr>
        <p:xfrm>
          <a:off x="5105400" y="3886200"/>
          <a:ext cx="30480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0" name="Equation" r:id="rId11" imgW="1155600" imgH="215640" progId="Equation.DSMT4">
                  <p:embed/>
                </p:oleObj>
              </mc:Choice>
              <mc:Fallback>
                <p:oleObj name="Equation" r:id="rId11" imgW="1155600" imgH="21564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86200"/>
                        <a:ext cx="30480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1029"/>
          <p:cNvGraphicFramePr>
            <a:graphicFrameLocks noChangeAspect="1"/>
          </p:cNvGraphicFramePr>
          <p:nvPr/>
        </p:nvGraphicFramePr>
        <p:xfrm>
          <a:off x="762000" y="4572000"/>
          <a:ext cx="6096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" name="Equation" r:id="rId13" imgW="2425680" imgH="215640" progId="Equation.DSMT4">
                  <p:embed/>
                </p:oleObj>
              </mc:Choice>
              <mc:Fallback>
                <p:oleObj name="Equation" r:id="rId13" imgW="2425680" imgH="21564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60960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1030"/>
          <p:cNvGraphicFramePr>
            <a:graphicFrameLocks noChangeAspect="1"/>
          </p:cNvGraphicFramePr>
          <p:nvPr/>
        </p:nvGraphicFramePr>
        <p:xfrm>
          <a:off x="1436688" y="5257800"/>
          <a:ext cx="59642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" name="Equation" r:id="rId15" imgW="2286000" imgH="215640" progId="Equation.DSMT4">
                  <p:embed/>
                </p:oleObj>
              </mc:Choice>
              <mc:Fallback>
                <p:oleObj name="Equation" r:id="rId15" imgW="2286000" imgH="21564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257800"/>
                        <a:ext cx="5964237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1031"/>
          <p:cNvGraphicFramePr>
            <a:graphicFrameLocks noChangeAspect="1"/>
          </p:cNvGraphicFramePr>
          <p:nvPr/>
        </p:nvGraphicFramePr>
        <p:xfrm>
          <a:off x="609600" y="5867400"/>
          <a:ext cx="3810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" name="Equation" r:id="rId17" imgW="1485720" imgH="215640" progId="Equation.DSMT4">
                  <p:embed/>
                </p:oleObj>
              </mc:Choice>
              <mc:Fallback>
                <p:oleObj name="Equation" r:id="rId17" imgW="1485720" imgH="21564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867400"/>
                        <a:ext cx="38100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F21104-141F-44F7-B6CA-40611619D208}" type="slidenum">
              <a:rPr lang="en-US" altLang="zh-CN" smtClean="0"/>
              <a:pPr/>
              <a:t>50</a:t>
            </a:fld>
            <a:endParaRPr lang="en-US" altLang="zh-CN"/>
          </a:p>
        </p:txBody>
      </p:sp>
      <p:graphicFrame>
        <p:nvGraphicFramePr>
          <p:cNvPr id="10255" name="Object 2"/>
          <p:cNvGraphicFramePr>
            <a:graphicFrameLocks noChangeAspect="1"/>
          </p:cNvGraphicFramePr>
          <p:nvPr/>
        </p:nvGraphicFramePr>
        <p:xfrm>
          <a:off x="1219200" y="609600"/>
          <a:ext cx="5562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2" name="Equation" r:id="rId3" imgW="2298600" imgH="215640" progId="Equation.DSMT4">
                  <p:embed/>
                </p:oleObj>
              </mc:Choice>
              <mc:Fallback>
                <p:oleObj name="Equation" r:id="rId3" imgW="229860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9600"/>
                        <a:ext cx="55626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3"/>
          <p:cNvGraphicFramePr>
            <a:graphicFrameLocks noChangeAspect="1"/>
          </p:cNvGraphicFramePr>
          <p:nvPr/>
        </p:nvGraphicFramePr>
        <p:xfrm>
          <a:off x="1219200" y="1295400"/>
          <a:ext cx="62690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3" name="Equation" r:id="rId5" imgW="2590560" imgH="215640" progId="Equation.DSMT4">
                  <p:embed/>
                </p:oleObj>
              </mc:Choice>
              <mc:Fallback>
                <p:oleObj name="Equation" r:id="rId5" imgW="259056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62690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4"/>
          <p:cNvGraphicFramePr>
            <a:graphicFrameLocks noChangeAspect="1"/>
          </p:cNvGraphicFramePr>
          <p:nvPr/>
        </p:nvGraphicFramePr>
        <p:xfrm>
          <a:off x="685800" y="3124200"/>
          <a:ext cx="6732588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4" name="Equation" r:id="rId7" imgW="2895480" imgH="698400" progId="Equation.DSMT4">
                  <p:embed/>
                </p:oleObj>
              </mc:Choice>
              <mc:Fallback>
                <p:oleObj name="Equation" r:id="rId7" imgW="2895480" imgH="69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6732588" cy="162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5"/>
          <p:cNvGraphicFramePr>
            <a:graphicFrameLocks noChangeAspect="1"/>
          </p:cNvGraphicFramePr>
          <p:nvPr/>
        </p:nvGraphicFramePr>
        <p:xfrm>
          <a:off x="1219200" y="2514600"/>
          <a:ext cx="670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5" name="Equation" r:id="rId9" imgW="2844720" imgH="215640" progId="Equation.DSMT4">
                  <p:embed/>
                </p:oleObj>
              </mc:Choice>
              <mc:Fallback>
                <p:oleObj name="Equation" r:id="rId9" imgW="284472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6705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6"/>
          <p:cNvGraphicFramePr>
            <a:graphicFrameLocks noChangeAspect="1"/>
          </p:cNvGraphicFramePr>
          <p:nvPr/>
        </p:nvGraphicFramePr>
        <p:xfrm>
          <a:off x="3200400" y="1905000"/>
          <a:ext cx="1981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6" name="Equation" r:id="rId11" imgW="799920" imgH="177480" progId="Equation.DSMT4">
                  <p:embed/>
                </p:oleObj>
              </mc:Choice>
              <mc:Fallback>
                <p:oleObj name="Equation" r:id="rId11" imgW="79992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1981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7"/>
          <p:cNvGraphicFramePr>
            <a:graphicFrameLocks noChangeAspect="1"/>
          </p:cNvGraphicFramePr>
          <p:nvPr/>
        </p:nvGraphicFramePr>
        <p:xfrm>
          <a:off x="609600" y="5791200"/>
          <a:ext cx="571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7" name="Equation" r:id="rId13" imgW="2527200" imgH="215640" progId="Equation.DSMT4">
                  <p:embed/>
                </p:oleObj>
              </mc:Choice>
              <mc:Fallback>
                <p:oleObj name="Equation" r:id="rId13" imgW="252720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91200"/>
                        <a:ext cx="5715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8"/>
          <p:cNvGraphicFramePr>
            <a:graphicFrameLocks noChangeAspect="1"/>
          </p:cNvGraphicFramePr>
          <p:nvPr/>
        </p:nvGraphicFramePr>
        <p:xfrm>
          <a:off x="1676400" y="4648200"/>
          <a:ext cx="51816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8" name="Equation" r:id="rId15" imgW="2260440" imgH="444240" progId="Equation.DSMT4">
                  <p:embed/>
                </p:oleObj>
              </mc:Choice>
              <mc:Fallback>
                <p:oleObj name="Equation" r:id="rId15" imgW="226044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48200"/>
                        <a:ext cx="51816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28F91E-CF1A-4978-B55C-E6FB3E35316A}" type="slidenum">
              <a:rPr lang="en-US" altLang="zh-CN" smtClean="0"/>
              <a:pPr/>
              <a:t>51</a:t>
            </a:fld>
            <a:endParaRPr lang="en-US" altLang="zh-CN"/>
          </a:p>
        </p:txBody>
      </p:sp>
      <p:graphicFrame>
        <p:nvGraphicFramePr>
          <p:cNvPr id="11274" name="Object 2"/>
          <p:cNvGraphicFramePr>
            <a:graphicFrameLocks noChangeAspect="1"/>
          </p:cNvGraphicFramePr>
          <p:nvPr/>
        </p:nvGraphicFramePr>
        <p:xfrm>
          <a:off x="908050" y="685800"/>
          <a:ext cx="687228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6" name="Equation" r:id="rId3" imgW="2958840" imgH="533160" progId="Equation.DSMT4">
                  <p:embed/>
                </p:oleObj>
              </mc:Choice>
              <mc:Fallback>
                <p:oleObj name="Equation" r:id="rId3" imgW="2958840" imgH="533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685800"/>
                        <a:ext cx="6872288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3"/>
          <p:cNvGraphicFramePr>
            <a:graphicFrameLocks noChangeAspect="1"/>
          </p:cNvGraphicFramePr>
          <p:nvPr/>
        </p:nvGraphicFramePr>
        <p:xfrm>
          <a:off x="1066800" y="2133600"/>
          <a:ext cx="67818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7" name="Equation" r:id="rId5" imgW="2882880" imgH="228600" progId="Equation.DSMT4">
                  <p:embed/>
                </p:oleObj>
              </mc:Choice>
              <mc:Fallback>
                <p:oleObj name="Equation" r:id="rId5" imgW="28828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67818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4"/>
          <p:cNvGraphicFramePr>
            <a:graphicFrameLocks noChangeAspect="1"/>
          </p:cNvGraphicFramePr>
          <p:nvPr/>
        </p:nvGraphicFramePr>
        <p:xfrm>
          <a:off x="685800" y="3581400"/>
          <a:ext cx="792480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8" name="Equation" r:id="rId7" imgW="3340080" imgH="901440" progId="Equation.DSMT4">
                  <p:embed/>
                </p:oleObj>
              </mc:Choice>
              <mc:Fallback>
                <p:oleObj name="Equation" r:id="rId7" imgW="3340080" imgH="901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7924800" cy="213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5"/>
          <p:cNvGraphicFramePr>
            <a:graphicFrameLocks noChangeAspect="1"/>
          </p:cNvGraphicFramePr>
          <p:nvPr/>
        </p:nvGraphicFramePr>
        <p:xfrm>
          <a:off x="533400" y="2819400"/>
          <a:ext cx="5257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9" name="Equation" r:id="rId9" imgW="2184120" imgH="228600" progId="Equation.DSMT4">
                  <p:embed/>
                </p:oleObj>
              </mc:Choice>
              <mc:Fallback>
                <p:oleObj name="Equation" r:id="rId9" imgW="21841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5257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6"/>
          <p:cNvGraphicFramePr>
            <a:graphicFrameLocks noChangeAspect="1"/>
          </p:cNvGraphicFramePr>
          <p:nvPr/>
        </p:nvGraphicFramePr>
        <p:xfrm>
          <a:off x="4343400" y="4114800"/>
          <a:ext cx="1371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0" name="Equation" r:id="rId11" imgW="596880" imgH="203040" progId="Equation.DSMT4">
                  <p:embed/>
                </p:oleObj>
              </mc:Choice>
              <mc:Fallback>
                <p:oleObj name="Equation" r:id="rId11" imgW="5968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14800"/>
                        <a:ext cx="1371600" cy="466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7"/>
          <p:cNvGraphicFramePr>
            <a:graphicFrameLocks noChangeAspect="1"/>
          </p:cNvGraphicFramePr>
          <p:nvPr/>
        </p:nvGraphicFramePr>
        <p:xfrm>
          <a:off x="7010400" y="4343400"/>
          <a:ext cx="10525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1" name="Equation" r:id="rId13" imgW="444240" imgH="342720" progId="Equation.DSMT4">
                  <p:embed/>
                </p:oleObj>
              </mc:Choice>
              <mc:Fallback>
                <p:oleObj name="Equation" r:id="rId13" imgW="444240" imgH="342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343400"/>
                        <a:ext cx="1052513" cy="809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8"/>
          <p:cNvGraphicFramePr>
            <a:graphicFrameLocks noChangeAspect="1"/>
          </p:cNvGraphicFramePr>
          <p:nvPr/>
        </p:nvGraphicFramePr>
        <p:xfrm>
          <a:off x="533400" y="5867400"/>
          <a:ext cx="1997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2" name="Equation" r:id="rId15" imgW="850680" imgH="228600" progId="Equation.DSMT4">
                  <p:embed/>
                </p:oleObj>
              </mc:Choice>
              <mc:Fallback>
                <p:oleObj name="Equation" r:id="rId15" imgW="8506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67400"/>
                        <a:ext cx="19970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2667000" y="4572000"/>
            <a:ext cx="160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5562600" y="5715000"/>
            <a:ext cx="2895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2" grpId="0" animBg="1"/>
      <p:bldP spid="1128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00D6DD-8A07-46BC-8A36-00AC73A4D59C}" type="slidenum">
              <a:rPr lang="en-US" altLang="zh-CN" smtClean="0"/>
              <a:pPr/>
              <a:t>52</a:t>
            </a:fld>
            <a:endParaRPr lang="en-US" altLang="zh-CN"/>
          </a:p>
        </p:txBody>
      </p:sp>
      <p:graphicFrame>
        <p:nvGraphicFramePr>
          <p:cNvPr id="12293" name="Object 2"/>
          <p:cNvGraphicFramePr>
            <a:graphicFrameLocks noChangeAspect="1"/>
          </p:cNvGraphicFramePr>
          <p:nvPr/>
        </p:nvGraphicFramePr>
        <p:xfrm>
          <a:off x="2286000" y="1371600"/>
          <a:ext cx="3429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8" name="Equation" r:id="rId3" imgW="1346040" imgH="228600" progId="Equation.DSMT4">
                  <p:embed/>
                </p:oleObj>
              </mc:Choice>
              <mc:Fallback>
                <p:oleObj name="Equation" r:id="rId3" imgW="13460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0"/>
                        <a:ext cx="34290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3"/>
          <p:cNvGraphicFramePr>
            <a:graphicFrameLocks noChangeAspect="1"/>
          </p:cNvGraphicFramePr>
          <p:nvPr/>
        </p:nvGraphicFramePr>
        <p:xfrm>
          <a:off x="685800" y="2057400"/>
          <a:ext cx="1524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9" name="Equation" r:id="rId5" imgW="634680" imgH="228600" progId="Equation.DSMT4">
                  <p:embed/>
                </p:oleObj>
              </mc:Choice>
              <mc:Fallback>
                <p:oleObj name="Equation" r:id="rId5" imgW="6346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15240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4"/>
          <p:cNvGraphicFramePr>
            <a:graphicFrameLocks noChangeAspect="1"/>
          </p:cNvGraphicFramePr>
          <p:nvPr/>
        </p:nvGraphicFramePr>
        <p:xfrm>
          <a:off x="762000" y="2743200"/>
          <a:ext cx="17208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0" name="Equation" r:id="rId7" imgW="698400" imgH="228600" progId="Equation.DSMT4">
                  <p:embed/>
                </p:oleObj>
              </mc:Choice>
              <mc:Fallback>
                <p:oleObj name="Equation" r:id="rId7" imgW="6984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172085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5"/>
          <p:cNvGraphicFramePr>
            <a:graphicFrameLocks noChangeAspect="1"/>
          </p:cNvGraphicFramePr>
          <p:nvPr/>
        </p:nvGraphicFramePr>
        <p:xfrm>
          <a:off x="2286000" y="2057400"/>
          <a:ext cx="6477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1" name="Equation" r:id="rId9" imgW="2755800" imgH="228600" progId="Equation.DSMT4">
                  <p:embed/>
                </p:oleObj>
              </mc:Choice>
              <mc:Fallback>
                <p:oleObj name="Equation" r:id="rId9" imgW="2755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6477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6"/>
          <p:cNvGraphicFramePr>
            <a:graphicFrameLocks noChangeAspect="1"/>
          </p:cNvGraphicFramePr>
          <p:nvPr/>
        </p:nvGraphicFramePr>
        <p:xfrm>
          <a:off x="623888" y="685800"/>
          <a:ext cx="41925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2" name="Equation" r:id="rId11" imgW="1726920" imgH="203040" progId="Equation.DSMT4">
                  <p:embed/>
                </p:oleObj>
              </mc:Choice>
              <mc:Fallback>
                <p:oleObj name="Equation" r:id="rId11" imgW="17269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685800"/>
                        <a:ext cx="4192587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7"/>
          <p:cNvGraphicFramePr>
            <a:graphicFrameLocks noChangeAspect="1"/>
          </p:cNvGraphicFramePr>
          <p:nvPr/>
        </p:nvGraphicFramePr>
        <p:xfrm>
          <a:off x="2514600" y="2819400"/>
          <a:ext cx="3505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3" name="Equation" r:id="rId13" imgW="1485720" imgH="228600" progId="Equation.DSMT4">
                  <p:embed/>
                </p:oleObj>
              </mc:Choice>
              <mc:Fallback>
                <p:oleObj name="Equation" r:id="rId13" imgW="14857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3505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8"/>
          <p:cNvGraphicFramePr>
            <a:graphicFrameLocks noChangeAspect="1"/>
          </p:cNvGraphicFramePr>
          <p:nvPr/>
        </p:nvGraphicFramePr>
        <p:xfrm>
          <a:off x="1524000" y="5029200"/>
          <a:ext cx="44831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4" name="Equation" r:id="rId15" imgW="1930320" imgH="444240" progId="Equation.DSMT4">
                  <p:embed/>
                </p:oleObj>
              </mc:Choice>
              <mc:Fallback>
                <p:oleObj name="Equation" r:id="rId15" imgW="193032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44831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9"/>
          <p:cNvGraphicFramePr>
            <a:graphicFrameLocks noChangeAspect="1"/>
          </p:cNvGraphicFramePr>
          <p:nvPr/>
        </p:nvGraphicFramePr>
        <p:xfrm>
          <a:off x="762000" y="3505200"/>
          <a:ext cx="45862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5" name="Equation" r:id="rId17" imgW="1955520" imgH="241200" progId="Equation.DSMT4">
                  <p:embed/>
                </p:oleObj>
              </mc:Choice>
              <mc:Fallback>
                <p:oleObj name="Equation" r:id="rId17" imgW="195552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458628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0"/>
          <p:cNvGraphicFramePr>
            <a:graphicFrameLocks noChangeAspect="1"/>
          </p:cNvGraphicFramePr>
          <p:nvPr/>
        </p:nvGraphicFramePr>
        <p:xfrm>
          <a:off x="1524000" y="4343400"/>
          <a:ext cx="67056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6" name="Equation" r:id="rId19" imgW="2730240" imgH="241200" progId="Equation.DSMT4">
                  <p:embed/>
                </p:oleObj>
              </mc:Choice>
              <mc:Fallback>
                <p:oleObj name="Equation" r:id="rId19" imgW="273024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67056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1"/>
          <p:cNvGraphicFramePr>
            <a:graphicFrameLocks noChangeAspect="1"/>
          </p:cNvGraphicFramePr>
          <p:nvPr/>
        </p:nvGraphicFramePr>
        <p:xfrm>
          <a:off x="6096000" y="2819400"/>
          <a:ext cx="9144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7" name="Equation" r:id="rId21" imgW="393480" imgH="203040" progId="Equation.DSMT4">
                  <p:embed/>
                </p:oleObj>
              </mc:Choice>
              <mc:Fallback>
                <p:oleObj name="Equation" r:id="rId21" imgW="39348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19400"/>
                        <a:ext cx="9144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32334-C816-4170-9EAD-99A4D58B7D7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838200" y="609600"/>
          <a:ext cx="54800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7" name="Equation" r:id="rId3" imgW="2260440" imgH="444240" progId="Equation.DSMT4">
                  <p:embed/>
                </p:oleObj>
              </mc:Choice>
              <mc:Fallback>
                <p:oleObj name="Equation" r:id="rId3" imgW="2260440" imgH="444240" progId="Equation.DSMT4">
                  <p:embed/>
                  <p:pic>
                    <p:nvPicPr>
                      <p:cNvPr id="389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548005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"/>
          <p:cNvGraphicFramePr>
            <a:graphicFrameLocks noChangeAspect="1"/>
          </p:cNvGraphicFramePr>
          <p:nvPr/>
        </p:nvGraphicFramePr>
        <p:xfrm>
          <a:off x="914400" y="1828800"/>
          <a:ext cx="3581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8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389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3581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4"/>
          <p:cNvGraphicFramePr>
            <a:graphicFrameLocks noChangeAspect="1"/>
          </p:cNvGraphicFramePr>
          <p:nvPr/>
        </p:nvGraphicFramePr>
        <p:xfrm>
          <a:off x="2590800" y="2514600"/>
          <a:ext cx="4953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9" name="Equation" r:id="rId7" imgW="2019240" imgH="203040" progId="Equation.DSMT4">
                  <p:embed/>
                </p:oleObj>
              </mc:Choice>
              <mc:Fallback>
                <p:oleObj name="Equation" r:id="rId7" imgW="2019240" imgH="203040" progId="Equation.DSMT4">
                  <p:embed/>
                  <p:pic>
                    <p:nvPicPr>
                      <p:cNvPr id="389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4953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9D9956-5C7D-4254-8B51-BFD2C1F1CA47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4403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宋体" pitchFamily="2" charset="-122"/>
              </a:rPr>
              <a:t>2.4 </a:t>
            </a:r>
            <a:r>
              <a:rPr lang="zh-CN" altLang="en-US" sz="3200" b="1" dirty="0">
                <a:solidFill>
                  <a:srgbClr val="0000FF"/>
                </a:solidFill>
                <a:latin typeface="宋体" pitchFamily="2" charset="-122"/>
              </a:rPr>
              <a:t>欧拉定理 费马小定理</a:t>
            </a:r>
          </a:p>
        </p:txBody>
      </p:sp>
      <p:graphicFrame>
        <p:nvGraphicFramePr>
          <p:cNvPr id="44037" name="Object 2"/>
          <p:cNvGraphicFramePr>
            <a:graphicFrameLocks noChangeAspect="1"/>
          </p:cNvGraphicFramePr>
          <p:nvPr/>
        </p:nvGraphicFramePr>
        <p:xfrm>
          <a:off x="250825" y="1447800"/>
          <a:ext cx="87503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4" name="Equation" r:id="rId3" imgW="3733560" imgH="469800" progId="Equation.DSMT4">
                  <p:embed/>
                </p:oleObj>
              </mc:Choice>
              <mc:Fallback>
                <p:oleObj name="Equation" r:id="rId3" imgW="373356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47800"/>
                        <a:ext cx="875030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3"/>
          <p:cNvGraphicFramePr>
            <a:graphicFrameLocks noChangeAspect="1"/>
          </p:cNvGraphicFramePr>
          <p:nvPr/>
        </p:nvGraphicFramePr>
        <p:xfrm>
          <a:off x="685800" y="5410200"/>
          <a:ext cx="64770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5" name="Equation" r:id="rId5" imgW="2679480" imgH="253800" progId="Equation.DSMT4">
                  <p:embed/>
                </p:oleObj>
              </mc:Choice>
              <mc:Fallback>
                <p:oleObj name="Equation" r:id="rId5" imgW="267948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64770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4"/>
          <p:cNvGraphicFramePr>
            <a:graphicFrameLocks noChangeAspect="1"/>
          </p:cNvGraphicFramePr>
          <p:nvPr/>
        </p:nvGraphicFramePr>
        <p:xfrm>
          <a:off x="1295400" y="2743200"/>
          <a:ext cx="7391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6" name="Equation" r:id="rId7" imgW="3238200" imgH="215640" progId="Equation.DSMT4">
                  <p:embed/>
                </p:oleObj>
              </mc:Choice>
              <mc:Fallback>
                <p:oleObj name="Equation" r:id="rId7" imgW="323820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7391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5"/>
          <p:cNvGraphicFramePr>
            <a:graphicFrameLocks noChangeAspect="1"/>
          </p:cNvGraphicFramePr>
          <p:nvPr/>
        </p:nvGraphicFramePr>
        <p:xfrm>
          <a:off x="457200" y="3429000"/>
          <a:ext cx="8382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7" name="Equation" r:id="rId9" imgW="3720960" imgH="241200" progId="Equation.DSMT4">
                  <p:embed/>
                </p:oleObj>
              </mc:Choice>
              <mc:Fallback>
                <p:oleObj name="Equation" r:id="rId9" imgW="37209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29000"/>
                        <a:ext cx="8382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6"/>
          <p:cNvGraphicFramePr>
            <a:graphicFrameLocks noChangeAspect="1"/>
          </p:cNvGraphicFramePr>
          <p:nvPr/>
        </p:nvGraphicFramePr>
        <p:xfrm>
          <a:off x="609600" y="4038600"/>
          <a:ext cx="6781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8" name="Equation" r:id="rId11" imgW="2958840" imgH="241200" progId="Equation.DSMT4">
                  <p:embed/>
                </p:oleObj>
              </mc:Choice>
              <mc:Fallback>
                <p:oleObj name="Equation" r:id="rId11" imgW="29588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6781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7"/>
          <p:cNvGraphicFramePr>
            <a:graphicFrameLocks noChangeAspect="1"/>
          </p:cNvGraphicFramePr>
          <p:nvPr/>
        </p:nvGraphicFramePr>
        <p:xfrm>
          <a:off x="7467600" y="4038600"/>
          <a:ext cx="787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9" name="Equation" r:id="rId13" imgW="355320" imgH="203040" progId="Equation.DSMT4">
                  <p:embed/>
                </p:oleObj>
              </mc:Choice>
              <mc:Fallback>
                <p:oleObj name="Equation" r:id="rId13" imgW="3553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038600"/>
                        <a:ext cx="7874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8"/>
          <p:cNvGraphicFramePr>
            <a:graphicFrameLocks noChangeAspect="1"/>
          </p:cNvGraphicFramePr>
          <p:nvPr/>
        </p:nvGraphicFramePr>
        <p:xfrm>
          <a:off x="1371600" y="4648200"/>
          <a:ext cx="6781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0" name="Equation" r:id="rId15" imgW="2666880" imgH="241200" progId="Equation.DSMT4">
                  <p:embed/>
                </p:oleObj>
              </mc:Choice>
              <mc:Fallback>
                <p:oleObj name="Equation" r:id="rId15" imgW="26668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67818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0D0CE1-629A-4BFC-A9B0-8AABED9BA340}" type="slidenum">
              <a:rPr lang="en-US" altLang="zh-CN" smtClean="0"/>
              <a:pPr/>
              <a:t>55</a:t>
            </a:fld>
            <a:endParaRPr lang="en-US" altLang="zh-CN"/>
          </a:p>
        </p:txBody>
      </p:sp>
      <p:graphicFrame>
        <p:nvGraphicFramePr>
          <p:cNvPr id="54272" name="Object 2"/>
          <p:cNvGraphicFramePr>
            <a:graphicFrameLocks noChangeAspect="1"/>
          </p:cNvGraphicFramePr>
          <p:nvPr/>
        </p:nvGraphicFramePr>
        <p:xfrm>
          <a:off x="533400" y="3581400"/>
          <a:ext cx="6553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0" name="Equation" r:id="rId3" imgW="2666880" imgH="253800" progId="Equation.DSMT4">
                  <p:embed/>
                </p:oleObj>
              </mc:Choice>
              <mc:Fallback>
                <p:oleObj name="Equation" r:id="rId3" imgW="266688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6553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3" name="Object 3"/>
          <p:cNvGraphicFramePr>
            <a:graphicFrameLocks noChangeAspect="1"/>
          </p:cNvGraphicFramePr>
          <p:nvPr/>
        </p:nvGraphicFramePr>
        <p:xfrm>
          <a:off x="2743200" y="2286000"/>
          <a:ext cx="28067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1" name="Equation" r:id="rId5" imgW="1130040" imgH="241200" progId="Equation.DSMT4">
                  <p:embed/>
                </p:oleObj>
              </mc:Choice>
              <mc:Fallback>
                <p:oleObj name="Equation" r:id="rId5" imgW="113004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28067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4" name="Object 4"/>
          <p:cNvGraphicFramePr>
            <a:graphicFrameLocks noChangeAspect="1"/>
          </p:cNvGraphicFramePr>
          <p:nvPr/>
        </p:nvGraphicFramePr>
        <p:xfrm>
          <a:off x="1295400" y="533400"/>
          <a:ext cx="7086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2" name="Equation" r:id="rId7" imgW="3035160" imgH="241200" progId="Equation.DSMT4">
                  <p:embed/>
                </p:oleObj>
              </mc:Choice>
              <mc:Fallback>
                <p:oleObj name="Equation" r:id="rId7" imgW="30351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"/>
                        <a:ext cx="7086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5"/>
          <p:cNvGraphicFramePr>
            <a:graphicFrameLocks noChangeAspect="1"/>
          </p:cNvGraphicFramePr>
          <p:nvPr/>
        </p:nvGraphicFramePr>
        <p:xfrm>
          <a:off x="533400" y="1219200"/>
          <a:ext cx="8001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3" name="Equation" r:id="rId9" imgW="3504960" imgH="241200" progId="Equation.DSMT4">
                  <p:embed/>
                </p:oleObj>
              </mc:Choice>
              <mc:Fallback>
                <p:oleObj name="Equation" r:id="rId9" imgW="35049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80010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6"/>
          <p:cNvGraphicFramePr>
            <a:graphicFrameLocks noChangeAspect="1"/>
          </p:cNvGraphicFramePr>
          <p:nvPr/>
        </p:nvGraphicFramePr>
        <p:xfrm>
          <a:off x="533400" y="1828800"/>
          <a:ext cx="1752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4" name="Equation" r:id="rId11" imgW="736560" imgH="203040" progId="Equation.DSMT4">
                  <p:embed/>
                </p:oleObj>
              </mc:Choice>
              <mc:Fallback>
                <p:oleObj name="Equation" r:id="rId11" imgW="7365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17526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7"/>
          <p:cNvGraphicFramePr>
            <a:graphicFrameLocks noChangeAspect="1"/>
          </p:cNvGraphicFramePr>
          <p:nvPr/>
        </p:nvGraphicFramePr>
        <p:xfrm>
          <a:off x="533400" y="2895600"/>
          <a:ext cx="7315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5" name="Equation" r:id="rId13" imgW="3047760" imgH="241200" progId="Equation.DSMT4">
                  <p:embed/>
                </p:oleObj>
              </mc:Choice>
              <mc:Fallback>
                <p:oleObj name="Equation" r:id="rId13" imgW="304776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73152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8"/>
          <p:cNvGraphicFramePr>
            <a:graphicFrameLocks noChangeAspect="1"/>
          </p:cNvGraphicFramePr>
          <p:nvPr/>
        </p:nvGraphicFramePr>
        <p:xfrm>
          <a:off x="609600" y="4343400"/>
          <a:ext cx="60801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6" name="Equation" r:id="rId15" imgW="2476440" imgH="228600" progId="Equation.DSMT4">
                  <p:embed/>
                </p:oleObj>
              </mc:Choice>
              <mc:Fallback>
                <p:oleObj name="Equation" r:id="rId15" imgW="24764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608012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9"/>
          <p:cNvGraphicFramePr>
            <a:graphicFrameLocks noChangeAspect="1"/>
          </p:cNvGraphicFramePr>
          <p:nvPr/>
        </p:nvGraphicFramePr>
        <p:xfrm>
          <a:off x="609600" y="4953000"/>
          <a:ext cx="45593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7" name="Equation" r:id="rId17" imgW="1930320" imgH="241200" progId="Equation.DSMT4">
                  <p:embed/>
                </p:oleObj>
              </mc:Choice>
              <mc:Fallback>
                <p:oleObj name="Equation" r:id="rId17" imgW="193032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45593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10"/>
          <p:cNvGraphicFramePr>
            <a:graphicFrameLocks noChangeAspect="1"/>
          </p:cNvGraphicFramePr>
          <p:nvPr/>
        </p:nvGraphicFramePr>
        <p:xfrm>
          <a:off x="609600" y="5638800"/>
          <a:ext cx="46910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8" name="Equation" r:id="rId19" imgW="1866600" imgH="228600" progId="Equation.DSMT4">
                  <p:embed/>
                </p:oleObj>
              </mc:Choice>
              <mc:Fallback>
                <p:oleObj name="Equation" r:id="rId19" imgW="18666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69106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86E62-4EC7-49B0-919B-A6A410D3129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6321" name="Object 3"/>
          <p:cNvGraphicFramePr>
            <a:graphicFrameLocks noChangeAspect="1"/>
          </p:cNvGraphicFramePr>
          <p:nvPr>
            <p:extLst/>
          </p:nvPr>
        </p:nvGraphicFramePr>
        <p:xfrm>
          <a:off x="685800" y="762000"/>
          <a:ext cx="75152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4" name="Equation" r:id="rId3" imgW="3136680" imgH="469800" progId="Equation.DSMT4">
                  <p:embed/>
                </p:oleObj>
              </mc:Choice>
              <mc:Fallback>
                <p:oleObj name="Equation" r:id="rId3" imgW="3136680" imgH="469800" progId="Equation.DSMT4">
                  <p:embed/>
                  <p:pic>
                    <p:nvPicPr>
                      <p:cNvPr id="563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0"/>
                        <a:ext cx="7515225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" name="Object 4"/>
          <p:cNvGraphicFramePr>
            <a:graphicFrameLocks noChangeAspect="1"/>
          </p:cNvGraphicFramePr>
          <p:nvPr>
            <p:extLst/>
          </p:nvPr>
        </p:nvGraphicFramePr>
        <p:xfrm>
          <a:off x="442913" y="2819400"/>
          <a:ext cx="812323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5" name="Equation" r:id="rId5" imgW="3390840" imgH="469800" progId="Equation.DSMT4">
                  <p:embed/>
                </p:oleObj>
              </mc:Choice>
              <mc:Fallback>
                <p:oleObj name="Equation" r:id="rId5" imgW="3390840" imgH="469800" progId="Equation.DSMT4">
                  <p:embed/>
                  <p:pic>
                    <p:nvPicPr>
                      <p:cNvPr id="563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2819400"/>
                        <a:ext cx="8123237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5"/>
          <p:cNvGraphicFramePr>
            <a:graphicFrameLocks noChangeAspect="1"/>
          </p:cNvGraphicFramePr>
          <p:nvPr>
            <p:extLst/>
          </p:nvPr>
        </p:nvGraphicFramePr>
        <p:xfrm>
          <a:off x="2851150" y="2057400"/>
          <a:ext cx="2590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6" name="Equation" r:id="rId7" imgW="1066680" imgH="228600" progId="Equation.DSMT4">
                  <p:embed/>
                </p:oleObj>
              </mc:Choice>
              <mc:Fallback>
                <p:oleObj name="Equation" r:id="rId7" imgW="1066680" imgH="228600" progId="Equation.DSMT4">
                  <p:embed/>
                  <p:pic>
                    <p:nvPicPr>
                      <p:cNvPr id="563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2057400"/>
                        <a:ext cx="25908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6"/>
          <p:cNvGraphicFramePr>
            <a:graphicFrameLocks noChangeAspect="1"/>
          </p:cNvGraphicFramePr>
          <p:nvPr>
            <p:extLst/>
          </p:nvPr>
        </p:nvGraphicFramePr>
        <p:xfrm>
          <a:off x="2698750" y="4114800"/>
          <a:ext cx="2590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7" name="Equation" r:id="rId9" imgW="1104840" imgH="228600" progId="Equation.DSMT4">
                  <p:embed/>
                </p:oleObj>
              </mc:Choice>
              <mc:Fallback>
                <p:oleObj name="Equation" r:id="rId9" imgW="1104840" imgH="228600" progId="Equation.DSMT4">
                  <p:embed/>
                  <p:pic>
                    <p:nvPicPr>
                      <p:cNvPr id="563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114800"/>
                        <a:ext cx="2590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Box 7"/>
          <p:cNvSpPr txBox="1">
            <a:spLocks noChangeArrowheads="1"/>
          </p:cNvSpPr>
          <p:nvPr/>
        </p:nvSpPr>
        <p:spPr bwMode="auto">
          <a:xfrm>
            <a:off x="1708150" y="4800600"/>
            <a:ext cx="518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为素数时，有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Fermat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定理</a:t>
            </a:r>
          </a:p>
        </p:txBody>
      </p:sp>
    </p:spTree>
    <p:extLst>
      <p:ext uri="{BB962C8B-B14F-4D97-AF65-F5344CB8AC3E}">
        <p14:creationId xmlns:p14="http://schemas.microsoft.com/office/powerpoint/2010/main" val="4183024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08189-2322-447B-A571-AD618BA3F9F7}" type="slidenum">
              <a:rPr lang="en-US" altLang="zh-CN" smtClean="0"/>
              <a:pPr/>
              <a:t>57</a:t>
            </a:fld>
            <a:endParaRPr lang="en-US" altLang="zh-CN"/>
          </a:p>
        </p:txBody>
      </p:sp>
      <p:graphicFrame>
        <p:nvGraphicFramePr>
          <p:cNvPr id="57344" name="Object 2"/>
          <p:cNvGraphicFramePr>
            <a:graphicFrameLocks noChangeAspect="1"/>
          </p:cNvGraphicFramePr>
          <p:nvPr/>
        </p:nvGraphicFramePr>
        <p:xfrm>
          <a:off x="506413" y="762000"/>
          <a:ext cx="849471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4" name="Equation" r:id="rId3" imgW="3581280" imgH="469800" progId="Equation.DSMT4">
                  <p:embed/>
                </p:oleObj>
              </mc:Choice>
              <mc:Fallback>
                <p:oleObj name="Equation" r:id="rId3" imgW="358128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762000"/>
                        <a:ext cx="8494712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" name="Object 3"/>
          <p:cNvGraphicFramePr>
            <a:graphicFrameLocks noChangeAspect="1"/>
          </p:cNvGraphicFramePr>
          <p:nvPr/>
        </p:nvGraphicFramePr>
        <p:xfrm>
          <a:off x="762000" y="2209800"/>
          <a:ext cx="7924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5" name="Equation" r:id="rId5" imgW="3276360" imgH="215640" progId="Equation.DSMT4">
                  <p:embed/>
                </p:oleObj>
              </mc:Choice>
              <mc:Fallback>
                <p:oleObj name="Equation" r:id="rId5" imgW="327636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79248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6" name="Object 4"/>
          <p:cNvGraphicFramePr>
            <a:graphicFrameLocks noChangeAspect="1"/>
          </p:cNvGraphicFramePr>
          <p:nvPr/>
        </p:nvGraphicFramePr>
        <p:xfrm>
          <a:off x="609600" y="5029200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6" name="Equation" r:id="rId7" imgW="1447560" imgH="457200" progId="Equation.DSMT4">
                  <p:embed/>
                </p:oleObj>
              </mc:Choice>
              <mc:Fallback>
                <p:oleObj name="Equation" r:id="rId7" imgW="14475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35814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5"/>
          <p:cNvGraphicFramePr>
            <a:graphicFrameLocks noChangeAspect="1"/>
          </p:cNvGraphicFramePr>
          <p:nvPr/>
        </p:nvGraphicFramePr>
        <p:xfrm>
          <a:off x="533400" y="2971800"/>
          <a:ext cx="52197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7" name="Equation" r:id="rId9" imgW="2082600" imgH="228600" progId="Equation.DSMT4">
                  <p:embed/>
                </p:oleObj>
              </mc:Choice>
              <mc:Fallback>
                <p:oleObj name="Equation" r:id="rId9" imgW="2082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52197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6"/>
          <p:cNvGraphicFramePr>
            <a:graphicFrameLocks noChangeAspect="1"/>
          </p:cNvGraphicFramePr>
          <p:nvPr/>
        </p:nvGraphicFramePr>
        <p:xfrm>
          <a:off x="4419600" y="5638800"/>
          <a:ext cx="30480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8" name="Equation" r:id="rId11" imgW="1244520" imgH="228600" progId="Equation.DSMT4">
                  <p:embed/>
                </p:oleObj>
              </mc:Choice>
              <mc:Fallback>
                <p:oleObj name="Equation" r:id="rId11" imgW="12445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30480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7"/>
          <p:cNvGraphicFramePr>
            <a:graphicFrameLocks noChangeAspect="1"/>
          </p:cNvGraphicFramePr>
          <p:nvPr/>
        </p:nvGraphicFramePr>
        <p:xfrm>
          <a:off x="533400" y="3733800"/>
          <a:ext cx="54102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9" name="Equation" r:id="rId13" imgW="2120760" imgH="469800" progId="Equation.DSMT4">
                  <p:embed/>
                </p:oleObj>
              </mc:Choice>
              <mc:Fallback>
                <p:oleObj name="Equation" r:id="rId13" imgW="212076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54102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DB679-843F-44C4-B65C-FA9ECA4484B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0418" name="Object 4"/>
          <p:cNvGraphicFramePr>
            <a:graphicFrameLocks noChangeAspect="1"/>
          </p:cNvGraphicFramePr>
          <p:nvPr>
            <p:extLst/>
          </p:nvPr>
        </p:nvGraphicFramePr>
        <p:xfrm>
          <a:off x="1295400" y="609600"/>
          <a:ext cx="60198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1" name="Equation" r:id="rId3" imgW="2514600" imgH="457200" progId="Equation.DSMT4">
                  <p:embed/>
                </p:oleObj>
              </mc:Choice>
              <mc:Fallback>
                <p:oleObj name="Equation" r:id="rId3" imgW="2514600" imgH="457200" progId="Equation.DSMT4">
                  <p:embed/>
                  <p:pic>
                    <p:nvPicPr>
                      <p:cNvPr id="604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"/>
                        <a:ext cx="6019800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5"/>
          <p:cNvGraphicFramePr>
            <a:graphicFrameLocks noChangeAspect="1"/>
          </p:cNvGraphicFramePr>
          <p:nvPr>
            <p:extLst/>
          </p:nvPr>
        </p:nvGraphicFramePr>
        <p:xfrm>
          <a:off x="685800" y="3200400"/>
          <a:ext cx="3352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2" name="Equation" r:id="rId5" imgW="1371600" imgH="215640" progId="Equation.DSMT4">
                  <p:embed/>
                </p:oleObj>
              </mc:Choice>
              <mc:Fallback>
                <p:oleObj name="Equation" r:id="rId5" imgW="1371600" imgH="215640" progId="Equation.DSMT4">
                  <p:embed/>
                  <p:pic>
                    <p:nvPicPr>
                      <p:cNvPr id="604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33528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6"/>
          <p:cNvGraphicFramePr>
            <a:graphicFrameLocks noChangeAspect="1"/>
          </p:cNvGraphicFramePr>
          <p:nvPr>
            <p:extLst/>
          </p:nvPr>
        </p:nvGraphicFramePr>
        <p:xfrm>
          <a:off x="412750" y="1828800"/>
          <a:ext cx="84724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3" name="Equation" r:id="rId7" imgW="3593880" imgH="215640" progId="Equation.DSMT4">
                  <p:embed/>
                </p:oleObj>
              </mc:Choice>
              <mc:Fallback>
                <p:oleObj name="Equation" r:id="rId7" imgW="3593880" imgH="215640" progId="Equation.DSMT4">
                  <p:embed/>
                  <p:pic>
                    <p:nvPicPr>
                      <p:cNvPr id="604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828800"/>
                        <a:ext cx="84724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7"/>
          <p:cNvGraphicFramePr>
            <a:graphicFrameLocks noChangeAspect="1"/>
          </p:cNvGraphicFramePr>
          <p:nvPr>
            <p:extLst/>
          </p:nvPr>
        </p:nvGraphicFramePr>
        <p:xfrm>
          <a:off x="1295400" y="2514600"/>
          <a:ext cx="739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4" name="Equation" r:id="rId9" imgW="3073320" imgH="215640" progId="Equation.DSMT4">
                  <p:embed/>
                </p:oleObj>
              </mc:Choice>
              <mc:Fallback>
                <p:oleObj name="Equation" r:id="rId9" imgW="3073320" imgH="215640" progId="Equation.DSMT4">
                  <p:embed/>
                  <p:pic>
                    <p:nvPicPr>
                      <p:cNvPr id="604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739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8"/>
          <p:cNvGraphicFramePr>
            <a:graphicFrameLocks noChangeAspect="1"/>
          </p:cNvGraphicFramePr>
          <p:nvPr>
            <p:extLst/>
          </p:nvPr>
        </p:nvGraphicFramePr>
        <p:xfrm>
          <a:off x="2971800" y="3886200"/>
          <a:ext cx="2514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5" name="Equation" r:id="rId11" imgW="1041120" imgH="203040" progId="Equation.DSMT4">
                  <p:embed/>
                </p:oleObj>
              </mc:Choice>
              <mc:Fallback>
                <p:oleObj name="Equation" r:id="rId11" imgW="1041120" imgH="203040" progId="Equation.DSMT4">
                  <p:embed/>
                  <p:pic>
                    <p:nvPicPr>
                      <p:cNvPr id="604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86200"/>
                        <a:ext cx="25146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6400800" y="3581400"/>
            <a:ext cx="1828800" cy="533400"/>
          </a:xfrm>
          <a:prstGeom prst="wedgeRectCallout">
            <a:avLst>
              <a:gd name="adj1" fmla="val -91667"/>
              <a:gd name="adj2" fmla="val 47917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由定理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2.3.4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4652C8-91EB-4818-879C-6DA94B4B4D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8927" y="4844443"/>
            <a:ext cx="6540134" cy="13899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96045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EF12A8-1D24-4704-940D-7C598F5AC021}" type="slidenum">
              <a:rPr lang="en-US" altLang="zh-CN" smtClean="0"/>
              <a:pPr/>
              <a:t>59</a:t>
            </a:fld>
            <a:endParaRPr lang="en-US" altLang="zh-CN"/>
          </a:p>
        </p:txBody>
      </p:sp>
      <p:graphicFrame>
        <p:nvGraphicFramePr>
          <p:cNvPr id="61440" name="Object 2"/>
          <p:cNvGraphicFramePr>
            <a:graphicFrameLocks noChangeAspect="1"/>
          </p:cNvGraphicFramePr>
          <p:nvPr/>
        </p:nvGraphicFramePr>
        <p:xfrm>
          <a:off x="730250" y="533400"/>
          <a:ext cx="46339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78" name="Equation" r:id="rId3" imgW="1955520" imgH="228600" progId="Equation.DSMT4">
                  <p:embed/>
                </p:oleObj>
              </mc:Choice>
              <mc:Fallback>
                <p:oleObj name="Equation" r:id="rId3" imgW="195552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533400"/>
                        <a:ext cx="46339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1" name="Object 3"/>
          <p:cNvGraphicFramePr>
            <a:graphicFrameLocks noChangeAspect="1"/>
          </p:cNvGraphicFramePr>
          <p:nvPr/>
        </p:nvGraphicFramePr>
        <p:xfrm>
          <a:off x="762000" y="1219200"/>
          <a:ext cx="3479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79" name="Equation" r:id="rId5" imgW="1473120" imgH="215640" progId="Equation.DSMT4">
                  <p:embed/>
                </p:oleObj>
              </mc:Choice>
              <mc:Fallback>
                <p:oleObj name="Equation" r:id="rId5" imgW="147312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34798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2" name="Object 4"/>
          <p:cNvGraphicFramePr>
            <a:graphicFrameLocks noChangeAspect="1"/>
          </p:cNvGraphicFramePr>
          <p:nvPr/>
        </p:nvGraphicFramePr>
        <p:xfrm>
          <a:off x="685800" y="2590800"/>
          <a:ext cx="5105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80" name="Equation" r:id="rId7" imgW="2209680" imgH="215640" progId="Equation.DSMT4">
                  <p:embed/>
                </p:oleObj>
              </mc:Choice>
              <mc:Fallback>
                <p:oleObj name="Equation" r:id="rId7" imgW="22096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51054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5"/>
          <p:cNvGraphicFramePr>
            <a:graphicFrameLocks noChangeAspect="1"/>
          </p:cNvGraphicFramePr>
          <p:nvPr/>
        </p:nvGraphicFramePr>
        <p:xfrm>
          <a:off x="1477963" y="1905000"/>
          <a:ext cx="65690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81" name="Equation" r:id="rId9" imgW="2755800" imgH="215640" progId="Equation.DSMT4">
                  <p:embed/>
                </p:oleObj>
              </mc:Choice>
              <mc:Fallback>
                <p:oleObj name="Equation" r:id="rId9" imgW="27558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905000"/>
                        <a:ext cx="65690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6"/>
          <p:cNvGraphicFramePr>
            <a:graphicFrameLocks noChangeAspect="1"/>
          </p:cNvGraphicFramePr>
          <p:nvPr/>
        </p:nvGraphicFramePr>
        <p:xfrm>
          <a:off x="1495425" y="2943225"/>
          <a:ext cx="5160963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82" name="Equation" r:id="rId11" imgW="2031840" imgH="711000" progId="Equation.DSMT4">
                  <p:embed/>
                </p:oleObj>
              </mc:Choice>
              <mc:Fallback>
                <p:oleObj name="Equation" r:id="rId11" imgW="203184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2943225"/>
                        <a:ext cx="5160963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7"/>
          <p:cNvGraphicFramePr>
            <a:graphicFrameLocks noChangeAspect="1"/>
          </p:cNvGraphicFramePr>
          <p:nvPr/>
        </p:nvGraphicFramePr>
        <p:xfrm>
          <a:off x="685800" y="4829175"/>
          <a:ext cx="40481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83" name="Equation" r:id="rId13" imgW="1676160" imgH="215640" progId="Equation.DSMT4">
                  <p:embed/>
                </p:oleObj>
              </mc:Choice>
              <mc:Fallback>
                <p:oleObj name="Equation" r:id="rId13" imgW="167616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29175"/>
                        <a:ext cx="40481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8"/>
          <p:cNvGraphicFramePr>
            <a:graphicFrameLocks noChangeAspect="1"/>
          </p:cNvGraphicFramePr>
          <p:nvPr/>
        </p:nvGraphicFramePr>
        <p:xfrm>
          <a:off x="609600" y="5362575"/>
          <a:ext cx="53673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84" name="Equation" r:id="rId15" imgW="2222280" imgH="215640" progId="Equation.DSMT4">
                  <p:embed/>
                </p:oleObj>
              </mc:Choice>
              <mc:Fallback>
                <p:oleObj name="Equation" r:id="rId15" imgW="22222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62575"/>
                        <a:ext cx="536733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9"/>
          <p:cNvGraphicFramePr>
            <a:graphicFrameLocks noChangeAspect="1"/>
          </p:cNvGraphicFramePr>
          <p:nvPr/>
        </p:nvGraphicFramePr>
        <p:xfrm>
          <a:off x="685800" y="5972175"/>
          <a:ext cx="40274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85" name="Equation" r:id="rId17" imgW="1638000" imgH="215640" progId="Equation.DSMT4">
                  <p:embed/>
                </p:oleObj>
              </mc:Choice>
              <mc:Fallback>
                <p:oleObj name="Equation" r:id="rId17" imgW="163800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972175"/>
                        <a:ext cx="4027488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10"/>
          <p:cNvGraphicFramePr>
            <a:graphicFrameLocks noChangeAspect="1"/>
          </p:cNvGraphicFramePr>
          <p:nvPr/>
        </p:nvGraphicFramePr>
        <p:xfrm>
          <a:off x="4648200" y="6019800"/>
          <a:ext cx="2209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86" name="Equation" r:id="rId19" imgW="888840" imgH="203040" progId="Equation.DSMT4">
                  <p:embed/>
                </p:oleObj>
              </mc:Choice>
              <mc:Fallback>
                <p:oleObj name="Equation" r:id="rId19" imgW="88884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6019800"/>
                        <a:ext cx="2209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A15FB8-644A-4D43-B604-ED2969565B9F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83968" name="Object 1024"/>
          <p:cNvGraphicFramePr>
            <a:graphicFrameLocks noChangeAspect="1"/>
          </p:cNvGraphicFramePr>
          <p:nvPr/>
        </p:nvGraphicFramePr>
        <p:xfrm>
          <a:off x="533400" y="685800"/>
          <a:ext cx="5562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" name="Equation" r:id="rId3" imgW="2286000" imgH="203040" progId="Equation.DSMT4">
                  <p:embed/>
                </p:oleObj>
              </mc:Choice>
              <mc:Fallback>
                <p:oleObj name="Equation" r:id="rId3" imgW="2286000" imgH="20304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55626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9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031264"/>
              </p:ext>
            </p:extLst>
          </p:nvPr>
        </p:nvGraphicFramePr>
        <p:xfrm>
          <a:off x="273050" y="1295400"/>
          <a:ext cx="86455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3" name="Equation" r:id="rId5" imgW="3593880" imgH="1168200" progId="Equation.DSMT4">
                  <p:embed/>
                </p:oleObj>
              </mc:Choice>
              <mc:Fallback>
                <p:oleObj name="Equation" r:id="rId5" imgW="3593880" imgH="1168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1295400"/>
                        <a:ext cx="8645525" cy="271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0" name="Object 1026"/>
          <p:cNvGraphicFramePr>
            <a:graphicFrameLocks noChangeAspect="1"/>
          </p:cNvGraphicFramePr>
          <p:nvPr/>
        </p:nvGraphicFramePr>
        <p:xfrm>
          <a:off x="533400" y="4114800"/>
          <a:ext cx="72104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" name="Equation" r:id="rId7" imgW="2997000" imgH="215640" progId="Equation.DSMT4">
                  <p:embed/>
                </p:oleObj>
              </mc:Choice>
              <mc:Fallback>
                <p:oleObj name="Equation" r:id="rId7" imgW="2997000" imgH="2156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14800"/>
                        <a:ext cx="72104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557039"/>
              </p:ext>
            </p:extLst>
          </p:nvPr>
        </p:nvGraphicFramePr>
        <p:xfrm>
          <a:off x="2551113" y="5486400"/>
          <a:ext cx="44211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" name="Equation" r:id="rId9" imgW="1790640" imgH="228600" progId="Equation.DSMT4">
                  <p:embed/>
                </p:oleObj>
              </mc:Choice>
              <mc:Fallback>
                <p:oleObj name="Equation" r:id="rId9" imgW="1790640" imgH="2286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5486400"/>
                        <a:ext cx="442118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1028"/>
          <p:cNvGraphicFramePr>
            <a:graphicFrameLocks noChangeAspect="1"/>
          </p:cNvGraphicFramePr>
          <p:nvPr/>
        </p:nvGraphicFramePr>
        <p:xfrm>
          <a:off x="1036638" y="4800600"/>
          <a:ext cx="75279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" name="Equation" r:id="rId11" imgW="3149280" imgH="228600" progId="Equation.DSMT4">
                  <p:embed/>
                </p:oleObj>
              </mc:Choice>
              <mc:Fallback>
                <p:oleObj name="Equation" r:id="rId11" imgW="3149280" imgH="2286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4800600"/>
                        <a:ext cx="75279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400800" y="2971800"/>
            <a:ext cx="2438400" cy="838200"/>
          </a:xfrm>
          <a:prstGeom prst="wedgeRectCallout">
            <a:avLst>
              <a:gd name="adj1" fmla="val -87500"/>
              <a:gd name="adj2" fmla="val 28218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同余式可逐项相加、减、乘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7FA5A5-7A6E-4B7F-99F9-182A5FA3ABBD}" type="slidenum">
              <a:rPr lang="en-US" altLang="zh-CN" smtClean="0"/>
              <a:pPr/>
              <a:t>60</a:t>
            </a:fld>
            <a:endParaRPr lang="en-US" altLang="zh-CN"/>
          </a:p>
        </p:txBody>
      </p:sp>
      <p:graphicFrame>
        <p:nvGraphicFramePr>
          <p:cNvPr id="62464" name="Object 2"/>
          <p:cNvGraphicFramePr>
            <a:graphicFrameLocks noChangeAspect="1"/>
          </p:cNvGraphicFramePr>
          <p:nvPr/>
        </p:nvGraphicFramePr>
        <p:xfrm>
          <a:off x="642938" y="1219200"/>
          <a:ext cx="7858125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02" name="Equation" r:id="rId3" imgW="3200400" imgH="660240" progId="Equation.DSMT4">
                  <p:embed/>
                </p:oleObj>
              </mc:Choice>
              <mc:Fallback>
                <p:oleObj name="Equation" r:id="rId3" imgW="3200400" imgH="660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219200"/>
                        <a:ext cx="7858125" cy="162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5" name="Object 3"/>
          <p:cNvGraphicFramePr>
            <a:graphicFrameLocks noChangeAspect="1"/>
          </p:cNvGraphicFramePr>
          <p:nvPr/>
        </p:nvGraphicFramePr>
        <p:xfrm>
          <a:off x="1066800" y="533400"/>
          <a:ext cx="2819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03" name="Equation" r:id="rId5" imgW="1104840" imgH="215640" progId="Equation.DSMT4">
                  <p:embed/>
                </p:oleObj>
              </mc:Choice>
              <mc:Fallback>
                <p:oleObj name="Equation" r:id="rId5" imgW="110484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"/>
                        <a:ext cx="28194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6" name="Object 4"/>
          <p:cNvGraphicFramePr>
            <a:graphicFrameLocks noChangeAspect="1"/>
          </p:cNvGraphicFramePr>
          <p:nvPr/>
        </p:nvGraphicFramePr>
        <p:xfrm>
          <a:off x="533400" y="2895600"/>
          <a:ext cx="5181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04" name="Equation" r:id="rId7" imgW="2108160" imgH="215640" progId="Equation.DSMT4">
                  <p:embed/>
                </p:oleObj>
              </mc:Choice>
              <mc:Fallback>
                <p:oleObj name="Equation" r:id="rId7" imgW="210816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5181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5"/>
          <p:cNvGraphicFramePr>
            <a:graphicFrameLocks noChangeAspect="1"/>
          </p:cNvGraphicFramePr>
          <p:nvPr/>
        </p:nvGraphicFramePr>
        <p:xfrm>
          <a:off x="685800" y="5105400"/>
          <a:ext cx="3581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05" name="Equation" r:id="rId9" imgW="1485720" imgH="203040" progId="Equation.DSMT4">
                  <p:embed/>
                </p:oleObj>
              </mc:Choice>
              <mc:Fallback>
                <p:oleObj name="Equation" r:id="rId9" imgW="14857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05400"/>
                        <a:ext cx="35814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6"/>
          <p:cNvGraphicFramePr>
            <a:graphicFrameLocks noChangeAspect="1"/>
          </p:cNvGraphicFramePr>
          <p:nvPr/>
        </p:nvGraphicFramePr>
        <p:xfrm>
          <a:off x="533400" y="3429000"/>
          <a:ext cx="838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06" name="Equation" r:id="rId11" imgW="342720" imgH="190440" progId="Equation.DSMT4">
                  <p:embed/>
                </p:oleObj>
              </mc:Choice>
              <mc:Fallback>
                <p:oleObj name="Equation" r:id="rId11" imgW="34272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838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7"/>
          <p:cNvGraphicFramePr>
            <a:graphicFrameLocks noChangeAspect="1"/>
          </p:cNvGraphicFramePr>
          <p:nvPr/>
        </p:nvGraphicFramePr>
        <p:xfrm>
          <a:off x="685800" y="4495800"/>
          <a:ext cx="8153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07" name="Equation" r:id="rId13" imgW="3403440" imgH="203040" progId="Equation.DSMT4">
                  <p:embed/>
                </p:oleObj>
              </mc:Choice>
              <mc:Fallback>
                <p:oleObj name="Equation" r:id="rId13" imgW="34034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8153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8"/>
          <p:cNvGraphicFramePr>
            <a:graphicFrameLocks noChangeAspect="1"/>
          </p:cNvGraphicFramePr>
          <p:nvPr/>
        </p:nvGraphicFramePr>
        <p:xfrm>
          <a:off x="762000" y="5715000"/>
          <a:ext cx="2286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08" name="Equation" r:id="rId15" imgW="939600" imgH="203040" progId="Equation.DSMT4">
                  <p:embed/>
                </p:oleObj>
              </mc:Choice>
              <mc:Fallback>
                <p:oleObj name="Equation" r:id="rId15" imgW="9396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15000"/>
                        <a:ext cx="2286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9"/>
          <p:cNvGraphicFramePr>
            <a:graphicFrameLocks noChangeAspect="1"/>
          </p:cNvGraphicFramePr>
          <p:nvPr/>
        </p:nvGraphicFramePr>
        <p:xfrm>
          <a:off x="4343400" y="5715000"/>
          <a:ext cx="34925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09" name="Equation" r:id="rId17" imgW="1358640" imgH="215640" progId="Equation.DSMT4">
                  <p:embed/>
                </p:oleObj>
              </mc:Choice>
              <mc:Fallback>
                <p:oleObj name="Equation" r:id="rId17" imgW="135864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715000"/>
                        <a:ext cx="34925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10"/>
          <p:cNvGraphicFramePr>
            <a:graphicFrameLocks noChangeAspect="1"/>
          </p:cNvGraphicFramePr>
          <p:nvPr/>
        </p:nvGraphicFramePr>
        <p:xfrm>
          <a:off x="990600" y="3962400"/>
          <a:ext cx="754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0" name="Equation" r:id="rId19" imgW="3022560" imgH="177480" progId="Equation.DSMT4">
                  <p:embed/>
                </p:oleObj>
              </mc:Choice>
              <mc:Fallback>
                <p:oleObj name="Equation" r:id="rId19" imgW="302256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7543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6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9A3B7B-359B-45F3-86C6-861E2E63AA7E}" type="slidenum">
              <a:rPr lang="en-US" altLang="zh-CN" smtClean="0"/>
              <a:pPr/>
              <a:t>61</a:t>
            </a:fld>
            <a:endParaRPr lang="en-US" altLang="zh-CN"/>
          </a:p>
        </p:txBody>
      </p:sp>
      <p:graphicFrame>
        <p:nvGraphicFramePr>
          <p:cNvPr id="67584" name="Object 2"/>
          <p:cNvGraphicFramePr>
            <a:graphicFrameLocks noChangeAspect="1"/>
          </p:cNvGraphicFramePr>
          <p:nvPr/>
        </p:nvGraphicFramePr>
        <p:xfrm>
          <a:off x="2819400" y="685800"/>
          <a:ext cx="2622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78" name="Equation" r:id="rId3" imgW="977760" imgH="203040" progId="Equation.DSMT4">
                  <p:embed/>
                </p:oleObj>
              </mc:Choice>
              <mc:Fallback>
                <p:oleObj name="Equation" r:id="rId3" imgW="97776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85800"/>
                        <a:ext cx="26225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" name="Object 3"/>
          <p:cNvGraphicFramePr>
            <a:graphicFrameLocks noChangeAspect="1"/>
          </p:cNvGraphicFramePr>
          <p:nvPr/>
        </p:nvGraphicFramePr>
        <p:xfrm>
          <a:off x="3581400" y="1676400"/>
          <a:ext cx="838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79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838200" cy="4968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6" name="Object 4"/>
          <p:cNvGraphicFramePr>
            <a:graphicFrameLocks noChangeAspect="1"/>
          </p:cNvGraphicFramePr>
          <p:nvPr/>
        </p:nvGraphicFramePr>
        <p:xfrm>
          <a:off x="7239000" y="4648200"/>
          <a:ext cx="1600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80" name="Equation" r:id="rId7" imgW="660240" imgH="203040" progId="Equation.DSMT4">
                  <p:embed/>
                </p:oleObj>
              </mc:Choice>
              <mc:Fallback>
                <p:oleObj name="Equation" r:id="rId7" imgW="66024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648200"/>
                        <a:ext cx="1600200" cy="4937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5"/>
          <p:cNvGraphicFramePr>
            <a:graphicFrameLocks noChangeAspect="1"/>
          </p:cNvGraphicFramePr>
          <p:nvPr/>
        </p:nvGraphicFramePr>
        <p:xfrm>
          <a:off x="3429000" y="2743200"/>
          <a:ext cx="1168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81" name="Equation" r:id="rId9" imgW="507960" imgH="203040" progId="Equation.DSMT4">
                  <p:embed/>
                </p:oleObj>
              </mc:Choice>
              <mc:Fallback>
                <p:oleObj name="Equation" r:id="rId9" imgW="5079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43200"/>
                        <a:ext cx="1168400" cy="4667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6"/>
          <p:cNvGraphicFramePr>
            <a:graphicFrameLocks noChangeAspect="1"/>
          </p:cNvGraphicFramePr>
          <p:nvPr/>
        </p:nvGraphicFramePr>
        <p:xfrm>
          <a:off x="5867400" y="2362200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82" name="Equation" r:id="rId11" imgW="660240" imgH="203040" progId="Equation.DSMT4">
                  <p:embed/>
                </p:oleObj>
              </mc:Choice>
              <mc:Fallback>
                <p:oleObj name="Equation" r:id="rId11" imgW="6602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362200"/>
                        <a:ext cx="1524000" cy="4699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7"/>
          <p:cNvGraphicFramePr>
            <a:graphicFrameLocks noChangeAspect="1"/>
          </p:cNvGraphicFramePr>
          <p:nvPr/>
        </p:nvGraphicFramePr>
        <p:xfrm>
          <a:off x="609600" y="4648200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83" name="Equation" r:id="rId13" imgW="812520" imgH="203040" progId="Equation.DSMT4">
                  <p:embed/>
                </p:oleObj>
              </mc:Choice>
              <mc:Fallback>
                <p:oleObj name="Equation" r:id="rId13" imgW="8125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1905000" cy="476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8"/>
          <p:cNvGraphicFramePr>
            <a:graphicFrameLocks noChangeAspect="1"/>
          </p:cNvGraphicFramePr>
          <p:nvPr/>
        </p:nvGraphicFramePr>
        <p:xfrm>
          <a:off x="3048000" y="4648200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84" name="Equation" r:id="rId15" imgW="812520" imgH="203040" progId="Equation.DSMT4">
                  <p:embed/>
                </p:oleObj>
              </mc:Choice>
              <mc:Fallback>
                <p:oleObj name="Equation" r:id="rId15" imgW="81252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1905000" cy="476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9"/>
          <p:cNvGraphicFramePr>
            <a:graphicFrameLocks noChangeAspect="1"/>
          </p:cNvGraphicFramePr>
          <p:nvPr/>
        </p:nvGraphicFramePr>
        <p:xfrm>
          <a:off x="5334000" y="4648200"/>
          <a:ext cx="1600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85" name="Equation" r:id="rId17" imgW="660240" imgH="203040" progId="Equation.DSMT4">
                  <p:embed/>
                </p:oleObj>
              </mc:Choice>
              <mc:Fallback>
                <p:oleObj name="Equation" r:id="rId17" imgW="6602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1600200" cy="4937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962400" y="2209800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3962400" y="32004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3962400" y="4114800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4419600" y="1905000"/>
            <a:ext cx="2133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6553200" y="19050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592" name="Object 10"/>
          <p:cNvGraphicFramePr>
            <a:graphicFrameLocks noChangeAspect="1"/>
          </p:cNvGraphicFramePr>
          <p:nvPr/>
        </p:nvGraphicFramePr>
        <p:xfrm>
          <a:off x="3048000" y="3657600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86" name="Equation" r:id="rId19" imgW="812520" imgH="203040" progId="Equation.DSMT4">
                  <p:embed/>
                </p:oleObj>
              </mc:Choice>
              <mc:Fallback>
                <p:oleObj name="Equation" r:id="rId19" imgW="8125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1905000" cy="476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1447800" y="297180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447800" y="2971800"/>
            <a:ext cx="0" cy="1676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2514600" y="4876800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4953000" y="48768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6934200" y="48768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593" name="Object 11"/>
          <p:cNvGraphicFramePr>
            <a:graphicFrameLocks noChangeAspect="1"/>
          </p:cNvGraphicFramePr>
          <p:nvPr/>
        </p:nvGraphicFramePr>
        <p:xfrm>
          <a:off x="2139950" y="5638800"/>
          <a:ext cx="3721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87" name="Equation" r:id="rId21" imgW="1587240" imgH="203040" progId="Equation.DSMT4">
                  <p:embed/>
                </p:oleObj>
              </mc:Choice>
              <mc:Fallback>
                <p:oleObj name="Equation" r:id="rId21" imgW="158724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5638800"/>
                        <a:ext cx="3721100" cy="476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3962400" y="5105400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" grpId="0" animBg="1"/>
      <p:bldP spid="20492" grpId="0" animBg="1"/>
      <p:bldP spid="20493" grpId="0" animBg="1"/>
      <p:bldP spid="20494" grpId="0" animBg="1"/>
      <p:bldP spid="20495" grpId="0" animBg="1"/>
      <p:bldP spid="20497" grpId="0" animBg="1"/>
      <p:bldP spid="20498" grpId="0" animBg="1"/>
      <p:bldP spid="20499" grpId="0" animBg="1"/>
      <p:bldP spid="20500" grpId="0" animBg="1"/>
      <p:bldP spid="20501" grpId="0" animBg="1"/>
      <p:bldP spid="205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8CF119-6DCB-422D-AE8E-CE57234FBB68}" type="slidenum">
              <a:rPr lang="en-US" altLang="zh-CN" smtClean="0"/>
              <a:pPr/>
              <a:t>7</a:t>
            </a:fld>
            <a:endParaRPr lang="en-US" altLang="zh-CN"/>
          </a:p>
        </p:txBody>
      </p:sp>
      <p:graphicFrame>
        <p:nvGraphicFramePr>
          <p:cNvPr id="8499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703768"/>
              </p:ext>
            </p:extLst>
          </p:nvPr>
        </p:nvGraphicFramePr>
        <p:xfrm>
          <a:off x="727075" y="609600"/>
          <a:ext cx="73580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name="Equation" r:id="rId3" imgW="2768400" imgH="457200" progId="Equation.DSMT4">
                  <p:embed/>
                </p:oleObj>
              </mc:Choice>
              <mc:Fallback>
                <p:oleObj name="Equation" r:id="rId3" imgW="2768400" imgH="4572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609600"/>
                        <a:ext cx="7358063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485745"/>
              </p:ext>
            </p:extLst>
          </p:nvPr>
        </p:nvGraphicFramePr>
        <p:xfrm>
          <a:off x="765175" y="1981200"/>
          <a:ext cx="73850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" name="Equation" r:id="rId5" imgW="2946240" imgH="444240" progId="Equation.DSMT4">
                  <p:embed/>
                </p:oleObj>
              </mc:Choice>
              <mc:Fallback>
                <p:oleObj name="Equation" r:id="rId5" imgW="2946240" imgH="44424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981200"/>
                        <a:ext cx="7385050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4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547554"/>
              </p:ext>
            </p:extLst>
          </p:nvPr>
        </p:nvGraphicFramePr>
        <p:xfrm>
          <a:off x="2184400" y="3276600"/>
          <a:ext cx="42195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" name="Equation" r:id="rId7" imgW="1587240" imgH="457200" progId="Equation.DSMT4">
                  <p:embed/>
                </p:oleObj>
              </mc:Choice>
              <mc:Fallback>
                <p:oleObj name="Equation" r:id="rId7" imgW="1587240" imgH="4572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276600"/>
                        <a:ext cx="4219575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1027"/>
          <p:cNvGraphicFramePr>
            <a:graphicFrameLocks noChangeAspect="1"/>
          </p:cNvGraphicFramePr>
          <p:nvPr/>
        </p:nvGraphicFramePr>
        <p:xfrm>
          <a:off x="1447800" y="5791200"/>
          <a:ext cx="6705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5" name="Equation" r:id="rId9" imgW="2616120" imgH="215640" progId="Equation.DSMT4">
                  <p:embed/>
                </p:oleObj>
              </mc:Choice>
              <mc:Fallback>
                <p:oleObj name="Equation" r:id="rId9" imgW="2616120" imgH="21564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91200"/>
                        <a:ext cx="67056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1028"/>
          <p:cNvGraphicFramePr>
            <a:graphicFrameLocks noChangeAspect="1"/>
          </p:cNvGraphicFramePr>
          <p:nvPr/>
        </p:nvGraphicFramePr>
        <p:xfrm>
          <a:off x="914400" y="4572000"/>
          <a:ext cx="7315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6" name="Equation" r:id="rId11" imgW="2933640" imgH="215640" progId="Equation.DSMT4">
                  <p:embed/>
                </p:oleObj>
              </mc:Choice>
              <mc:Fallback>
                <p:oleObj name="Equation" r:id="rId11" imgW="2933640" imgH="21564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7315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1029"/>
          <p:cNvGraphicFramePr>
            <a:graphicFrameLocks noChangeAspect="1"/>
          </p:cNvGraphicFramePr>
          <p:nvPr/>
        </p:nvGraphicFramePr>
        <p:xfrm>
          <a:off x="1524000" y="5181600"/>
          <a:ext cx="6553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" name="Equation" r:id="rId13" imgW="2666880" imgH="215640" progId="Equation.DSMT4">
                  <p:embed/>
                </p:oleObj>
              </mc:Choice>
              <mc:Fallback>
                <p:oleObj name="Equation" r:id="rId13" imgW="2666880" imgH="21564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6553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75F1F7-60D3-4CE4-8FAF-2EA10D591F72}" type="slidenum">
              <a:rPr lang="en-US" altLang="zh-CN" smtClean="0"/>
              <a:pPr/>
              <a:t>8</a:t>
            </a:fld>
            <a:endParaRPr lang="en-US" altLang="zh-CN"/>
          </a:p>
        </p:txBody>
      </p:sp>
      <p:graphicFrame>
        <p:nvGraphicFramePr>
          <p:cNvPr id="86016" name="Object 2048"/>
          <p:cNvGraphicFramePr>
            <a:graphicFrameLocks noChangeAspect="1"/>
          </p:cNvGraphicFramePr>
          <p:nvPr/>
        </p:nvGraphicFramePr>
        <p:xfrm>
          <a:off x="990600" y="838200"/>
          <a:ext cx="7696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" name="Equation" r:id="rId3" imgW="3314520" imgH="228600" progId="Equation.DSMT4">
                  <p:embed/>
                </p:oleObj>
              </mc:Choice>
              <mc:Fallback>
                <p:oleObj name="Equation" r:id="rId3" imgW="3314520" imgH="22860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76962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7" name="Object 2049"/>
          <p:cNvGraphicFramePr>
            <a:graphicFrameLocks noChangeAspect="1"/>
          </p:cNvGraphicFramePr>
          <p:nvPr/>
        </p:nvGraphicFramePr>
        <p:xfrm>
          <a:off x="5791200" y="3657600"/>
          <a:ext cx="2895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" name="Equation" r:id="rId5" imgW="1130040" imgH="203040" progId="Equation.DSMT4">
                  <p:embed/>
                </p:oleObj>
              </mc:Choice>
              <mc:Fallback>
                <p:oleObj name="Equation" r:id="rId5" imgW="1130040" imgH="20304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2895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8" name="Object 2050"/>
          <p:cNvGraphicFramePr>
            <a:graphicFrameLocks noChangeAspect="1"/>
          </p:cNvGraphicFramePr>
          <p:nvPr/>
        </p:nvGraphicFramePr>
        <p:xfrm>
          <a:off x="1066800" y="1600200"/>
          <a:ext cx="5502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" name="Equation" r:id="rId7" imgW="2349360" imgH="482400" progId="Equation.DSMT4">
                  <p:embed/>
                </p:oleObj>
              </mc:Choice>
              <mc:Fallback>
                <p:oleObj name="Equation" r:id="rId7" imgW="2349360" imgH="482400" progId="Equation.DSMT4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5502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2051"/>
          <p:cNvGraphicFramePr>
            <a:graphicFrameLocks noChangeAspect="1"/>
          </p:cNvGraphicFramePr>
          <p:nvPr/>
        </p:nvGraphicFramePr>
        <p:xfrm>
          <a:off x="457200" y="2971800"/>
          <a:ext cx="4038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Equation" r:id="rId9" imgW="1726920" imgH="215640" progId="Equation.DSMT4">
                  <p:embed/>
                </p:oleObj>
              </mc:Choice>
              <mc:Fallback>
                <p:oleObj name="Equation" r:id="rId9" imgW="1726920" imgH="215640" progId="Equation.DSMT4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4038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2052"/>
          <p:cNvGraphicFramePr>
            <a:graphicFrameLocks noChangeAspect="1"/>
          </p:cNvGraphicFramePr>
          <p:nvPr/>
        </p:nvGraphicFramePr>
        <p:xfrm>
          <a:off x="1219200" y="3657600"/>
          <a:ext cx="4572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Equation" r:id="rId11" imgW="1688760" imgH="228600" progId="Equation.DSMT4">
                  <p:embed/>
                </p:oleObj>
              </mc:Choice>
              <mc:Fallback>
                <p:oleObj name="Equation" r:id="rId11" imgW="1688760" imgH="228600" progId="Equation.DSMT4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7600"/>
                        <a:ext cx="45720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2053"/>
          <p:cNvGraphicFramePr>
            <a:graphicFrameLocks noChangeAspect="1"/>
          </p:cNvGraphicFramePr>
          <p:nvPr/>
        </p:nvGraphicFramePr>
        <p:xfrm>
          <a:off x="457200" y="4419600"/>
          <a:ext cx="594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Equation" r:id="rId13" imgW="2463480" imgH="215640" progId="Equation.DSMT4">
                  <p:embed/>
                </p:oleObj>
              </mc:Choice>
              <mc:Fallback>
                <p:oleObj name="Equation" r:id="rId13" imgW="2463480" imgH="215640" progId="Equation.DSMT4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19600"/>
                        <a:ext cx="5943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4615E-3F28-4A26-BC21-884D0C2CD9A5}" type="slidenum">
              <a:rPr lang="en-US" altLang="zh-CN" smtClean="0"/>
              <a:pPr/>
              <a:t>9</a:t>
            </a:fld>
            <a:endParaRPr lang="en-US" altLang="zh-CN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63563" y="639763"/>
          <a:ext cx="809307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8" name="Equation" r:id="rId3" imgW="3314520" imgH="711000" progId="Equation.DSMT4">
                  <p:embed/>
                </p:oleObj>
              </mc:Choice>
              <mc:Fallback>
                <p:oleObj name="Equation" r:id="rId3" imgW="331452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639763"/>
                        <a:ext cx="8093075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533400" y="4953000"/>
          <a:ext cx="78486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9" name="Equation" r:id="rId5" imgW="3352680" imgH="469800" progId="Equation.DSMT4">
                  <p:embed/>
                </p:oleObj>
              </mc:Choice>
              <mc:Fallback>
                <p:oleObj name="Equation" r:id="rId5" imgW="335268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784860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295400" y="2438400"/>
          <a:ext cx="57150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0" name="Equation" r:id="rId7" imgW="2234880" imgH="469800" progId="Equation.DSMT4">
                  <p:embed/>
                </p:oleObj>
              </mc:Choice>
              <mc:Fallback>
                <p:oleObj name="Equation" r:id="rId7" imgW="223488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571500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533400" y="3733800"/>
          <a:ext cx="5791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1" name="Equation" r:id="rId9" imgW="2438280" imgH="228600" progId="Equation.DSMT4">
                  <p:embed/>
                </p:oleObj>
              </mc:Choice>
              <mc:Fallback>
                <p:oleObj name="Equation" r:id="rId9" imgW="24382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5791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752600" y="4343400"/>
          <a:ext cx="5105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2" name="Equation" r:id="rId11" imgW="1930320" imgH="241200" progId="Equation.DSMT4">
                  <p:embed/>
                </p:oleObj>
              </mc:Choice>
              <mc:Fallback>
                <p:oleObj name="Equation" r:id="rId11" imgW="193032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51054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7408</TotalTime>
  <Words>202</Words>
  <Application>Microsoft Office PowerPoint</Application>
  <PresentationFormat>全屏显示(4:3)</PresentationFormat>
  <Paragraphs>80</Paragraphs>
  <Slides>61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68" baseType="lpstr">
      <vt:lpstr>宋体</vt:lpstr>
      <vt:lpstr>Arial</vt:lpstr>
      <vt:lpstr>Calibri</vt:lpstr>
      <vt:lpstr>Times New Roman</vt:lpstr>
      <vt:lpstr>Office Theme</vt:lpstr>
      <vt:lpstr>Equation</vt:lpstr>
      <vt:lpstr>MathType 6.0 Equation</vt:lpstr>
      <vt:lpstr>第二章  同余</vt:lpstr>
      <vt:lpstr>2.1 同余的概念及其基本性质</vt:lpstr>
      <vt:lpstr>二、基本定理及性质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剩余类及完全剩余系</vt:lpstr>
      <vt:lpstr>PowerPoint 演示文稿</vt:lpstr>
      <vt:lpstr>PowerPoint 演示文稿</vt:lpstr>
      <vt:lpstr>PowerPoint 演示文稿</vt:lpstr>
      <vt:lpstr>二、有关完全剩余系的几个定理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简化剩余系与欧拉函数</vt:lpstr>
      <vt:lpstr>二、简化剩余系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三、有关简化剩余系的定理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四、欧拉函数的性质及计算方法</vt:lpstr>
      <vt:lpstr>PowerPoint 演示文稿</vt:lpstr>
      <vt:lpstr>PowerPoint 演示文稿</vt:lpstr>
      <vt:lpstr>PowerPoint 演示文稿</vt:lpstr>
      <vt:lpstr>PowerPoint 演示文稿</vt:lpstr>
      <vt:lpstr>2.4 欧拉定理 费马小定理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同余</dc:title>
  <dc:creator>Qian Wang</dc:creator>
  <cp:lastModifiedBy>zzb</cp:lastModifiedBy>
  <cp:revision>84</cp:revision>
  <dcterms:created xsi:type="dcterms:W3CDTF">2006-08-16T00:00:00Z</dcterms:created>
  <dcterms:modified xsi:type="dcterms:W3CDTF">2022-09-19T08:24:05Z</dcterms:modified>
</cp:coreProperties>
</file>