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0" r:id="rId3"/>
    <p:sldId id="358" r:id="rId4"/>
    <p:sldId id="271" r:id="rId5"/>
    <p:sldId id="272" r:id="rId6"/>
    <p:sldId id="273" r:id="rId7"/>
    <p:sldId id="274" r:id="rId8"/>
    <p:sldId id="275" r:id="rId9"/>
    <p:sldId id="359" r:id="rId10"/>
    <p:sldId id="360" r:id="rId11"/>
    <p:sldId id="361" r:id="rId12"/>
    <p:sldId id="362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342" r:id="rId29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22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6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0" Type="http://schemas.openxmlformats.org/officeDocument/2006/relationships/image" Target="../media/image107.wmf"/><Relationship Id="rId1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99.wmf"/><Relationship Id="rId1" Type="http://schemas.openxmlformats.org/officeDocument/2006/relationships/image" Target="../media/image108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4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0" Type="http://schemas.openxmlformats.org/officeDocument/2006/relationships/image" Target="../media/image134.wmf"/><Relationship Id="rId1" Type="http://schemas.openxmlformats.org/officeDocument/2006/relationships/image" Target="../media/image125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1" Type="http://schemas.openxmlformats.org/officeDocument/2006/relationships/image" Target="../media/image31.wmf"/><Relationship Id="rId10" Type="http://schemas.openxmlformats.org/officeDocument/2006/relationships/image" Target="../media/image30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0" Type="http://schemas.openxmlformats.org/officeDocument/2006/relationships/image" Target="../media/image52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4D028-5DF5-4A18-92CA-D86F59044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A67D3-8889-48F4-918A-142A253C13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3D096-DFEC-4E58-9E56-7958BC6406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9809A-C2C5-42D0-A3EA-DCC65C1D4C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9809A-C2C5-42D0-A3EA-DCC65C1D4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2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9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22" Type="http://schemas.openxmlformats.org/officeDocument/2006/relationships/vmlDrawing" Target="../drawings/vmlDrawing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2.wmf"/><Relationship Id="rId2" Type="http://schemas.openxmlformats.org/officeDocument/2006/relationships/image" Target="../media/image43.wmf"/><Relationship Id="rId19" Type="http://schemas.openxmlformats.org/officeDocument/2006/relationships/oleObject" Target="../embeddings/oleObject48.bin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47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6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2.wmf"/><Relationship Id="rId17" Type="http://schemas.openxmlformats.org/officeDocument/2006/relationships/vmlDrawing" Target="../drawings/vmlDrawing1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68.wmf"/><Relationship Id="rId14" Type="http://schemas.openxmlformats.org/officeDocument/2006/relationships/oleObject" Target="../embeddings/oleObject65.bin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9.wmf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73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6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6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7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1.wmf"/><Relationship Id="rId1" Type="http://schemas.openxmlformats.org/officeDocument/2006/relationships/oleObject" Target="../embeddings/oleObject79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4.wmf"/><Relationship Id="rId1" Type="http://schemas.openxmlformats.org/officeDocument/2006/relationships/oleObject" Target="../embeddings/oleObject8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6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2.wmf"/><Relationship Id="rId13" Type="http://schemas.openxmlformats.org/officeDocument/2006/relationships/oleObject" Target="../embeddings/oleObject90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8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93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9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97.bin"/><Relationship Id="rId22" Type="http://schemas.openxmlformats.org/officeDocument/2006/relationships/vmlDrawing" Target="../drawings/vmlDrawing1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07.wmf"/><Relationship Id="rId2" Type="http://schemas.openxmlformats.org/officeDocument/2006/relationships/image" Target="../media/image98.wmf"/><Relationship Id="rId19" Type="http://schemas.openxmlformats.org/officeDocument/2006/relationships/oleObject" Target="../embeddings/oleObject105.bin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104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96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08.wmf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06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12.w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7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111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18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4.w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17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25.bin"/><Relationship Id="rId24" Type="http://schemas.openxmlformats.org/officeDocument/2006/relationships/notesSlide" Target="../notesSlides/notesSlide1.xml"/><Relationship Id="rId23" Type="http://schemas.openxmlformats.org/officeDocument/2006/relationships/vmlDrawing" Target="../drawings/vmlDrawing23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34.wmf"/><Relationship Id="rId20" Type="http://schemas.openxmlformats.org/officeDocument/2006/relationships/oleObject" Target="../embeddings/oleObject134.bin"/><Relationship Id="rId2" Type="http://schemas.openxmlformats.org/officeDocument/2006/relationships/image" Target="../media/image125.wmf"/><Relationship Id="rId19" Type="http://schemas.openxmlformats.org/officeDocument/2006/relationships/image" Target="../media/image133.wmf"/><Relationship Id="rId18" Type="http://schemas.openxmlformats.org/officeDocument/2006/relationships/oleObject" Target="../embeddings/oleObject133.bin"/><Relationship Id="rId17" Type="http://schemas.openxmlformats.org/officeDocument/2006/relationships/oleObject" Target="../embeddings/oleObject132.bin"/><Relationship Id="rId16" Type="http://schemas.openxmlformats.org/officeDocument/2006/relationships/image" Target="../media/image132.wmf"/><Relationship Id="rId15" Type="http://schemas.openxmlformats.org/officeDocument/2006/relationships/oleObject" Target="../embeddings/oleObject131.bin"/><Relationship Id="rId14" Type="http://schemas.openxmlformats.org/officeDocument/2006/relationships/image" Target="../media/image131.wmf"/><Relationship Id="rId13" Type="http://schemas.openxmlformats.org/officeDocument/2006/relationships/oleObject" Target="../embeddings/oleObject130.bin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29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2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24" Type="http://schemas.openxmlformats.org/officeDocument/2006/relationships/vmlDrawing" Target="../drawings/vmlDrawing6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1.wmf"/><Relationship Id="rId21" Type="http://schemas.openxmlformats.org/officeDocument/2006/relationships/oleObject" Target="../embeddings/oleObject31.bin"/><Relationship Id="rId20" Type="http://schemas.openxmlformats.org/officeDocument/2006/relationships/image" Target="../media/image30.wmf"/><Relationship Id="rId2" Type="http://schemas.openxmlformats.org/officeDocument/2006/relationships/image" Target="../media/image21.wmf"/><Relationship Id="rId19" Type="http://schemas.openxmlformats.org/officeDocument/2006/relationships/oleObject" Target="../embeddings/oleObject30.bin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29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E39BC0-D8B4-4417-824E-B73CD95E7491}" type="slidenum">
              <a:rPr lang="zh-CN" altLang="en-US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20700"/>
            <a:ext cx="8359775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0000FF"/>
                </a:solidFill>
                <a:latin typeface="SimSun" pitchFamily="2" charset="-122"/>
              </a:rPr>
              <a:t>3.2 </a:t>
            </a:r>
            <a:r>
              <a:rPr lang="zh-CN" altLang="en-US" sz="3200" b="1" dirty="0">
                <a:solidFill>
                  <a:srgbClr val="0000FF"/>
                </a:solidFill>
                <a:latin typeface="SimSun" pitchFamily="2" charset="-122"/>
              </a:rPr>
              <a:t>中国剩余定理</a:t>
            </a:r>
            <a:endParaRPr lang="zh-CN" altLang="en-US" sz="3200" b="1" dirty="0">
              <a:solidFill>
                <a:srgbClr val="0000FF"/>
              </a:solidFill>
              <a:latin typeface="SimSun" pitchFamily="2" charset="-122"/>
            </a:endParaRP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755650" y="1557338"/>
          <a:ext cx="7762875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4" name="Equation" r:id="rId1" imgW="3314700" imgH="673100" progId="Equation.DSMT4">
                  <p:embed/>
                </p:oleObj>
              </mc:Choice>
              <mc:Fallback>
                <p:oleObj name="Equation" r:id="rId1" imgW="3314700" imgH="673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7338"/>
                        <a:ext cx="7762875" cy="157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5680075" y="2636838"/>
          <a:ext cx="20875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5" name="Equation" r:id="rId3" imgW="850265" imgH="203200" progId="Equation.DSMT4">
                  <p:embed/>
                </p:oleObj>
              </mc:Choice>
              <mc:Fallback>
                <p:oleObj name="Equation" r:id="rId3" imgW="850265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2636838"/>
                        <a:ext cx="20875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086725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1470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9986D5-1A9D-4FF6-A276-6C79822251C8}" type="slidenum">
              <a:rPr lang="zh-CN" altLang="en-US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  <p:graphicFrame>
        <p:nvGraphicFramePr>
          <p:cNvPr id="156672" name="Object 1024"/>
          <p:cNvGraphicFramePr>
            <a:graphicFrameLocks noChangeAspect="1"/>
          </p:cNvGraphicFramePr>
          <p:nvPr/>
        </p:nvGraphicFramePr>
        <p:xfrm>
          <a:off x="1187450" y="620713"/>
          <a:ext cx="5113338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2" name="Equation" r:id="rId1" imgW="2032000" imgH="1168400" progId="Equation.DSMT4">
                  <p:embed/>
                </p:oleObj>
              </mc:Choice>
              <mc:Fallback>
                <p:oleObj name="Equation" r:id="rId1" imgW="2032000" imgH="11684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20713"/>
                        <a:ext cx="5113338" cy="294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3" name="Object 1025"/>
          <p:cNvGraphicFramePr>
            <a:graphicFrameLocks noChangeAspect="1"/>
          </p:cNvGraphicFramePr>
          <p:nvPr/>
        </p:nvGraphicFramePr>
        <p:xfrm>
          <a:off x="1476375" y="4365625"/>
          <a:ext cx="65532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3" name="Equation" r:id="rId3" imgW="2692400" imgH="457200" progId="Equation.DSMT4">
                  <p:embed/>
                </p:oleObj>
              </mc:Choice>
              <mc:Fallback>
                <p:oleObj name="Equation" r:id="rId3" imgW="2692400" imgH="457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65625"/>
                        <a:ext cx="6553200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4" name="Object 1026"/>
          <p:cNvGraphicFramePr>
            <a:graphicFrameLocks noChangeAspect="1"/>
          </p:cNvGraphicFramePr>
          <p:nvPr/>
        </p:nvGraphicFramePr>
        <p:xfrm>
          <a:off x="1042988" y="3716338"/>
          <a:ext cx="46815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4" name="Equation" r:id="rId5" imgW="1866265" imgH="215900" progId="Equation.DSMT4">
                  <p:embed/>
                </p:oleObj>
              </mc:Choice>
              <mc:Fallback>
                <p:oleObj name="Equation" r:id="rId5" imgW="1866265" imgH="2159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16338"/>
                        <a:ext cx="468153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5" name="Object 1027"/>
          <p:cNvGraphicFramePr>
            <a:graphicFrameLocks noChangeAspect="1"/>
          </p:cNvGraphicFramePr>
          <p:nvPr/>
        </p:nvGraphicFramePr>
        <p:xfrm>
          <a:off x="755650" y="5589588"/>
          <a:ext cx="25209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5" name="Equation" r:id="rId7" imgW="1054100" imgH="203200" progId="Equation.DSMT4">
                  <p:embed/>
                </p:oleObj>
              </mc:Choice>
              <mc:Fallback>
                <p:oleObj name="Equation" r:id="rId7" imgW="1054100" imgH="2032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89588"/>
                        <a:ext cx="25209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39CFA-F770-43E2-A800-893DDA8BB660}" type="slidenum">
              <a:rPr lang="zh-CN" altLang="en-US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  <p:graphicFrame>
        <p:nvGraphicFramePr>
          <p:cNvPr id="157696" name="Object 0"/>
          <p:cNvGraphicFramePr>
            <a:graphicFrameLocks noChangeAspect="1"/>
          </p:cNvGraphicFramePr>
          <p:nvPr/>
        </p:nvGraphicFramePr>
        <p:xfrm>
          <a:off x="1258888" y="1412875"/>
          <a:ext cx="30813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0" name="Equation" r:id="rId1" imgW="1257300" imgH="241300" progId="Equation.DSMT4">
                  <p:embed/>
                </p:oleObj>
              </mc:Choice>
              <mc:Fallback>
                <p:oleObj name="Equation" r:id="rId1" imgW="1257300" imgH="2413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12875"/>
                        <a:ext cx="308133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7" name="Object 1"/>
          <p:cNvGraphicFramePr>
            <a:graphicFrameLocks noChangeAspect="1"/>
          </p:cNvGraphicFramePr>
          <p:nvPr/>
        </p:nvGraphicFramePr>
        <p:xfrm>
          <a:off x="4643438" y="1412875"/>
          <a:ext cx="15668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1" name="Equation" r:id="rId3" imgW="685800" imgH="241300" progId="Equation.DSMT4">
                  <p:embed/>
                </p:oleObj>
              </mc:Choice>
              <mc:Fallback>
                <p:oleObj name="Equation" r:id="rId3" imgW="6858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12875"/>
                        <a:ext cx="156686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8" name="Object 2"/>
          <p:cNvGraphicFramePr>
            <a:graphicFrameLocks noChangeAspect="1"/>
          </p:cNvGraphicFramePr>
          <p:nvPr/>
        </p:nvGraphicFramePr>
        <p:xfrm>
          <a:off x="1258888" y="2133600"/>
          <a:ext cx="31130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2" name="Equation" r:id="rId5" imgW="1269365" imgH="241300" progId="Equation.DSMT4">
                  <p:embed/>
                </p:oleObj>
              </mc:Choice>
              <mc:Fallback>
                <p:oleObj name="Equation" r:id="rId5" imgW="1269365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133600"/>
                        <a:ext cx="31130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4643438" y="2133600"/>
          <a:ext cx="15668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3" name="Equation" r:id="rId7" imgW="685800" imgH="241300" progId="Equation.DSMT4">
                  <p:embed/>
                </p:oleObj>
              </mc:Choice>
              <mc:Fallback>
                <p:oleObj name="Equation" r:id="rId7" imgW="6858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133600"/>
                        <a:ext cx="156686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1187450" y="2852738"/>
          <a:ext cx="323691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4" name="Equation" r:id="rId9" imgW="1320165" imgH="241300" progId="Equation.DSMT4">
                  <p:embed/>
                </p:oleObj>
              </mc:Choice>
              <mc:Fallback>
                <p:oleObj name="Equation" r:id="rId9" imgW="1320165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3236913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4716463" y="2852738"/>
          <a:ext cx="15668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5" name="Equation" r:id="rId11" imgW="685800" imgH="241300" progId="Equation.DSMT4">
                  <p:embed/>
                </p:oleObj>
              </mc:Choice>
              <mc:Fallback>
                <p:oleObj name="Equation" r:id="rId11" imgW="6858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852738"/>
                        <a:ext cx="156686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827088" y="4292600"/>
          <a:ext cx="777716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6" name="Equation" r:id="rId13" imgW="3149600" imgH="457200" progId="Equation.DSMT4">
                  <p:embed/>
                </p:oleObj>
              </mc:Choice>
              <mc:Fallback>
                <p:oleObj name="Equation" r:id="rId13" imgW="31496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92600"/>
                        <a:ext cx="7777162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3" name="Object 7"/>
          <p:cNvGraphicFramePr>
            <a:graphicFrameLocks noChangeAspect="1"/>
          </p:cNvGraphicFramePr>
          <p:nvPr/>
        </p:nvGraphicFramePr>
        <p:xfrm>
          <a:off x="611188" y="3573463"/>
          <a:ext cx="3527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7" name="Equation" r:id="rId15" imgW="1422400" imgH="203200" progId="Equation.DSMT4">
                  <p:embed/>
                </p:oleObj>
              </mc:Choice>
              <mc:Fallback>
                <p:oleObj name="Equation" r:id="rId15" imgW="14224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73463"/>
                        <a:ext cx="35274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4" name="Object 8"/>
          <p:cNvGraphicFramePr>
            <a:graphicFrameLocks noChangeAspect="1"/>
          </p:cNvGraphicFramePr>
          <p:nvPr/>
        </p:nvGraphicFramePr>
        <p:xfrm>
          <a:off x="1331913" y="620713"/>
          <a:ext cx="30241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8" name="Equation" r:id="rId17" imgW="1257300" imgH="241300" progId="Equation.DSMT4">
                  <p:embed/>
                </p:oleObj>
              </mc:Choice>
              <mc:Fallback>
                <p:oleObj name="Equation" r:id="rId17" imgW="12573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20713"/>
                        <a:ext cx="3024187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9"/>
          <p:cNvGraphicFramePr>
            <a:graphicFrameLocks noChangeAspect="1"/>
          </p:cNvGraphicFramePr>
          <p:nvPr/>
        </p:nvGraphicFramePr>
        <p:xfrm>
          <a:off x="4643438" y="620713"/>
          <a:ext cx="15843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9" name="Equation" r:id="rId19" imgW="685800" imgH="241300" progId="Equation.DSMT4">
                  <p:embed/>
                </p:oleObj>
              </mc:Choice>
              <mc:Fallback>
                <p:oleObj name="Equation" r:id="rId19" imgW="6858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20713"/>
                        <a:ext cx="15843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F7D7DE-F93F-41BA-ADC5-3D2011B2DA15}" type="slidenum">
              <a:rPr lang="zh-CN" altLang="en-US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  <p:graphicFrame>
        <p:nvGraphicFramePr>
          <p:cNvPr id="158720" name="Object 1024"/>
          <p:cNvGraphicFramePr>
            <a:graphicFrameLocks noChangeAspect="1"/>
          </p:cNvGraphicFramePr>
          <p:nvPr/>
        </p:nvGraphicFramePr>
        <p:xfrm>
          <a:off x="762000" y="685800"/>
          <a:ext cx="7632700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6" name="Equation" r:id="rId1" imgW="3213100" imgH="901700" progId="Equation.DSMT4">
                  <p:embed/>
                </p:oleObj>
              </mc:Choice>
              <mc:Fallback>
                <p:oleObj name="Equation" r:id="rId1" imgW="3213100" imgH="9017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7632700" cy="214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1" name="Object 1025"/>
          <p:cNvGraphicFramePr>
            <a:graphicFrameLocks noChangeAspect="1"/>
          </p:cNvGraphicFramePr>
          <p:nvPr/>
        </p:nvGraphicFramePr>
        <p:xfrm>
          <a:off x="1331913" y="3068638"/>
          <a:ext cx="6769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7" name="Equation" r:id="rId3" imgW="2832100" imgH="203200" progId="Equation.DSMT4">
                  <p:embed/>
                </p:oleObj>
              </mc:Choice>
              <mc:Fallback>
                <p:oleObj name="Equation" r:id="rId3" imgW="2832100" imgH="203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68638"/>
                        <a:ext cx="67691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2" name="Object 1026"/>
          <p:cNvGraphicFramePr>
            <a:graphicFrameLocks noChangeAspect="1"/>
          </p:cNvGraphicFramePr>
          <p:nvPr/>
        </p:nvGraphicFramePr>
        <p:xfrm>
          <a:off x="3059113" y="3716338"/>
          <a:ext cx="2736850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8" name="Equation" r:id="rId5" imgW="1130300" imgH="927100" progId="Equation.DSMT4">
                  <p:embed/>
                </p:oleObj>
              </mc:Choice>
              <mc:Fallback>
                <p:oleObj name="Equation" r:id="rId5" imgW="1130300" imgH="9271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16338"/>
                        <a:ext cx="2736850" cy="224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D65BA2-BEDD-4420-8A79-3DA77B4A5426}" type="slidenum">
              <a:rPr lang="zh-CN" altLang="en-US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403350" y="1412875"/>
          <a:ext cx="605155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4" name="Equation" r:id="rId1" imgW="2451100" imgH="660400" progId="Equation.DSMT4">
                  <p:embed/>
                </p:oleObj>
              </mc:Choice>
              <mc:Fallback>
                <p:oleObj name="Equation" r:id="rId1" imgW="24511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12875"/>
                        <a:ext cx="6051550" cy="163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539750" y="692150"/>
          <a:ext cx="81359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5" name="Equation" r:id="rId3" imgW="3467100" imgH="228600" progId="Equation.DSMT4">
                  <p:embed/>
                </p:oleObj>
              </mc:Choice>
              <mc:Fallback>
                <p:oleObj name="Equation" r:id="rId3" imgW="34671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92150"/>
                        <a:ext cx="81359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612775" y="3573463"/>
          <a:ext cx="72691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6" name="Equation" r:id="rId5" imgW="3187700" imgH="431800" progId="Equation.DSMT4">
                  <p:embed/>
                </p:oleObj>
              </mc:Choice>
              <mc:Fallback>
                <p:oleObj name="Equation" r:id="rId5" imgW="31877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573463"/>
                        <a:ext cx="72691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2268538" y="4652963"/>
          <a:ext cx="32400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7" name="Equation" r:id="rId7" imgW="1333500" imgH="215900" progId="Equation.DSMT4">
                  <p:embed/>
                </p:oleObj>
              </mc:Choice>
              <mc:Fallback>
                <p:oleObj name="Equation" r:id="rId7" imgW="13335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652963"/>
                        <a:ext cx="3240087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541338" y="5229225"/>
          <a:ext cx="68405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8" name="Equation" r:id="rId9" imgW="2971800" imgH="215900" progId="Equation.DSMT4">
                  <p:embed/>
                </p:oleObj>
              </mc:Choice>
              <mc:Fallback>
                <p:oleObj name="Equation" r:id="rId9" imgW="2971800" imgH="215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229225"/>
                        <a:ext cx="68405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2341563" y="5805488"/>
          <a:ext cx="24479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9" name="Equation" r:id="rId11" imgW="989965" imgH="203200" progId="Equation.DSMT4">
                  <p:embed/>
                </p:oleObj>
              </mc:Choice>
              <mc:Fallback>
                <p:oleObj name="Equation" r:id="rId11" imgW="989965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5805488"/>
                        <a:ext cx="24479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0" name="AutoShape 12"/>
          <p:cNvSpPr>
            <a:spLocks noChangeArrowheads="1"/>
          </p:cNvSpPr>
          <p:nvPr/>
        </p:nvSpPr>
        <p:spPr bwMode="auto">
          <a:xfrm>
            <a:off x="4114800" y="2924175"/>
            <a:ext cx="4800600" cy="503238"/>
          </a:xfrm>
          <a:prstGeom prst="wedgeRectCallout">
            <a:avLst>
              <a:gd name="adj1" fmla="val -91442"/>
              <a:gd name="adj2" fmla="val 85376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</a:rPr>
              <a:t>归纳构造同余式的解，见教材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62</a:t>
            </a:r>
            <a:r>
              <a:rPr lang="zh-CN" altLang="en-US" sz="2400" b="1" dirty="0">
                <a:solidFill>
                  <a:srgbClr val="0000FF"/>
                </a:solidFill>
              </a:rPr>
              <a:t>页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481085-8F1F-4996-9186-737FF4AB47A3}" type="slidenum">
              <a:rPr lang="zh-CN" altLang="en-US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611188" y="1412875"/>
          <a:ext cx="3384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4" name="Equation" r:id="rId1" imgW="1422400" imgH="203200" progId="Equation.DSMT4">
                  <p:embed/>
                </p:oleObj>
              </mc:Choice>
              <mc:Fallback>
                <p:oleObj name="Equation" r:id="rId1" imgW="14224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33845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2097088" y="2060575"/>
          <a:ext cx="40100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5" name="Equation" r:id="rId3" imgW="1637665" imgH="203200" progId="Equation.DSMT4">
                  <p:embed/>
                </p:oleObj>
              </mc:Choice>
              <mc:Fallback>
                <p:oleObj name="Equation" r:id="rId3" imgW="1637665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2060575"/>
                        <a:ext cx="40100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684213" y="2708275"/>
          <a:ext cx="5111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6" name="Equation" r:id="rId5" imgW="2120900" imgH="215900" progId="Equation.DSMT4">
                  <p:embed/>
                </p:oleObj>
              </mc:Choice>
              <mc:Fallback>
                <p:oleObj name="Equation" r:id="rId5" imgW="21209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08275"/>
                        <a:ext cx="51117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684213" y="3357563"/>
          <a:ext cx="309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7" name="Equation" r:id="rId7" imgW="1358265" imgH="203200" progId="Equation.DSMT4">
                  <p:embed/>
                </p:oleObj>
              </mc:Choice>
              <mc:Fallback>
                <p:oleObj name="Equation" r:id="rId7" imgW="1358265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57563"/>
                        <a:ext cx="309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1200150" y="4019550"/>
          <a:ext cx="72501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8" name="Equation" r:id="rId9" imgW="3124200" imgH="203200" progId="Equation.DSMT4">
                  <p:embed/>
                </p:oleObj>
              </mc:Choice>
              <mc:Fallback>
                <p:oleObj name="Equation" r:id="rId9" imgW="31242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019550"/>
                        <a:ext cx="7250113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684213" y="4724400"/>
          <a:ext cx="30892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9" name="Equation" r:id="rId11" imgW="1282700" imgH="215900" progId="Equation.DSMT4">
                  <p:embed/>
                </p:oleObj>
              </mc:Choice>
              <mc:Fallback>
                <p:oleObj name="Equation" r:id="rId11" imgW="12827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24400"/>
                        <a:ext cx="30892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684213" y="5373688"/>
          <a:ext cx="3384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0" name="Equation" r:id="rId13" imgW="1422400" imgH="203200" progId="Equation.DSMT4">
                  <p:embed/>
                </p:oleObj>
              </mc:Choice>
              <mc:Fallback>
                <p:oleObj name="Equation" r:id="rId13" imgW="14224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73688"/>
                        <a:ext cx="33845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684213" y="765175"/>
          <a:ext cx="46815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1" name="Equation" r:id="rId14" imgW="2057400" imgH="215900" progId="Equation.DSMT4">
                  <p:embed/>
                </p:oleObj>
              </mc:Choice>
              <mc:Fallback>
                <p:oleObj name="Equation" r:id="rId14" imgW="20574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765175"/>
                        <a:ext cx="4681537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938B4-E88A-4EF4-A65C-318671280141}" type="slidenum">
              <a:rPr lang="zh-CN" altLang="en-US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2627313" y="2708275"/>
          <a:ext cx="39957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8" name="Equation" r:id="rId1" imgW="1612900" imgH="203200" progId="Equation.DSMT4">
                  <p:embed/>
                </p:oleObj>
              </mc:Choice>
              <mc:Fallback>
                <p:oleObj name="Equation" r:id="rId1" imgW="16129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708275"/>
                        <a:ext cx="399573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684213" y="3284538"/>
          <a:ext cx="76247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9" name="Equation" r:id="rId3" imgW="3136900" imgH="215900" progId="Equation.DSMT4">
                  <p:embed/>
                </p:oleObj>
              </mc:Choice>
              <mc:Fallback>
                <p:oleObj name="Equation" r:id="rId3" imgW="31369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762476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684213" y="4005263"/>
          <a:ext cx="34258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20" name="Equation" r:id="rId5" imgW="1422400" imgH="215900" progId="Equation.DSMT4">
                  <p:embed/>
                </p:oleObj>
              </mc:Choice>
              <mc:Fallback>
                <p:oleObj name="Equation" r:id="rId5" imgW="14224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05263"/>
                        <a:ext cx="34258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684213" y="4652963"/>
          <a:ext cx="3384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21" name="Equation" r:id="rId7" imgW="1422400" imgH="203200" progId="Equation.DSMT4">
                  <p:embed/>
                </p:oleObj>
              </mc:Choice>
              <mc:Fallback>
                <p:oleObj name="Equation" r:id="rId7" imgW="14224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52963"/>
                        <a:ext cx="33845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1808163" y="5300663"/>
          <a:ext cx="54197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22" name="Equation" r:id="rId9" imgW="2247900" imgH="203200" progId="Equation.DSMT4">
                  <p:embed/>
                </p:oleObj>
              </mc:Choice>
              <mc:Fallback>
                <p:oleObj name="Equation" r:id="rId9" imgW="22479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300663"/>
                        <a:ext cx="5419725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2312988" y="692150"/>
          <a:ext cx="4445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23" name="Equation" r:id="rId11" imgW="1866265" imgH="203200" progId="Equation.DSMT4">
                  <p:embed/>
                </p:oleObj>
              </mc:Choice>
              <mc:Fallback>
                <p:oleObj name="Equation" r:id="rId11" imgW="1866265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692150"/>
                        <a:ext cx="4445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755650" y="1341438"/>
          <a:ext cx="50815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24" name="Equation" r:id="rId13" imgW="2108200" imgH="215900" progId="Equation.DSMT4">
                  <p:embed/>
                </p:oleObj>
              </mc:Choice>
              <mc:Fallback>
                <p:oleObj name="Equation" r:id="rId13" imgW="2108200" imgH="215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50815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684213" y="1989138"/>
          <a:ext cx="309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25" name="Equation" r:id="rId15" imgW="1358265" imgH="203200" progId="Equation.DSMT4">
                  <p:embed/>
                </p:oleObj>
              </mc:Choice>
              <mc:Fallback>
                <p:oleObj name="Equation" r:id="rId15" imgW="1358265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309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90600" y="58674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两种不同解法本质一样，运算量也差不多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ED7B32-BB2F-4C96-93DA-679EC2BD87A4}" type="slidenum">
              <a:rPr lang="zh-CN" altLang="en-US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533400" y="609600"/>
            <a:ext cx="388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606FA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0606FA"/>
                </a:solidFill>
                <a:latin typeface="+mn-ea"/>
              </a:rPr>
              <a:t>4</a:t>
            </a:r>
            <a:r>
              <a:rPr lang="zh-CN" altLang="en-US" sz="2800" b="1" dirty="0">
                <a:solidFill>
                  <a:srgbClr val="0606FA"/>
                </a:solidFill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解同余式组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1981200" y="1447800"/>
          <a:ext cx="3143250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8" name="Equation" r:id="rId1" imgW="965200" imgH="711200" progId="Equation.3">
                  <p:embed/>
                </p:oleObj>
              </mc:Choice>
              <mc:Fallback>
                <p:oleObj name="Equation" r:id="rId1" imgW="9652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3143250" cy="193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09600" y="3733800"/>
            <a:ext cx="388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606FA"/>
                </a:solidFill>
                <a:ea typeface="黑体" pitchFamily="2" charset="-122"/>
              </a:rPr>
              <a:t>解：</a:t>
            </a:r>
            <a:r>
              <a:rPr lang="zh-CN" altLang="en-US" sz="2800" b="1" dirty="0">
                <a:latin typeface="+mn-ea"/>
              </a:rPr>
              <a:t>因为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2209800" y="3733800"/>
          <a:ext cx="2895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9" name="Equation" r:id="rId3" imgW="888365" imgH="203200" progId="Equation.3">
                  <p:embed/>
                </p:oleObj>
              </mc:Choice>
              <mc:Fallback>
                <p:oleObj name="Equation" r:id="rId3" imgW="888365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28956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953000" y="3748087"/>
            <a:ext cx="388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+mn-ea"/>
              </a:rPr>
              <a:t>的唯一的解为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657225" y="4343400"/>
          <a:ext cx="2647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0" name="Equation" r:id="rId5" imgW="812165" imgH="203200" progId="Equation.3">
                  <p:embed/>
                </p:oleObj>
              </mc:Choice>
              <mc:Fallback>
                <p:oleObj name="Equation" r:id="rId5" imgW="812165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4343400"/>
                        <a:ext cx="26479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1143000" y="5029200"/>
          <a:ext cx="2895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1" name="Equation" r:id="rId7" imgW="888365" imgH="203200" progId="Equation.3">
                  <p:embed/>
                </p:oleObj>
              </mc:Choice>
              <mc:Fallback>
                <p:oleObj name="Equation" r:id="rId7" imgW="888365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28956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677862" y="4967287"/>
            <a:ext cx="5413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+mn-ea"/>
              </a:rPr>
              <a:t>又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3962400" y="5029200"/>
            <a:ext cx="23272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的唯一的解为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762000" y="5562600"/>
          <a:ext cx="2647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2" name="Equation" r:id="rId9" imgW="812165" imgH="203200" progId="Equation.3">
                  <p:embed/>
                </p:oleObj>
              </mc:Choice>
              <mc:Fallback>
                <p:oleObj name="Equation" r:id="rId9" imgW="812165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62600"/>
                        <a:ext cx="26479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18" grpId="0" autoUpdateAnimBg="0"/>
      <p:bldP spid="90121" grpId="0" autoUpdateAnimBg="0"/>
      <p:bldP spid="9012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E2BA08-6670-4288-83DB-6B6AA12F9514}" type="slidenum">
              <a:rPr lang="zh-CN" altLang="en-US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304800" y="457200"/>
            <a:ext cx="5562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+mn-ea"/>
              </a:rPr>
              <a:t>所以原同余式组同解与同余式组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2105025" y="914400"/>
          <a:ext cx="2895600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6" name="Equation" r:id="rId1" imgW="888365" imgH="711200" progId="Equation.3">
                  <p:embed/>
                </p:oleObj>
              </mc:Choice>
              <mc:Fallback>
                <p:oleObj name="Equation" r:id="rId1" imgW="888365" imgH="71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914400"/>
                        <a:ext cx="2895600" cy="193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381000" y="2743200"/>
            <a:ext cx="4827588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利用中国剩余定理求解可得：</a:t>
            </a:r>
            <a:endParaRPr lang="zh-CN" altLang="en-US" sz="2800" b="1" dirty="0">
              <a:latin typeface="+mn-ea"/>
            </a:endParaRPr>
          </a:p>
          <a:p>
            <a:endParaRPr lang="zh-CN" altLang="en-US" sz="2800" b="1" dirty="0">
              <a:ea typeface="黑体" pitchFamily="2" charset="-122"/>
            </a:endParaRPr>
          </a:p>
        </p:txBody>
      </p:sp>
      <p:graphicFrame>
        <p:nvGraphicFramePr>
          <p:cNvPr id="35861" name="Object 21"/>
          <p:cNvGraphicFramePr>
            <a:graphicFrameLocks noChangeAspect="1"/>
          </p:cNvGraphicFramePr>
          <p:nvPr/>
        </p:nvGraphicFramePr>
        <p:xfrm>
          <a:off x="944563" y="3276600"/>
          <a:ext cx="35988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7" name="Equation" r:id="rId3" imgW="1104900" imgH="203200" progId="Equation.3">
                  <p:embed/>
                </p:oleObj>
              </mc:Choice>
              <mc:Fallback>
                <p:oleObj name="Equation" r:id="rId3" imgW="1104900" imgH="203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276600"/>
                        <a:ext cx="3598862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28612" y="4038600"/>
          <a:ext cx="8510588" cy="232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8" name="Equation" r:id="rId5" imgW="3581400" imgH="977900" progId="Equation.DSMT4">
                  <p:embed/>
                </p:oleObj>
              </mc:Choice>
              <mc:Fallback>
                <p:oleObj name="Equation" r:id="rId5" imgW="3581400" imgH="977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" y="4038600"/>
                        <a:ext cx="8510588" cy="232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7" grpId="0" autoUpdateAnimBg="0"/>
      <p:bldP spid="358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E39BC0-D8B4-4417-824E-B73CD95E7491}" type="slidenum">
              <a:rPr lang="zh-CN" altLang="en-US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  <p:sp>
        <p:nvSpPr>
          <p:cNvPr id="33851" name="Rectangle 59"/>
          <p:cNvSpPr>
            <a:spLocks noChangeArrowheads="1"/>
          </p:cNvSpPr>
          <p:nvPr/>
        </p:nvSpPr>
        <p:spPr bwMode="auto">
          <a:xfrm>
            <a:off x="838200" y="152400"/>
            <a:ext cx="18288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606FA"/>
                </a:solidFill>
                <a:latin typeface="+mn-ea"/>
              </a:rPr>
              <a:t>定义</a:t>
            </a:r>
            <a:r>
              <a:rPr lang="en-US" altLang="zh-CN" sz="2800" b="1" dirty="0">
                <a:solidFill>
                  <a:srgbClr val="0606FA"/>
                </a:solidFill>
                <a:latin typeface="Times New Roman" pitchFamily="18" charset="0"/>
                <a:cs typeface="Times New Roman" pitchFamily="18" charset="0"/>
              </a:rPr>
              <a:t>3.2.1</a:t>
            </a:r>
            <a:r>
              <a:rPr lang="zh-CN" altLang="en-US" sz="2800" b="1" dirty="0">
                <a:solidFill>
                  <a:srgbClr val="0606FA"/>
                </a:solidFill>
                <a:latin typeface="+mn-ea"/>
              </a:rPr>
              <a:t>   </a:t>
            </a:r>
            <a:endParaRPr lang="zh-CN" altLang="en-US" sz="2800" b="1" dirty="0">
              <a:solidFill>
                <a:srgbClr val="0606FA"/>
              </a:solidFill>
              <a:latin typeface="+mn-ea"/>
            </a:endParaRPr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2406650" y="152400"/>
            <a:ext cx="58991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由若干个一次同余式构成的同余式组</a:t>
            </a:r>
            <a:endParaRPr lang="zh-CN" altLang="en-US" sz="2800" b="1" dirty="0"/>
          </a:p>
        </p:txBody>
      </p:sp>
      <p:graphicFrame>
        <p:nvGraphicFramePr>
          <p:cNvPr id="33854" name="Object 62"/>
          <p:cNvGraphicFramePr>
            <a:graphicFrameLocks noChangeAspect="1"/>
          </p:cNvGraphicFramePr>
          <p:nvPr/>
        </p:nvGraphicFramePr>
        <p:xfrm>
          <a:off x="2667001" y="780680"/>
          <a:ext cx="3810000" cy="252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4" name="Equation" r:id="rId1" imgW="1180465" imgH="939165" progId="Equation.DSMT4">
                  <p:embed/>
                </p:oleObj>
              </mc:Choice>
              <mc:Fallback>
                <p:oleObj name="Equation" r:id="rId1" imgW="1180465" imgH="939165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780680"/>
                        <a:ext cx="3810000" cy="25292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1"/>
          <p:cNvSpPr txBox="1">
            <a:spLocks noChangeArrowheads="1"/>
          </p:cNvSpPr>
          <p:nvPr/>
        </p:nvSpPr>
        <p:spPr bwMode="auto">
          <a:xfrm>
            <a:off x="228600" y="3810000"/>
            <a:ext cx="7924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称为一次同余式组。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51" grpId="0" autoUpdateAnimBg="0"/>
      <p:bldP spid="33853" grpId="0" autoUpdateAnimBg="0"/>
      <p:bldP spid="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6EC5-80FC-4955-BD26-AA695C813029}" type="slidenum">
              <a:rPr lang="zh-CN" altLang="en-US"/>
            </a:fld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333375"/>
            <a:ext cx="7772400" cy="866775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SimSun" pitchFamily="2" charset="-122"/>
              </a:rPr>
              <a:t>3.3 </a:t>
            </a:r>
            <a:r>
              <a:rPr lang="zh-CN" altLang="en-US" sz="3200" b="1">
                <a:solidFill>
                  <a:srgbClr val="0000FF"/>
                </a:solidFill>
                <a:latin typeface="SimSun" pitchFamily="2" charset="-122"/>
              </a:rPr>
              <a:t>高次同余式的解数及解法</a:t>
            </a:r>
            <a:endParaRPr lang="zh-CN" altLang="en-US" sz="3200" b="1">
              <a:solidFill>
                <a:srgbClr val="0000FF"/>
              </a:solidFill>
              <a:latin typeface="SimSun" pitchFamily="2" charset="-122"/>
            </a:endParaRP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96975"/>
            <a:ext cx="6400800" cy="6223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FF"/>
                </a:solidFill>
              </a:rPr>
              <a:t>一、高次同余式的有关定理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417513" y="1844675"/>
          <a:ext cx="8164512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8" name="Equation" r:id="rId1" imgW="3403600" imgH="1879600" progId="Equation.DSMT4">
                  <p:embed/>
                </p:oleObj>
              </mc:Choice>
              <mc:Fallback>
                <p:oleObj name="Equation" r:id="rId1" imgW="3403600" imgH="187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1844675"/>
                        <a:ext cx="8164512" cy="451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1403350" y="5876925"/>
          <a:ext cx="71516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9" name="Equation" r:id="rId3" imgW="3111500" imgH="228600" progId="Equation.DSMT4">
                  <p:embed/>
                </p:oleObj>
              </mc:Choice>
              <mc:Fallback>
                <p:oleObj name="Equation" r:id="rId3" imgW="31115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76925"/>
                        <a:ext cx="71516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11CE-FB43-4873-8DFA-A3F2D7351D91}" type="slidenum">
              <a:rPr lang="zh-CN" altLang="en-US"/>
            </a:fld>
            <a:endParaRPr lang="en-US" altLang="zh-CN" dirty="0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684213" y="692150"/>
          <a:ext cx="68056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3" name="Equation" r:id="rId1" imgW="2959100" imgH="228600" progId="Equation.DSMT4">
                  <p:embed/>
                </p:oleObj>
              </mc:Choice>
              <mc:Fallback>
                <p:oleObj name="Equation" r:id="rId1" imgW="29591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92150"/>
                        <a:ext cx="6805612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1331913" y="1412875"/>
          <a:ext cx="35290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4" name="Equation" r:id="rId3" imgW="1422400" imgH="215900" progId="Equation.DSMT4">
                  <p:embed/>
                </p:oleObj>
              </mc:Choice>
              <mc:Fallback>
                <p:oleObj name="Equation" r:id="rId3" imgW="1422400" imgH="215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12875"/>
                        <a:ext cx="35290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1331913" y="2060575"/>
          <a:ext cx="40830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5" name="Equation" r:id="rId5" imgW="1663700" imgH="228600" progId="Equation.DSMT4">
                  <p:embed/>
                </p:oleObj>
              </mc:Choice>
              <mc:Fallback>
                <p:oleObj name="Equation" r:id="rId5" imgW="16637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60575"/>
                        <a:ext cx="40830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2771775" y="2708275"/>
          <a:ext cx="30972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6" name="Equation" r:id="rId7" imgW="1257300" imgH="228600" progId="Equation.DSMT4">
                  <p:embed/>
                </p:oleObj>
              </mc:Choice>
              <mc:Fallback>
                <p:oleObj name="Equation" r:id="rId7" imgW="12573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708275"/>
                        <a:ext cx="30972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715963" y="3314700"/>
          <a:ext cx="70881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7" name="Equation" r:id="rId9" imgW="2819400" imgH="469900" progId="Equation.DSMT4">
                  <p:embed/>
                </p:oleObj>
              </mc:Choice>
              <mc:Fallback>
                <p:oleObj name="Equation" r:id="rId9" imgW="28194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314700"/>
                        <a:ext cx="708818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1403350" y="4652963"/>
          <a:ext cx="64690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8" name="Equation" r:id="rId11" imgW="2654300" imgH="469900" progId="Equation.DSMT4">
                  <p:embed/>
                </p:oleObj>
              </mc:Choice>
              <mc:Fallback>
                <p:oleObj name="Equation" r:id="rId11" imgW="2654300" imgH="469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652963"/>
                        <a:ext cx="646906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755650" y="5876925"/>
          <a:ext cx="41767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9" name="Equation" r:id="rId13" imgW="1828800" imgH="241300" progId="Equation.DSMT4">
                  <p:embed/>
                </p:oleObj>
              </mc:Choice>
              <mc:Fallback>
                <p:oleObj name="Equation" r:id="rId13" imgW="1828800" imgH="2413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876925"/>
                        <a:ext cx="41767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C3A4-EC2F-4298-841E-37D78D3A5991}" type="slidenum">
              <a:rPr lang="zh-CN" altLang="en-US"/>
            </a:fld>
            <a:endParaRPr lang="en-US" altLang="zh-CN" dirty="0"/>
          </a:p>
        </p:txBody>
      </p:sp>
      <p:graphicFrame>
        <p:nvGraphicFramePr>
          <p:cNvPr id="109568" name="Object 1024"/>
          <p:cNvGraphicFramePr>
            <a:graphicFrameLocks noChangeAspect="1"/>
          </p:cNvGraphicFramePr>
          <p:nvPr/>
        </p:nvGraphicFramePr>
        <p:xfrm>
          <a:off x="1030288" y="692150"/>
          <a:ext cx="66278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0" name="Equation" r:id="rId1" imgW="2705100" imgH="228600" progId="Equation.DSMT4">
                  <p:embed/>
                </p:oleObj>
              </mc:Choice>
              <mc:Fallback>
                <p:oleObj name="Equation" r:id="rId1" imgW="27051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692150"/>
                        <a:ext cx="66278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9" name="Object 1025"/>
          <p:cNvGraphicFramePr>
            <a:graphicFrameLocks noChangeAspect="1"/>
          </p:cNvGraphicFramePr>
          <p:nvPr/>
        </p:nvGraphicFramePr>
        <p:xfrm>
          <a:off x="755650" y="1412875"/>
          <a:ext cx="63531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1" name="Equation" r:id="rId3" imgW="2641600" imgH="228600" progId="Equation.DSMT4">
                  <p:embed/>
                </p:oleObj>
              </mc:Choice>
              <mc:Fallback>
                <p:oleObj name="Equation" r:id="rId3" imgW="26416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12875"/>
                        <a:ext cx="63531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0" name="Object 1026"/>
          <p:cNvGraphicFramePr>
            <a:graphicFrameLocks noChangeAspect="1"/>
          </p:cNvGraphicFramePr>
          <p:nvPr/>
        </p:nvGraphicFramePr>
        <p:xfrm>
          <a:off x="1403350" y="2060575"/>
          <a:ext cx="61214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2" name="Equation" r:id="rId5" imgW="2501900" imgH="469900" progId="Equation.DSMT4">
                  <p:embed/>
                </p:oleObj>
              </mc:Choice>
              <mc:Fallback>
                <p:oleObj name="Equation" r:id="rId5" imgW="25019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60575"/>
                        <a:ext cx="61214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1027"/>
          <p:cNvGraphicFramePr>
            <a:graphicFrameLocks noChangeAspect="1"/>
          </p:cNvGraphicFramePr>
          <p:nvPr/>
        </p:nvGraphicFramePr>
        <p:xfrm>
          <a:off x="2339975" y="3860800"/>
          <a:ext cx="51149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3" name="Equation" r:id="rId7" imgW="2070100" imgH="939800" progId="Equation.DSMT4">
                  <p:embed/>
                </p:oleObj>
              </mc:Choice>
              <mc:Fallback>
                <p:oleObj name="Equation" r:id="rId7" imgW="2070100" imgH="93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60800"/>
                        <a:ext cx="5114925" cy="232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1028"/>
          <p:cNvGraphicFramePr>
            <a:graphicFrameLocks noChangeAspect="1"/>
          </p:cNvGraphicFramePr>
          <p:nvPr/>
        </p:nvGraphicFramePr>
        <p:xfrm>
          <a:off x="785812" y="3284538"/>
          <a:ext cx="64531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4" name="Equation" r:id="rId9" imgW="2806700" imgH="203200" progId="Equation.DSMT4">
                  <p:embed/>
                </p:oleObj>
              </mc:Choice>
              <mc:Fallback>
                <p:oleObj name="Equation" r:id="rId9" imgW="2806700" imgH="203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" y="3284538"/>
                        <a:ext cx="64531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E8A4-4582-482D-87B3-5C4F1F9849F3}" type="slidenum">
              <a:rPr lang="zh-CN" altLang="en-US"/>
            </a:fld>
            <a:endParaRPr lang="en-US" altLang="zh-CN" dirty="0"/>
          </a:p>
        </p:txBody>
      </p:sp>
      <p:graphicFrame>
        <p:nvGraphicFramePr>
          <p:cNvPr id="110592" name="Object 1024"/>
          <p:cNvGraphicFramePr>
            <a:graphicFrameLocks noChangeAspect="1"/>
          </p:cNvGraphicFramePr>
          <p:nvPr/>
        </p:nvGraphicFramePr>
        <p:xfrm>
          <a:off x="612775" y="765175"/>
          <a:ext cx="15113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94" name="Equation" r:id="rId1" imgW="660400" imgH="203200" progId="Equation.DSMT4">
                  <p:embed/>
                </p:oleObj>
              </mc:Choice>
              <mc:Fallback>
                <p:oleObj name="Equation" r:id="rId1" imgW="660400" imgH="203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765175"/>
                        <a:ext cx="15113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3" name="Object 1025"/>
          <p:cNvGraphicFramePr>
            <a:graphicFrameLocks noChangeAspect="1"/>
          </p:cNvGraphicFramePr>
          <p:nvPr/>
        </p:nvGraphicFramePr>
        <p:xfrm>
          <a:off x="1647825" y="1227138"/>
          <a:ext cx="59928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95" name="Equation" r:id="rId3" imgW="2425700" imgH="241300" progId="Equation.DSMT4">
                  <p:embed/>
                </p:oleObj>
              </mc:Choice>
              <mc:Fallback>
                <p:oleObj name="Equation" r:id="rId3" imgW="24257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227138"/>
                        <a:ext cx="5992813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4" name="Object 1026"/>
          <p:cNvGraphicFramePr>
            <a:graphicFrameLocks noChangeAspect="1"/>
          </p:cNvGraphicFramePr>
          <p:nvPr/>
        </p:nvGraphicFramePr>
        <p:xfrm>
          <a:off x="669925" y="3860800"/>
          <a:ext cx="70262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96" name="Equation" r:id="rId5" imgW="2933700" imgH="228600" progId="Equation.DSMT4">
                  <p:embed/>
                </p:oleObj>
              </mc:Choice>
              <mc:Fallback>
                <p:oleObj name="Equation" r:id="rId5" imgW="29337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860800"/>
                        <a:ext cx="70262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1027"/>
          <p:cNvGraphicFramePr>
            <a:graphicFrameLocks noChangeAspect="1"/>
          </p:cNvGraphicFramePr>
          <p:nvPr/>
        </p:nvGraphicFramePr>
        <p:xfrm>
          <a:off x="684213" y="5805488"/>
          <a:ext cx="8985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97" name="Equation" r:id="rId7" imgW="381000" imgH="203200" progId="Equation.DSMT4">
                  <p:embed/>
                </p:oleObj>
              </mc:Choice>
              <mc:Fallback>
                <p:oleObj name="Equation" r:id="rId7" imgW="381000" imgH="203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05488"/>
                        <a:ext cx="8985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1028"/>
          <p:cNvGraphicFramePr>
            <a:graphicFrameLocks noChangeAspect="1"/>
          </p:cNvGraphicFramePr>
          <p:nvPr/>
        </p:nvGraphicFramePr>
        <p:xfrm>
          <a:off x="1692275" y="3213100"/>
          <a:ext cx="24479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98" name="Equation" r:id="rId9" imgW="927100" imgH="228600" progId="Equation.DSMT4">
                  <p:embed/>
                </p:oleObj>
              </mc:Choice>
              <mc:Fallback>
                <p:oleObj name="Equation" r:id="rId9" imgW="9271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244792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1029"/>
          <p:cNvGraphicFramePr>
            <a:graphicFrameLocks noChangeAspect="1"/>
          </p:cNvGraphicFramePr>
          <p:nvPr/>
        </p:nvGraphicFramePr>
        <p:xfrm>
          <a:off x="611188" y="1989138"/>
          <a:ext cx="51133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99" name="Equation" r:id="rId11" imgW="2159000" imgH="241300" progId="Equation.DSMT4">
                  <p:embed/>
                </p:oleObj>
              </mc:Choice>
              <mc:Fallback>
                <p:oleObj name="Equation" r:id="rId11" imgW="2159000" imgH="241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51133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1030"/>
          <p:cNvGraphicFramePr>
            <a:graphicFrameLocks noChangeAspect="1"/>
          </p:cNvGraphicFramePr>
          <p:nvPr/>
        </p:nvGraphicFramePr>
        <p:xfrm>
          <a:off x="1692275" y="2636838"/>
          <a:ext cx="16557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00" name="Equation" r:id="rId13" imgW="673100" imgH="241300" progId="Equation.DSMT4">
                  <p:embed/>
                </p:oleObj>
              </mc:Choice>
              <mc:Fallback>
                <p:oleObj name="Equation" r:id="rId13" imgW="673100" imgH="2413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36838"/>
                        <a:ext cx="16557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1031"/>
          <p:cNvGraphicFramePr>
            <a:graphicFrameLocks noChangeAspect="1"/>
          </p:cNvGraphicFramePr>
          <p:nvPr/>
        </p:nvGraphicFramePr>
        <p:xfrm>
          <a:off x="684213" y="4508500"/>
          <a:ext cx="36718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01" name="Equation" r:id="rId15" imgW="1473200" imgH="203200" progId="Equation.DSMT4">
                  <p:embed/>
                </p:oleObj>
              </mc:Choice>
              <mc:Fallback>
                <p:oleObj name="Equation" r:id="rId15" imgW="1473200" imgH="203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08500"/>
                        <a:ext cx="36718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1032"/>
          <p:cNvGraphicFramePr>
            <a:graphicFrameLocks noChangeAspect="1"/>
          </p:cNvGraphicFramePr>
          <p:nvPr/>
        </p:nvGraphicFramePr>
        <p:xfrm>
          <a:off x="4356100" y="4508500"/>
          <a:ext cx="2952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02" name="Equation" r:id="rId17" imgW="1193800" imgH="203200" progId="Equation.DSMT4">
                  <p:embed/>
                </p:oleObj>
              </mc:Choice>
              <mc:Fallback>
                <p:oleObj name="Equation" r:id="rId17" imgW="1193800" imgH="203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508500"/>
                        <a:ext cx="29527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1033"/>
          <p:cNvGraphicFramePr>
            <a:graphicFrameLocks noChangeAspect="1"/>
          </p:cNvGraphicFramePr>
          <p:nvPr/>
        </p:nvGraphicFramePr>
        <p:xfrm>
          <a:off x="2195513" y="5157788"/>
          <a:ext cx="43926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03" name="Equation" r:id="rId19" imgW="1803400" imgH="203200" progId="Equation.DSMT4">
                  <p:embed/>
                </p:oleObj>
              </mc:Choice>
              <mc:Fallback>
                <p:oleObj name="Equation" r:id="rId19" imgW="1803400" imgH="203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157788"/>
                        <a:ext cx="43926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5E6D-997D-4995-895B-0442FEEF237E}" type="slidenum">
              <a:rPr lang="zh-CN" altLang="en-US"/>
            </a:fld>
            <a:endParaRPr lang="en-US" altLang="zh-CN" dirty="0"/>
          </a:p>
        </p:txBody>
      </p:sp>
      <p:graphicFrame>
        <p:nvGraphicFramePr>
          <p:cNvPr id="111616" name="Object 1024"/>
          <p:cNvGraphicFramePr>
            <a:graphicFrameLocks noChangeAspect="1"/>
          </p:cNvGraphicFramePr>
          <p:nvPr/>
        </p:nvGraphicFramePr>
        <p:xfrm>
          <a:off x="747713" y="765175"/>
          <a:ext cx="7073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8" name="Equation" r:id="rId1" imgW="2832100" imgH="228600" progId="Equation.DSMT4">
                  <p:embed/>
                </p:oleObj>
              </mc:Choice>
              <mc:Fallback>
                <p:oleObj name="Equation" r:id="rId1" imgW="28321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765175"/>
                        <a:ext cx="70739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7" name="Object 1025"/>
          <p:cNvGraphicFramePr>
            <a:graphicFrameLocks noChangeAspect="1"/>
          </p:cNvGraphicFramePr>
          <p:nvPr/>
        </p:nvGraphicFramePr>
        <p:xfrm>
          <a:off x="1476375" y="1484313"/>
          <a:ext cx="59928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9" name="Equation" r:id="rId3" imgW="2425700" imgH="241300" progId="Equation.DSMT4">
                  <p:embed/>
                </p:oleObj>
              </mc:Choice>
              <mc:Fallback>
                <p:oleObj name="Equation" r:id="rId3" imgW="24257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84313"/>
                        <a:ext cx="5992813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8" name="Object 1026"/>
          <p:cNvGraphicFramePr>
            <a:graphicFrameLocks noChangeAspect="1"/>
          </p:cNvGraphicFramePr>
          <p:nvPr/>
        </p:nvGraphicFramePr>
        <p:xfrm>
          <a:off x="684213" y="2205038"/>
          <a:ext cx="66611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0" name="Equation" r:id="rId5" imgW="2667000" imgH="228600" progId="Equation.DSMT4">
                  <p:embed/>
                </p:oleObj>
              </mc:Choice>
              <mc:Fallback>
                <p:oleObj name="Equation" r:id="rId5" imgW="26670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66611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1027"/>
          <p:cNvGraphicFramePr>
            <a:graphicFrameLocks noChangeAspect="1"/>
          </p:cNvGraphicFramePr>
          <p:nvPr/>
        </p:nvGraphicFramePr>
        <p:xfrm>
          <a:off x="3132138" y="3573463"/>
          <a:ext cx="23764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1" name="Equation" r:id="rId7" imgW="927100" imgH="228600" progId="Equation.DSMT4">
                  <p:embed/>
                </p:oleObj>
              </mc:Choice>
              <mc:Fallback>
                <p:oleObj name="Equation" r:id="rId7" imgW="9271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573463"/>
                        <a:ext cx="2376487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1028"/>
          <p:cNvGraphicFramePr>
            <a:graphicFrameLocks noChangeAspect="1"/>
          </p:cNvGraphicFramePr>
          <p:nvPr/>
        </p:nvGraphicFramePr>
        <p:xfrm>
          <a:off x="755650" y="2997200"/>
          <a:ext cx="38163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2" name="Equation" r:id="rId9" imgW="1562100" imgH="215900" progId="Equation.DSMT4">
                  <p:embed/>
                </p:oleObj>
              </mc:Choice>
              <mc:Fallback>
                <p:oleObj name="Equation" r:id="rId9" imgW="1562100" imgH="215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7200"/>
                        <a:ext cx="38163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C461-0C40-495F-9FC6-469C9AC44A1E}" type="slidenum">
              <a:rPr lang="zh-CN" altLang="en-US"/>
            </a:fld>
            <a:endParaRPr lang="en-US" altLang="zh-CN" dirty="0"/>
          </a:p>
        </p:txBody>
      </p:sp>
      <p:graphicFrame>
        <p:nvGraphicFramePr>
          <p:cNvPr id="112640" name="Object 1024"/>
          <p:cNvGraphicFramePr>
            <a:graphicFrameLocks noChangeAspect="1"/>
          </p:cNvGraphicFramePr>
          <p:nvPr/>
        </p:nvGraphicFramePr>
        <p:xfrm>
          <a:off x="696913" y="3722688"/>
          <a:ext cx="76866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0" name="Equation" r:id="rId1" imgW="3454400" imgH="215900" progId="Equation.DSMT4">
                  <p:embed/>
                </p:oleObj>
              </mc:Choice>
              <mc:Fallback>
                <p:oleObj name="Equation" r:id="rId1" imgW="34544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3722688"/>
                        <a:ext cx="76866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1" name="Object 1025"/>
          <p:cNvGraphicFramePr>
            <a:graphicFrameLocks noChangeAspect="1"/>
          </p:cNvGraphicFramePr>
          <p:nvPr/>
        </p:nvGraphicFramePr>
        <p:xfrm>
          <a:off x="611188" y="4437063"/>
          <a:ext cx="80787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1" name="Equation" r:id="rId3" imgW="3644900" imgH="215900" progId="Equation.DSMT4">
                  <p:embed/>
                </p:oleObj>
              </mc:Choice>
              <mc:Fallback>
                <p:oleObj name="Equation" r:id="rId3" imgW="3644900" imgH="215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37063"/>
                        <a:ext cx="80787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2" name="Object 1026"/>
          <p:cNvGraphicFramePr>
            <a:graphicFrameLocks noChangeAspect="1"/>
          </p:cNvGraphicFramePr>
          <p:nvPr/>
        </p:nvGraphicFramePr>
        <p:xfrm>
          <a:off x="611188" y="5084763"/>
          <a:ext cx="5689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2" name="Equation" r:id="rId5" imgW="2400300" imgH="215900" progId="Equation.DSMT4">
                  <p:embed/>
                </p:oleObj>
              </mc:Choice>
              <mc:Fallback>
                <p:oleObj name="Equation" r:id="rId5" imgW="24003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84763"/>
                        <a:ext cx="5689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Object 1027"/>
          <p:cNvGraphicFramePr>
            <a:graphicFrameLocks noChangeAspect="1"/>
          </p:cNvGraphicFramePr>
          <p:nvPr/>
        </p:nvGraphicFramePr>
        <p:xfrm>
          <a:off x="1547813" y="5734050"/>
          <a:ext cx="2057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3" name="Equation" r:id="rId7" imgW="812165" imgH="203200" progId="Equation.DSMT4">
                  <p:embed/>
                </p:oleObj>
              </mc:Choice>
              <mc:Fallback>
                <p:oleObj name="Equation" r:id="rId7" imgW="812165" imgH="203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734050"/>
                        <a:ext cx="20574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1028"/>
          <p:cNvGraphicFramePr>
            <a:graphicFrameLocks noChangeAspect="1"/>
          </p:cNvGraphicFramePr>
          <p:nvPr/>
        </p:nvGraphicFramePr>
        <p:xfrm>
          <a:off x="1042988" y="620713"/>
          <a:ext cx="70008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4" name="Equation" r:id="rId9" imgW="2997200" imgH="469900" progId="Equation.DSMT4">
                  <p:embed/>
                </p:oleObj>
              </mc:Choice>
              <mc:Fallback>
                <p:oleObj name="Equation" r:id="rId9" imgW="29972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70008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1029"/>
          <p:cNvGraphicFramePr>
            <a:graphicFrameLocks noChangeAspect="1"/>
          </p:cNvGraphicFramePr>
          <p:nvPr/>
        </p:nvGraphicFramePr>
        <p:xfrm>
          <a:off x="971550" y="1916113"/>
          <a:ext cx="48260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5" name="Equation" r:id="rId11" imgW="2044700" imgH="711200" progId="Equation.DSMT4">
                  <p:embed/>
                </p:oleObj>
              </mc:Choice>
              <mc:Fallback>
                <p:oleObj name="Equation" r:id="rId11" imgW="2044700" imgH="71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6113"/>
                        <a:ext cx="48260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F4FB-1ED0-4353-93AF-384ECBC1602C}" type="slidenum">
              <a:rPr lang="zh-CN" altLang="en-US"/>
            </a:fld>
            <a:endParaRPr lang="en-US" altLang="zh-CN" dirty="0"/>
          </a:p>
        </p:txBody>
      </p:sp>
      <p:graphicFrame>
        <p:nvGraphicFramePr>
          <p:cNvPr id="113664" name="Object 1024"/>
          <p:cNvGraphicFramePr>
            <a:graphicFrameLocks noChangeAspect="1"/>
          </p:cNvGraphicFramePr>
          <p:nvPr/>
        </p:nvGraphicFramePr>
        <p:xfrm>
          <a:off x="755650" y="3213100"/>
          <a:ext cx="6308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2" name="Equation" r:id="rId1" imgW="2501900" imgH="241300" progId="Equation.DSMT4">
                  <p:embed/>
                </p:oleObj>
              </mc:Choice>
              <mc:Fallback>
                <p:oleObj name="Equation" r:id="rId1" imgW="25019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13100"/>
                        <a:ext cx="63087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5" name="Object 1025"/>
          <p:cNvGraphicFramePr>
            <a:graphicFrameLocks noChangeAspect="1"/>
          </p:cNvGraphicFramePr>
          <p:nvPr/>
        </p:nvGraphicFramePr>
        <p:xfrm>
          <a:off x="755650" y="3933825"/>
          <a:ext cx="57594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3" name="Equation" r:id="rId3" imgW="2362200" imgH="457200" progId="Equation.DSMT4">
                  <p:embed/>
                </p:oleObj>
              </mc:Choice>
              <mc:Fallback>
                <p:oleObj name="Equation" r:id="rId3" imgW="23622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33825"/>
                        <a:ext cx="57594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6" name="Object 1026"/>
          <p:cNvGraphicFramePr>
            <a:graphicFrameLocks noChangeAspect="1"/>
          </p:cNvGraphicFramePr>
          <p:nvPr/>
        </p:nvGraphicFramePr>
        <p:xfrm>
          <a:off x="684213" y="5157788"/>
          <a:ext cx="734377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4" name="Equation" r:id="rId5" imgW="3073400" imgH="457200" progId="Equation.DSMT4">
                  <p:embed/>
                </p:oleObj>
              </mc:Choice>
              <mc:Fallback>
                <p:oleObj name="Equation" r:id="rId5" imgW="30734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157788"/>
                        <a:ext cx="7343775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1027"/>
          <p:cNvGraphicFramePr>
            <a:graphicFrameLocks noChangeAspect="1"/>
          </p:cNvGraphicFramePr>
          <p:nvPr/>
        </p:nvGraphicFramePr>
        <p:xfrm>
          <a:off x="4500563" y="909638"/>
          <a:ext cx="35607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5" name="Equation" r:id="rId7" imgW="1422400" imgH="228600" progId="Equation.DSMT4">
                  <p:embed/>
                </p:oleObj>
              </mc:Choice>
              <mc:Fallback>
                <p:oleObj name="Equation" r:id="rId7" imgW="14224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909638"/>
                        <a:ext cx="356076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1028"/>
          <p:cNvGraphicFramePr>
            <a:graphicFrameLocks noChangeAspect="1"/>
          </p:cNvGraphicFramePr>
          <p:nvPr/>
        </p:nvGraphicFramePr>
        <p:xfrm>
          <a:off x="1763713" y="549275"/>
          <a:ext cx="2514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6" name="Equation" r:id="rId9" imgW="1016000" imgH="482600" progId="Equation.DSMT4">
                  <p:embed/>
                </p:oleObj>
              </mc:Choice>
              <mc:Fallback>
                <p:oleObj name="Equation" r:id="rId9" imgW="10160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9275"/>
                        <a:ext cx="25146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1029"/>
          <p:cNvGraphicFramePr>
            <a:graphicFrameLocks noChangeAspect="1"/>
          </p:cNvGraphicFramePr>
          <p:nvPr/>
        </p:nvGraphicFramePr>
        <p:xfrm>
          <a:off x="900113" y="1916113"/>
          <a:ext cx="35988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7" name="Equation" r:id="rId11" imgW="1498600" imgH="228600" progId="Equation.DSMT4">
                  <p:embed/>
                </p:oleObj>
              </mc:Choice>
              <mc:Fallback>
                <p:oleObj name="Equation" r:id="rId11" imgW="14986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35988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1030"/>
          <p:cNvGraphicFramePr>
            <a:graphicFrameLocks noChangeAspect="1"/>
          </p:cNvGraphicFramePr>
          <p:nvPr/>
        </p:nvGraphicFramePr>
        <p:xfrm>
          <a:off x="827088" y="2492375"/>
          <a:ext cx="60071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8" name="Equation" r:id="rId13" imgW="2476500" imgH="241300" progId="Equation.DSMT4">
                  <p:embed/>
                </p:oleObj>
              </mc:Choice>
              <mc:Fallback>
                <p:oleObj name="Equation" r:id="rId13" imgW="2476500" imgH="2413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92375"/>
                        <a:ext cx="60071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0FC0-3D99-4682-8D54-0AC2CFBB1234}" type="slidenum">
              <a:rPr lang="en-US" altLang="zh-CN"/>
            </a:fld>
            <a:endParaRPr lang="en-US" altLang="zh-CN" dirty="0"/>
          </a:p>
        </p:txBody>
      </p:sp>
      <p:grpSp>
        <p:nvGrpSpPr>
          <p:cNvPr id="2" name="Group 22"/>
          <p:cNvGrpSpPr/>
          <p:nvPr/>
        </p:nvGrpSpPr>
        <p:grpSpPr bwMode="auto">
          <a:xfrm>
            <a:off x="457200" y="533400"/>
            <a:ext cx="8458200" cy="5884863"/>
            <a:chOff x="288" y="336"/>
            <a:chExt cx="5328" cy="3707"/>
          </a:xfrm>
        </p:grpSpPr>
        <p:graphicFrame>
          <p:nvGraphicFramePr>
            <p:cNvPr id="49152" name="Object 0"/>
            <p:cNvGraphicFramePr>
              <a:graphicFrameLocks noChangeAspect="1"/>
            </p:cNvGraphicFramePr>
            <p:nvPr/>
          </p:nvGraphicFramePr>
          <p:xfrm>
            <a:off x="1776" y="336"/>
            <a:ext cx="163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92" name="Equation" r:id="rId1" imgW="977265" imgH="203200" progId="Equation.DSMT4">
                    <p:embed/>
                  </p:oleObj>
                </mc:Choice>
                <mc:Fallback>
                  <p:oleObj name="Equation" r:id="rId1" imgW="977265" imgH="203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36"/>
                          <a:ext cx="1632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3" name="Object 1"/>
            <p:cNvGraphicFramePr>
              <a:graphicFrameLocks noChangeAspect="1"/>
            </p:cNvGraphicFramePr>
            <p:nvPr/>
          </p:nvGraphicFramePr>
          <p:xfrm>
            <a:off x="1104" y="720"/>
            <a:ext cx="3216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93" name="Equation" r:id="rId3" imgW="2413000" imgH="482600" progId="Equation.DSMT4">
                    <p:embed/>
                  </p:oleObj>
                </mc:Choice>
                <mc:Fallback>
                  <p:oleObj name="Equation" r:id="rId3" imgW="2413000" imgH="482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720"/>
                          <a:ext cx="3216" cy="643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4" name="Object 2"/>
            <p:cNvGraphicFramePr>
              <a:graphicFrameLocks noChangeAspect="1"/>
            </p:cNvGraphicFramePr>
            <p:nvPr/>
          </p:nvGraphicFramePr>
          <p:xfrm>
            <a:off x="288" y="1632"/>
            <a:ext cx="1344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94" name="Equation" r:id="rId5" imgW="1028065" imgH="673100" progId="Equation.DSMT4">
                    <p:embed/>
                  </p:oleObj>
                </mc:Choice>
                <mc:Fallback>
                  <p:oleObj name="Equation" r:id="rId5" imgW="1028065" imgH="6731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632"/>
                          <a:ext cx="1344" cy="880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5" name="Object 3"/>
            <p:cNvGraphicFramePr>
              <a:graphicFrameLocks noChangeAspect="1"/>
            </p:cNvGraphicFramePr>
            <p:nvPr/>
          </p:nvGraphicFramePr>
          <p:xfrm>
            <a:off x="1920" y="1632"/>
            <a:ext cx="1584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95" name="Equation" r:id="rId7" imgW="1193800" imgH="457200" progId="Equation.DSMT4">
                    <p:embed/>
                  </p:oleObj>
                </mc:Choice>
                <mc:Fallback>
                  <p:oleObj name="Equation" r:id="rId7" imgW="1193800" imgH="457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632"/>
                          <a:ext cx="1584" cy="606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288" y="2784"/>
            <a:ext cx="1440" cy="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96" name="Equation" r:id="rId9" imgW="1066165" imgH="673100" progId="Equation.DSMT4">
                    <p:embed/>
                  </p:oleObj>
                </mc:Choice>
                <mc:Fallback>
                  <p:oleObj name="Equation" r:id="rId9" imgW="1066165" imgH="6731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784"/>
                          <a:ext cx="1440" cy="909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7" name="Object 5"/>
            <p:cNvGraphicFramePr>
              <a:graphicFrameLocks noChangeAspect="1"/>
            </p:cNvGraphicFramePr>
            <p:nvPr/>
          </p:nvGraphicFramePr>
          <p:xfrm>
            <a:off x="2256" y="2448"/>
            <a:ext cx="2304" cy="1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97" name="Equation" r:id="rId11" imgW="1689100" imgH="1168400" progId="Equation.DSMT4">
                    <p:embed/>
                  </p:oleObj>
                </mc:Choice>
                <mc:Fallback>
                  <p:oleObj name="Equation" r:id="rId11" imgW="1689100" imgH="11684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48"/>
                          <a:ext cx="2304" cy="159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8" name="Object 6"/>
            <p:cNvGraphicFramePr>
              <a:graphicFrameLocks noChangeAspect="1"/>
            </p:cNvGraphicFramePr>
            <p:nvPr/>
          </p:nvGraphicFramePr>
          <p:xfrm>
            <a:off x="3936" y="1776"/>
            <a:ext cx="168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98" name="Equation" r:id="rId13" imgW="1282700" imgH="203200" progId="Equation.DSMT4">
                    <p:embed/>
                  </p:oleObj>
                </mc:Choice>
                <mc:Fallback>
                  <p:oleObj name="Equation" r:id="rId13" imgW="1282700" imgH="203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776"/>
                          <a:ext cx="1680" cy="266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1728" y="321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3504" y="19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159" name="Object 7"/>
            <p:cNvGraphicFramePr>
              <a:graphicFrameLocks noChangeAspect="1"/>
            </p:cNvGraphicFramePr>
            <p:nvPr/>
          </p:nvGraphicFramePr>
          <p:xfrm>
            <a:off x="1824" y="2976"/>
            <a:ext cx="35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99" name="Equation" r:id="rId15" imgW="355600" imgH="203200" progId="Equation.DSMT4">
                    <p:embed/>
                  </p:oleObj>
                </mc:Choice>
                <mc:Fallback>
                  <p:oleObj name="Equation" r:id="rId15" imgW="355600" imgH="203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976"/>
                          <a:ext cx="352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0" name="Object 8"/>
            <p:cNvGraphicFramePr>
              <a:graphicFrameLocks noChangeAspect="1"/>
            </p:cNvGraphicFramePr>
            <p:nvPr/>
          </p:nvGraphicFramePr>
          <p:xfrm>
            <a:off x="3552" y="1680"/>
            <a:ext cx="35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00" name="Equation" r:id="rId17" imgW="355600" imgH="203200" progId="Equation.DSMT4">
                    <p:embed/>
                  </p:oleObj>
                </mc:Choice>
                <mc:Fallback>
                  <p:oleObj name="Equation" r:id="rId17" imgW="355600" imgH="203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680"/>
                          <a:ext cx="352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2544" y="13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816" y="148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816" y="14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2736" y="14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161" name="Object 9"/>
            <p:cNvGraphicFramePr>
              <a:graphicFrameLocks noChangeAspect="1"/>
            </p:cNvGraphicFramePr>
            <p:nvPr/>
          </p:nvGraphicFramePr>
          <p:xfrm>
            <a:off x="672" y="1296"/>
            <a:ext cx="3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01" name="Equation" r:id="rId18" imgW="354965" imgH="177800" progId="Equation.DSMT4">
                    <p:embed/>
                  </p:oleObj>
                </mc:Choice>
                <mc:Fallback>
                  <p:oleObj name="Equation" r:id="rId18" imgW="354965" imgH="1778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296"/>
                          <a:ext cx="3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864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162" name="Object 10"/>
            <p:cNvGraphicFramePr>
              <a:graphicFrameLocks noChangeAspect="1"/>
            </p:cNvGraphicFramePr>
            <p:nvPr/>
          </p:nvGraphicFramePr>
          <p:xfrm>
            <a:off x="2784" y="1392"/>
            <a:ext cx="3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02" name="Equation" r:id="rId20" imgW="354965" imgH="177800" progId="Equation.DSMT4">
                    <p:embed/>
                  </p:oleObj>
                </mc:Choice>
                <mc:Fallback>
                  <p:oleObj name="Equation" r:id="rId20" imgW="354965" imgH="1778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392"/>
                          <a:ext cx="3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C06859-148C-44F7-91CB-2E8AF3DC266C}" type="slidenum">
              <a:rPr lang="zh-CN" altLang="en-US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  <p:sp>
        <p:nvSpPr>
          <p:cNvPr id="68715" name="Rectangle 107"/>
          <p:cNvSpPr>
            <a:spLocks noChangeArrowheads="1"/>
          </p:cNvSpPr>
          <p:nvPr/>
        </p:nvSpPr>
        <p:spPr bwMode="auto">
          <a:xfrm>
            <a:off x="914400" y="-76200"/>
            <a:ext cx="1143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 sz="2800" b="1">
              <a:solidFill>
                <a:srgbClr val="0606FA"/>
              </a:solidFill>
              <a:ea typeface="黑体" pitchFamily="2" charset="-122"/>
            </a:endParaRP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228600" y="3657600"/>
            <a:ext cx="2057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如果存在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graphicFrame>
        <p:nvGraphicFramePr>
          <p:cNvPr id="149504" name="Object 1024"/>
          <p:cNvGraphicFramePr>
            <a:graphicFrameLocks noChangeAspect="1"/>
          </p:cNvGraphicFramePr>
          <p:nvPr/>
        </p:nvGraphicFramePr>
        <p:xfrm>
          <a:off x="1828800" y="3657600"/>
          <a:ext cx="838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2" name="Equation" r:id="rId1" imgW="431800" imgH="228600" progId="Equation.3">
                  <p:embed/>
                </p:oleObj>
              </mc:Choice>
              <mc:Fallback>
                <p:oleObj name="Equation" r:id="rId1" imgW="431800" imgH="228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8382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2667000" y="3657600"/>
            <a:ext cx="5715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使得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149505" name="Object 1025"/>
          <p:cNvGraphicFramePr>
            <a:graphicFrameLocks noChangeAspect="1"/>
          </p:cNvGraphicFramePr>
          <p:nvPr/>
        </p:nvGraphicFramePr>
        <p:xfrm>
          <a:off x="3505200" y="3581400"/>
          <a:ext cx="4838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3" name="Equation" r:id="rId3" imgW="1790700" imgH="228600" progId="Equation.3">
                  <p:embed/>
                </p:oleObj>
              </mc:Choice>
              <mc:Fallback>
                <p:oleObj name="Equation" r:id="rId3" imgW="1790700" imgH="228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81400"/>
                        <a:ext cx="4838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228600" y="4419600"/>
            <a:ext cx="2057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则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graphicFrame>
        <p:nvGraphicFramePr>
          <p:cNvPr id="149506" name="Object 1026"/>
          <p:cNvGraphicFramePr>
            <a:graphicFrameLocks noChangeAspect="1"/>
          </p:cNvGraphicFramePr>
          <p:nvPr/>
        </p:nvGraphicFramePr>
        <p:xfrm>
          <a:off x="685800" y="4343400"/>
          <a:ext cx="449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4" name="Equation" r:id="rId5" imgW="1638300" imgH="228600" progId="Equation.3">
                  <p:embed/>
                </p:oleObj>
              </mc:Choice>
              <mc:Fallback>
                <p:oleObj name="Equation" r:id="rId5" imgW="1638300" imgH="2286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4495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5181600" y="4433887"/>
            <a:ext cx="3657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为同余式组的一个解。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149507" name="Object 1027"/>
          <p:cNvGraphicFramePr>
            <a:graphicFrameLocks noChangeAspect="1"/>
          </p:cNvGraphicFramePr>
          <p:nvPr/>
        </p:nvGraphicFramePr>
        <p:xfrm>
          <a:off x="2209800" y="1600200"/>
          <a:ext cx="252095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5" name="Equation" r:id="rId7" imgW="1002665" imgH="698500" progId="Equation.DSMT4">
                  <p:embed/>
                </p:oleObj>
              </mc:Choice>
              <mc:Fallback>
                <p:oleObj name="Equation" r:id="rId7" imgW="1002665" imgH="6985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2520950" cy="175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8" name="Object 1028"/>
          <p:cNvGraphicFramePr>
            <a:graphicFrameLocks noChangeAspect="1"/>
          </p:cNvGraphicFramePr>
          <p:nvPr/>
        </p:nvGraphicFramePr>
        <p:xfrm>
          <a:off x="762000" y="609600"/>
          <a:ext cx="6553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6" name="Equation" r:id="rId9" imgW="2667000" imgH="203200" progId="Equation.DSMT4">
                  <p:embed/>
                </p:oleObj>
              </mc:Choice>
              <mc:Fallback>
                <p:oleObj name="Equation" r:id="rId9" imgW="2667000" imgH="2032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6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6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5" grpId="0" autoUpdateAnimBg="0"/>
      <p:bldP spid="68720" grpId="0" autoUpdateAnimBg="0"/>
      <p:bldP spid="68722" grpId="0" autoUpdateAnimBg="0"/>
      <p:bldP spid="68724" grpId="0" autoUpdateAnimBg="0"/>
      <p:bldP spid="6872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2C614D-E3A5-45CC-B222-A51976F7F1FC}" type="slidenum">
              <a:rPr lang="zh-CN" altLang="en-US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  <p:graphicFrame>
        <p:nvGraphicFramePr>
          <p:cNvPr id="150528" name="Object 1024"/>
          <p:cNvGraphicFramePr>
            <a:graphicFrameLocks noChangeAspect="1"/>
          </p:cNvGraphicFramePr>
          <p:nvPr/>
        </p:nvGraphicFramePr>
        <p:xfrm>
          <a:off x="325438" y="476250"/>
          <a:ext cx="8350250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8" name="Equation" r:id="rId1" imgW="3467100" imgH="1879600" progId="Equation.DSMT4">
                  <p:embed/>
                </p:oleObj>
              </mc:Choice>
              <mc:Fallback>
                <p:oleObj name="Equation" r:id="rId1" imgW="3467100" imgH="1879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476250"/>
                        <a:ext cx="8350250" cy="452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29" name="Object 1025"/>
          <p:cNvGraphicFramePr>
            <a:graphicFrameLocks noChangeAspect="1"/>
          </p:cNvGraphicFramePr>
          <p:nvPr/>
        </p:nvGraphicFramePr>
        <p:xfrm>
          <a:off x="2268538" y="4508500"/>
          <a:ext cx="18716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9" name="Equation" r:id="rId3" imgW="812165" imgH="203200" progId="Equation.DSMT4">
                  <p:embed/>
                </p:oleObj>
              </mc:Choice>
              <mc:Fallback>
                <p:oleObj name="Equation" r:id="rId3" imgW="812165" imgH="203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08500"/>
                        <a:ext cx="18716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0" name="Object 1026"/>
          <p:cNvGraphicFramePr>
            <a:graphicFrameLocks noChangeAspect="1"/>
          </p:cNvGraphicFramePr>
          <p:nvPr/>
        </p:nvGraphicFramePr>
        <p:xfrm>
          <a:off x="755650" y="5084763"/>
          <a:ext cx="7561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0" name="Equation" r:id="rId5" imgW="3416300" imgH="241300" progId="Equation.DSMT4">
                  <p:embed/>
                </p:oleObj>
              </mc:Choice>
              <mc:Fallback>
                <p:oleObj name="Equation" r:id="rId5" imgW="3416300" imgH="2413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4763"/>
                        <a:ext cx="75612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1" name="Object 1027"/>
          <p:cNvGraphicFramePr>
            <a:graphicFrameLocks noChangeAspect="1"/>
          </p:cNvGraphicFramePr>
          <p:nvPr/>
        </p:nvGraphicFramePr>
        <p:xfrm>
          <a:off x="611188" y="5589588"/>
          <a:ext cx="789146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1" name="Equation" r:id="rId7" imgW="3467100" imgH="444500" progId="Equation.DSMT4">
                  <p:embed/>
                </p:oleObj>
              </mc:Choice>
              <mc:Fallback>
                <p:oleObj name="Equation" r:id="rId7" imgW="3467100" imgH="4445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89588"/>
                        <a:ext cx="7891462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42E814-CB12-4ABA-9FE8-8D837418453D}" type="slidenum">
              <a:rPr lang="zh-CN" altLang="en-US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  <p:graphicFrame>
        <p:nvGraphicFramePr>
          <p:cNvPr id="151552" name="Object 1024"/>
          <p:cNvGraphicFramePr>
            <a:graphicFrameLocks noChangeAspect="1"/>
          </p:cNvGraphicFramePr>
          <p:nvPr/>
        </p:nvGraphicFramePr>
        <p:xfrm>
          <a:off x="661987" y="2454275"/>
          <a:ext cx="52816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4" name="Equation" r:id="rId1" imgW="2235200" imgH="241300" progId="Equation.DSMT4">
                  <p:embed/>
                </p:oleObj>
              </mc:Choice>
              <mc:Fallback>
                <p:oleObj name="Equation" r:id="rId1" imgW="2235200" imgH="2413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" y="2454275"/>
                        <a:ext cx="52816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3" name="Object 1025"/>
          <p:cNvGraphicFramePr>
            <a:graphicFrameLocks noChangeAspect="1"/>
          </p:cNvGraphicFramePr>
          <p:nvPr/>
        </p:nvGraphicFramePr>
        <p:xfrm>
          <a:off x="1092200" y="611188"/>
          <a:ext cx="74596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5" name="Equation" r:id="rId3" imgW="72542400" imgH="5181600" progId="Equation.DSMT4">
                  <p:embed/>
                </p:oleObj>
              </mc:Choice>
              <mc:Fallback>
                <p:oleObj name="Equation" r:id="rId3" imgW="72542400" imgH="51816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611188"/>
                        <a:ext cx="74596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4" name="Object 1026"/>
          <p:cNvGraphicFramePr>
            <a:graphicFrameLocks noChangeAspect="1"/>
          </p:cNvGraphicFramePr>
          <p:nvPr/>
        </p:nvGraphicFramePr>
        <p:xfrm>
          <a:off x="609600" y="1196975"/>
          <a:ext cx="60309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6" name="Equation" r:id="rId5" imgW="2425700" imgH="482600" progId="Equation.DSMT4">
                  <p:embed/>
                </p:oleObj>
              </mc:Choice>
              <mc:Fallback>
                <p:oleObj name="Equation" r:id="rId5" imgW="2425700" imgH="4826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96975"/>
                        <a:ext cx="60309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5" name="Object 1027"/>
          <p:cNvGraphicFramePr>
            <a:graphicFrameLocks noChangeAspect="1"/>
          </p:cNvGraphicFramePr>
          <p:nvPr/>
        </p:nvGraphicFramePr>
        <p:xfrm>
          <a:off x="2122488" y="3101975"/>
          <a:ext cx="53292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7" name="Equation" r:id="rId7" imgW="2133600" imgH="241300" progId="Equation.DSMT4">
                  <p:embed/>
                </p:oleObj>
              </mc:Choice>
              <mc:Fallback>
                <p:oleObj name="Equation" r:id="rId7" imgW="2133600" imgH="2413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3101975"/>
                        <a:ext cx="532923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" name="Object 1028"/>
          <p:cNvGraphicFramePr>
            <a:graphicFrameLocks noChangeAspect="1"/>
          </p:cNvGraphicFramePr>
          <p:nvPr/>
        </p:nvGraphicFramePr>
        <p:xfrm>
          <a:off x="611188" y="3749675"/>
          <a:ext cx="2016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8" name="Equation" r:id="rId9" imgW="812165" imgH="203200" progId="Equation.DSMT4">
                  <p:embed/>
                </p:oleObj>
              </mc:Choice>
              <mc:Fallback>
                <p:oleObj name="Equation" r:id="rId9" imgW="812165" imgH="2032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49675"/>
                        <a:ext cx="20161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1029"/>
          <p:cNvGraphicFramePr>
            <a:graphicFrameLocks noChangeAspect="1"/>
          </p:cNvGraphicFramePr>
          <p:nvPr/>
        </p:nvGraphicFramePr>
        <p:xfrm>
          <a:off x="827088" y="4325938"/>
          <a:ext cx="75612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9" name="Equation" r:id="rId11" imgW="3136900" imgH="241300" progId="Equation.DSMT4">
                  <p:embed/>
                </p:oleObj>
              </mc:Choice>
              <mc:Fallback>
                <p:oleObj name="Equation" r:id="rId11" imgW="3136900" imgH="2413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25938"/>
                        <a:ext cx="7561262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1030"/>
          <p:cNvGraphicFramePr>
            <a:graphicFrameLocks noChangeAspect="1"/>
          </p:cNvGraphicFramePr>
          <p:nvPr/>
        </p:nvGraphicFramePr>
        <p:xfrm>
          <a:off x="677862" y="5013325"/>
          <a:ext cx="50371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0" name="Equation" r:id="rId13" imgW="2171700" imgH="228600" progId="Equation.DSMT4">
                  <p:embed/>
                </p:oleObj>
              </mc:Choice>
              <mc:Fallback>
                <p:oleObj name="Equation" r:id="rId13" imgW="2171700" imgH="2286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" y="5013325"/>
                        <a:ext cx="50371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9" name="Object 1031"/>
          <p:cNvGraphicFramePr>
            <a:graphicFrameLocks noChangeAspect="1"/>
          </p:cNvGraphicFramePr>
          <p:nvPr/>
        </p:nvGraphicFramePr>
        <p:xfrm>
          <a:off x="788988" y="5661025"/>
          <a:ext cx="7889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1" name="Equation" r:id="rId15" imgW="3327400" imgH="241300" progId="Equation.DSMT4">
                  <p:embed/>
                </p:oleObj>
              </mc:Choice>
              <mc:Fallback>
                <p:oleObj name="Equation" r:id="rId15" imgW="3327400" imgH="2413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5661025"/>
                        <a:ext cx="78898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71BD98-E505-4BCB-83DD-442722B78C23}" type="slidenum">
              <a:rPr lang="zh-CN" altLang="en-US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4157663" y="26797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68" name="Equation" r:id="rId1" imgW="437515" imgH="680720" progId="Equation.DSMT4">
                  <p:embed/>
                </p:oleObj>
              </mc:Choice>
              <mc:Fallback>
                <p:oleObj name="Equation" r:id="rId1" imgW="437515" imgH="68072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26797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7" name="Object 1025"/>
          <p:cNvGraphicFramePr>
            <a:graphicFrameLocks noChangeAspect="1"/>
          </p:cNvGraphicFramePr>
          <p:nvPr/>
        </p:nvGraphicFramePr>
        <p:xfrm>
          <a:off x="1979613" y="1270000"/>
          <a:ext cx="34559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69" name="Equation" r:id="rId3" imgW="1473200" imgH="254000" progId="Equation.DSMT4">
                  <p:embed/>
                </p:oleObj>
              </mc:Choice>
              <mc:Fallback>
                <p:oleObj name="Equation" r:id="rId3" imgW="1473200" imgH="2540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70000"/>
                        <a:ext cx="3455987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8" name="Object 1026"/>
          <p:cNvGraphicFramePr>
            <a:graphicFrameLocks noChangeAspect="1"/>
          </p:cNvGraphicFramePr>
          <p:nvPr/>
        </p:nvGraphicFramePr>
        <p:xfrm>
          <a:off x="611188" y="620713"/>
          <a:ext cx="50403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0" name="Equation" r:id="rId5" imgW="2159000" imgH="241300" progId="Equation.DSMT4">
                  <p:embed/>
                </p:oleObj>
              </mc:Choice>
              <mc:Fallback>
                <p:oleObj name="Equation" r:id="rId5" imgW="2159000" imgH="2413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0713"/>
                        <a:ext cx="5040312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9" name="Object 1027"/>
          <p:cNvGraphicFramePr>
            <a:graphicFrameLocks noChangeAspect="1"/>
          </p:cNvGraphicFramePr>
          <p:nvPr/>
        </p:nvGraphicFramePr>
        <p:xfrm>
          <a:off x="5653088" y="1341438"/>
          <a:ext cx="23669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1" name="Equation" r:id="rId7" imgW="989965" imgH="203200" progId="Equation.DSMT4">
                  <p:embed/>
                </p:oleObj>
              </mc:Choice>
              <mc:Fallback>
                <p:oleObj name="Equation" r:id="rId7" imgW="989965" imgH="2032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341438"/>
                        <a:ext cx="23669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Object 1028"/>
          <p:cNvGraphicFramePr>
            <a:graphicFrameLocks noChangeAspect="1"/>
          </p:cNvGraphicFramePr>
          <p:nvPr/>
        </p:nvGraphicFramePr>
        <p:xfrm>
          <a:off x="1116013" y="2276475"/>
          <a:ext cx="63293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2" name="Equation" r:id="rId9" imgW="2755900" imgH="241300" progId="Equation.DSMT4">
                  <p:embed/>
                </p:oleObj>
              </mc:Choice>
              <mc:Fallback>
                <p:oleObj name="Equation" r:id="rId9" imgW="2755900" imgH="2413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6475"/>
                        <a:ext cx="6329362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1029"/>
          <p:cNvGraphicFramePr>
            <a:graphicFrameLocks noChangeAspect="1"/>
          </p:cNvGraphicFramePr>
          <p:nvPr/>
        </p:nvGraphicFramePr>
        <p:xfrm>
          <a:off x="860425" y="3500438"/>
          <a:ext cx="72056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3" name="Equation" r:id="rId11" imgW="3048000" imgH="241300" progId="Equation.DSMT4">
                  <p:embed/>
                </p:oleObj>
              </mc:Choice>
              <mc:Fallback>
                <p:oleObj name="Equation" r:id="rId11" imgW="3048000" imgH="2413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3500438"/>
                        <a:ext cx="7205663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1030"/>
          <p:cNvGraphicFramePr>
            <a:graphicFrameLocks noChangeAspect="1"/>
          </p:cNvGraphicFramePr>
          <p:nvPr/>
        </p:nvGraphicFramePr>
        <p:xfrm>
          <a:off x="684213" y="2924175"/>
          <a:ext cx="4714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4" name="Equation" r:id="rId13" imgW="190500" imgH="203200" progId="Equation.DSMT4">
                  <p:embed/>
                </p:oleObj>
              </mc:Choice>
              <mc:Fallback>
                <p:oleObj name="Equation" r:id="rId13" imgW="190500" imgH="2032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24175"/>
                        <a:ext cx="47148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1031"/>
          <p:cNvGraphicFramePr>
            <a:graphicFrameLocks noChangeAspect="1"/>
          </p:cNvGraphicFramePr>
          <p:nvPr/>
        </p:nvGraphicFramePr>
        <p:xfrm>
          <a:off x="611188" y="4221163"/>
          <a:ext cx="27368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5" name="Equation" r:id="rId15" imgW="1155065" imgH="215900" progId="Equation.DSMT4">
                  <p:embed/>
                </p:oleObj>
              </mc:Choice>
              <mc:Fallback>
                <p:oleObj name="Equation" r:id="rId15" imgW="1155065" imgH="2159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21163"/>
                        <a:ext cx="273685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1032"/>
          <p:cNvGraphicFramePr>
            <a:graphicFrameLocks noChangeAspect="1"/>
          </p:cNvGraphicFramePr>
          <p:nvPr/>
        </p:nvGraphicFramePr>
        <p:xfrm>
          <a:off x="684213" y="1773238"/>
          <a:ext cx="8255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6" name="Equation" r:id="rId17" imgW="355600" imgH="203200" progId="Equation.DSMT4">
                  <p:embed/>
                </p:oleObj>
              </mc:Choice>
              <mc:Fallback>
                <p:oleObj name="Equation" r:id="rId17" imgW="355600" imgH="20320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8255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5" name="Object 1033"/>
          <p:cNvGraphicFramePr>
            <a:graphicFrameLocks noChangeAspect="1"/>
          </p:cNvGraphicFramePr>
          <p:nvPr/>
        </p:nvGraphicFramePr>
        <p:xfrm>
          <a:off x="1476375" y="4941888"/>
          <a:ext cx="665638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7" name="Equation" r:id="rId19" imgW="2832100" imgH="215900" progId="Equation.DSMT4">
                  <p:embed/>
                </p:oleObj>
              </mc:Choice>
              <mc:Fallback>
                <p:oleObj name="Equation" r:id="rId19" imgW="2832100" imgH="2159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941888"/>
                        <a:ext cx="665638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6" name="Object 1034"/>
          <p:cNvGraphicFramePr>
            <a:graphicFrameLocks noChangeAspect="1"/>
          </p:cNvGraphicFramePr>
          <p:nvPr/>
        </p:nvGraphicFramePr>
        <p:xfrm>
          <a:off x="1763713" y="5589588"/>
          <a:ext cx="56165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8" name="Equation" r:id="rId21" imgW="2298700" imgH="228600" progId="Equation.DSMT4">
                  <p:embed/>
                </p:oleObj>
              </mc:Choice>
              <mc:Fallback>
                <p:oleObj name="Equation" r:id="rId21" imgW="2298700" imgH="228600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589588"/>
                        <a:ext cx="56165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5DC92D-1E5E-4DEC-9FE3-C3AF7444B13E}" type="slidenum">
              <a:rPr lang="zh-CN" altLang="en-US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  <p:graphicFrame>
        <p:nvGraphicFramePr>
          <p:cNvPr id="153600" name="Object 1024"/>
          <p:cNvGraphicFramePr>
            <a:graphicFrameLocks noChangeAspect="1"/>
          </p:cNvGraphicFramePr>
          <p:nvPr/>
        </p:nvGraphicFramePr>
        <p:xfrm>
          <a:off x="684213" y="2203450"/>
          <a:ext cx="3311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4" name="Equation" r:id="rId1" imgW="1345565" imgH="215900" progId="Equation.DSMT4">
                  <p:embed/>
                </p:oleObj>
              </mc:Choice>
              <mc:Fallback>
                <p:oleObj name="Equation" r:id="rId1" imgW="1345565" imgH="2159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3450"/>
                        <a:ext cx="331152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1" name="Object 1025"/>
          <p:cNvGraphicFramePr>
            <a:graphicFrameLocks noChangeAspect="1"/>
          </p:cNvGraphicFramePr>
          <p:nvPr/>
        </p:nvGraphicFramePr>
        <p:xfrm>
          <a:off x="1979613" y="1484313"/>
          <a:ext cx="42052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5" name="Equation" r:id="rId3" imgW="1689100" imgH="228600" progId="Equation.DSMT4">
                  <p:embed/>
                </p:oleObj>
              </mc:Choice>
              <mc:Fallback>
                <p:oleObj name="Equation" r:id="rId3" imgW="1689100" imgH="2286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84313"/>
                        <a:ext cx="42052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4" name="Object 1028"/>
          <p:cNvGraphicFramePr>
            <a:graphicFrameLocks noChangeAspect="1"/>
          </p:cNvGraphicFramePr>
          <p:nvPr/>
        </p:nvGraphicFramePr>
        <p:xfrm>
          <a:off x="712787" y="835025"/>
          <a:ext cx="60690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" name="Equation" r:id="rId5" imgW="2540000" imgH="241300" progId="Equation.DSMT4">
                  <p:embed/>
                </p:oleObj>
              </mc:Choice>
              <mc:Fallback>
                <p:oleObj name="Equation" r:id="rId5" imgW="2540000" imgH="2413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" y="835025"/>
                        <a:ext cx="60690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101013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" y="4495800"/>
            <a:ext cx="3429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51813" cy="428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演示</Application>
  <PresentationFormat>全屏显示(4:3)</PresentationFormat>
  <Paragraphs>85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134</vt:i4>
      </vt:variant>
      <vt:variant>
        <vt:lpstr>幻灯片标题</vt:lpstr>
      </vt:variant>
      <vt:variant>
        <vt:i4>27</vt:i4>
      </vt:variant>
    </vt:vector>
  </HeadingPairs>
  <TitlesOfParts>
    <vt:vector size="173" baseType="lpstr">
      <vt:lpstr>Arial</vt:lpstr>
      <vt:lpstr>SimSun</vt:lpstr>
      <vt:lpstr>Wingdings</vt:lpstr>
      <vt:lpstr>DejaVu Sans</vt:lpstr>
      <vt:lpstr>Droid Sans Fallback</vt:lpstr>
      <vt:lpstr>Times New Roman</vt:lpstr>
      <vt:lpstr>黑体</vt:lpstr>
      <vt:lpstr>Calibri</vt:lpstr>
      <vt:lpstr>Microsoft YaHei</vt:lpstr>
      <vt:lpstr>Arial Unicode MS</vt:lpstr>
      <vt:lpstr>SimSun</vt:lpstr>
      <vt:lpstr>Office Theme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3.2 中国剩余定理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 高次同余式的解数及解法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同余式</dc:title>
  <dc:creator>will</dc:creator>
  <cp:lastModifiedBy>undefined</cp:lastModifiedBy>
  <cp:revision>217</cp:revision>
  <dcterms:created xsi:type="dcterms:W3CDTF">2023-11-13T00:26:08Z</dcterms:created>
  <dcterms:modified xsi:type="dcterms:W3CDTF">2023-11-13T00:26:08Z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2052-11.1.0.11704</vt:lpwstr>
  </property>
</Properties>
</file>