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diagrams/drawing1.xml" ContentType="application/vnd.ms-office.drawingml.diagramDrawing+xml"/>
  <Override PartName="/ppt/diagrams/colors2.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theme/theme1.xml" ContentType="application/vnd.openxmlformats-officedocument.theme+xml"/>
  <Override PartName="/ppt/diagrams/drawing2.xml" ContentType="application/vnd.ms-office.drawingml.diagramDrawing+xml"/>
  <Override PartName="/ppt/diagrams/colors3.xml" ContentType="application/vnd.openxmlformats-officedocument.drawingml.diagramColors+xml"/>
  <Override PartName="/ppt/diagrams/drawing3.xml" ContentType="application/vnd.ms-office.drawingml.diagramDrawing+xml"/>
  <Override PartName="/ppt/diagrams/layout2.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A7092-EF76-43AB-825D-A116948164D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590C77CA-FFBB-43CA-A1D3-36FB40103E53}">
      <dgm:prSet phldrT="[Text]"/>
      <dgm:spPr/>
      <dgm:t>
        <a:bodyPr/>
        <a:lstStyle/>
        <a:p>
          <a:r>
            <a:rPr lang="en-US" dirty="0"/>
            <a:t>All Index Portfolio</a:t>
          </a:r>
        </a:p>
      </dgm:t>
    </dgm:pt>
    <dgm:pt modelId="{57C808D3-8CD4-4573-9006-1F0C53C48044}" type="parTrans" cxnId="{BAA8B1E3-90B4-4635-85E6-D3CBC0D4BBD3}">
      <dgm:prSet/>
      <dgm:spPr/>
      <dgm:t>
        <a:bodyPr/>
        <a:lstStyle/>
        <a:p>
          <a:endParaRPr lang="en-US"/>
        </a:p>
      </dgm:t>
    </dgm:pt>
    <dgm:pt modelId="{C800B2C1-F645-4F83-AD93-BDF14C01E619}" type="sibTrans" cxnId="{BAA8B1E3-90B4-4635-85E6-D3CBC0D4BBD3}">
      <dgm:prSet/>
      <dgm:spPr/>
      <dgm:t>
        <a:bodyPr/>
        <a:lstStyle/>
        <a:p>
          <a:endParaRPr lang="en-US"/>
        </a:p>
      </dgm:t>
    </dgm:pt>
    <dgm:pt modelId="{1D00AF23-D549-44C2-B46F-CBDB9B561DB0}">
      <dgm:prSet phldrT="[Text]"/>
      <dgm:spPr/>
      <dgm:t>
        <a:bodyPr/>
        <a:lstStyle/>
        <a:p>
          <a:r>
            <a:rPr lang="en-US" dirty="0"/>
            <a:t>Active Passive Mix</a:t>
          </a:r>
        </a:p>
      </dgm:t>
    </dgm:pt>
    <dgm:pt modelId="{B59EE503-0369-41BD-A8A0-DE3CAE97B05E}" type="parTrans" cxnId="{EF62CCBB-0E78-49D5-9C3D-D3E3F221C104}">
      <dgm:prSet/>
      <dgm:spPr/>
      <dgm:t>
        <a:bodyPr/>
        <a:lstStyle/>
        <a:p>
          <a:endParaRPr lang="en-US"/>
        </a:p>
      </dgm:t>
    </dgm:pt>
    <dgm:pt modelId="{E0BCD38D-1BFC-4A80-8646-D05EB458C456}" type="sibTrans" cxnId="{EF62CCBB-0E78-49D5-9C3D-D3E3F221C104}">
      <dgm:prSet/>
      <dgm:spPr/>
      <dgm:t>
        <a:bodyPr/>
        <a:lstStyle/>
        <a:p>
          <a:endParaRPr lang="en-US"/>
        </a:p>
      </dgm:t>
    </dgm:pt>
    <dgm:pt modelId="{F166241B-101A-4656-8E01-E4E98D32EC37}">
      <dgm:prSet phldrT="[Text]"/>
      <dgm:spPr/>
      <dgm:t>
        <a:bodyPr/>
        <a:lstStyle/>
        <a:p>
          <a:r>
            <a:rPr lang="en-US" dirty="0"/>
            <a:t>All Active Portfolio</a:t>
          </a:r>
        </a:p>
      </dgm:t>
    </dgm:pt>
    <dgm:pt modelId="{D05CC347-5558-4796-86E6-25E7709375FC}" type="parTrans" cxnId="{F371446A-1921-41A7-BC4D-1D4B917872E6}">
      <dgm:prSet/>
      <dgm:spPr/>
      <dgm:t>
        <a:bodyPr/>
        <a:lstStyle/>
        <a:p>
          <a:endParaRPr lang="en-US"/>
        </a:p>
      </dgm:t>
    </dgm:pt>
    <dgm:pt modelId="{760F1987-F527-4BFB-8A58-665C7DF892DB}" type="sibTrans" cxnId="{F371446A-1921-41A7-BC4D-1D4B917872E6}">
      <dgm:prSet/>
      <dgm:spPr/>
      <dgm:t>
        <a:bodyPr/>
        <a:lstStyle/>
        <a:p>
          <a:endParaRPr lang="en-US"/>
        </a:p>
      </dgm:t>
    </dgm:pt>
    <dgm:pt modelId="{4AA2143E-9CF3-4B00-9B73-67306514991E}">
      <dgm:prSet custT="1"/>
      <dgm:spPr/>
      <dgm:t>
        <a:bodyPr/>
        <a:lstStyle/>
        <a:p>
          <a:r>
            <a:rPr lang="en-US" sz="1800" dirty="0"/>
            <a:t>Minimal return variability relative to market or benchmark</a:t>
          </a:r>
        </a:p>
      </dgm:t>
    </dgm:pt>
    <dgm:pt modelId="{42CFBFA1-C272-42A0-851C-C2EEEB3C3479}" type="parTrans" cxnId="{8F5772E2-B92C-4675-9EEC-068767461EBD}">
      <dgm:prSet/>
      <dgm:spPr/>
      <dgm:t>
        <a:bodyPr/>
        <a:lstStyle/>
        <a:p>
          <a:endParaRPr lang="en-US"/>
        </a:p>
      </dgm:t>
    </dgm:pt>
    <dgm:pt modelId="{AF37870D-9EC3-4309-B679-A904BCD1B532}" type="sibTrans" cxnId="{8F5772E2-B92C-4675-9EEC-068767461EBD}">
      <dgm:prSet/>
      <dgm:spPr/>
      <dgm:t>
        <a:bodyPr/>
        <a:lstStyle/>
        <a:p>
          <a:endParaRPr lang="en-US"/>
        </a:p>
      </dgm:t>
    </dgm:pt>
    <dgm:pt modelId="{143D1C38-2D24-46F1-A624-20E03E3C4F30}">
      <dgm:prSet custT="1"/>
      <dgm:spPr/>
      <dgm:t>
        <a:bodyPr/>
        <a:lstStyle/>
        <a:p>
          <a:r>
            <a:rPr lang="en-US" sz="1800" dirty="0"/>
            <a:t>Lowest expenses</a:t>
          </a:r>
        </a:p>
      </dgm:t>
    </dgm:pt>
    <dgm:pt modelId="{FA30AC60-D2A0-437C-93EA-B10985CCF0E9}" type="parTrans" cxnId="{6004F9BB-7172-4655-BBB6-8C0EB0DF6E58}">
      <dgm:prSet/>
      <dgm:spPr/>
      <dgm:t>
        <a:bodyPr/>
        <a:lstStyle/>
        <a:p>
          <a:endParaRPr lang="en-US"/>
        </a:p>
      </dgm:t>
    </dgm:pt>
    <dgm:pt modelId="{F3886FD0-FE6D-48E4-AC77-CE364430DB6D}" type="sibTrans" cxnId="{6004F9BB-7172-4655-BBB6-8C0EB0DF6E58}">
      <dgm:prSet/>
      <dgm:spPr/>
      <dgm:t>
        <a:bodyPr/>
        <a:lstStyle/>
        <a:p>
          <a:endParaRPr lang="en-US"/>
        </a:p>
      </dgm:t>
    </dgm:pt>
    <dgm:pt modelId="{554A3633-3369-4E7D-BF19-22DD3CE3F7C0}">
      <dgm:prSet custT="1"/>
      <dgm:spPr/>
      <dgm:t>
        <a:bodyPr/>
        <a:lstStyle/>
        <a:p>
          <a:r>
            <a:rPr lang="en-US" sz="1800" dirty="0"/>
            <a:t>Lowest Manager risk</a:t>
          </a:r>
        </a:p>
      </dgm:t>
    </dgm:pt>
    <dgm:pt modelId="{E41C256E-B2C7-4635-BA4F-8EA1660E40C9}" type="parTrans" cxnId="{5070C10C-553C-4E32-B814-709F2F4F9F3B}">
      <dgm:prSet/>
      <dgm:spPr/>
      <dgm:t>
        <a:bodyPr/>
        <a:lstStyle/>
        <a:p>
          <a:endParaRPr lang="en-US"/>
        </a:p>
      </dgm:t>
    </dgm:pt>
    <dgm:pt modelId="{8ED6E60A-0034-44FB-A56E-1CA688286738}" type="sibTrans" cxnId="{5070C10C-553C-4E32-B814-709F2F4F9F3B}">
      <dgm:prSet/>
      <dgm:spPr/>
      <dgm:t>
        <a:bodyPr/>
        <a:lstStyle/>
        <a:p>
          <a:endParaRPr lang="en-US"/>
        </a:p>
      </dgm:t>
    </dgm:pt>
    <dgm:pt modelId="{4ECA181A-25D9-49F7-B999-0C074207C1FD}">
      <dgm:prSet custT="1"/>
      <dgm:spPr/>
      <dgm:t>
        <a:bodyPr/>
        <a:lstStyle/>
        <a:p>
          <a:r>
            <a:rPr lang="en-US" sz="1800" dirty="0"/>
            <a:t>History of long-term outperformance</a:t>
          </a:r>
        </a:p>
      </dgm:t>
    </dgm:pt>
    <dgm:pt modelId="{16ADBA2B-152D-4191-A0BD-833903E81717}" type="parTrans" cxnId="{732319D0-FBBD-4C72-9D56-2947E9AEBE33}">
      <dgm:prSet/>
      <dgm:spPr/>
      <dgm:t>
        <a:bodyPr/>
        <a:lstStyle/>
        <a:p>
          <a:endParaRPr lang="en-US"/>
        </a:p>
      </dgm:t>
    </dgm:pt>
    <dgm:pt modelId="{79256551-4709-413D-BC5B-F90927F83B36}" type="sibTrans" cxnId="{732319D0-FBBD-4C72-9D56-2947E9AEBE33}">
      <dgm:prSet/>
      <dgm:spPr/>
      <dgm:t>
        <a:bodyPr/>
        <a:lstStyle/>
        <a:p>
          <a:endParaRPr lang="en-US"/>
        </a:p>
      </dgm:t>
    </dgm:pt>
    <dgm:pt modelId="{57FA8D86-6EF5-4670-9BEA-C25F6D9B8475}">
      <dgm:prSet custT="1"/>
      <dgm:spPr/>
      <dgm:t>
        <a:bodyPr/>
        <a:lstStyle/>
        <a:p>
          <a:r>
            <a:rPr lang="en-US" sz="1800" dirty="0"/>
            <a:t>Returns between an all-index and all-active portfolio</a:t>
          </a:r>
        </a:p>
      </dgm:t>
    </dgm:pt>
    <dgm:pt modelId="{09B3950B-9AA6-4D7A-8C18-612D472A4FA3}" type="parTrans" cxnId="{1FA6E622-A435-4E20-B7B1-6803816B3A04}">
      <dgm:prSet/>
      <dgm:spPr/>
      <dgm:t>
        <a:bodyPr/>
        <a:lstStyle/>
        <a:p>
          <a:endParaRPr lang="en-US"/>
        </a:p>
      </dgm:t>
    </dgm:pt>
    <dgm:pt modelId="{1F5DD870-B09A-49F7-B171-9DAA490D911A}" type="sibTrans" cxnId="{1FA6E622-A435-4E20-B7B1-6803816B3A04}">
      <dgm:prSet/>
      <dgm:spPr/>
      <dgm:t>
        <a:bodyPr/>
        <a:lstStyle/>
        <a:p>
          <a:endParaRPr lang="en-US"/>
        </a:p>
      </dgm:t>
    </dgm:pt>
    <dgm:pt modelId="{6CEA8125-1361-4D66-98BB-3E825E551104}">
      <dgm:prSet/>
      <dgm:spPr/>
      <dgm:t>
        <a:bodyPr/>
        <a:lstStyle/>
        <a:p>
          <a:endParaRPr lang="en-US" sz="2300"/>
        </a:p>
      </dgm:t>
    </dgm:pt>
    <dgm:pt modelId="{607C49C6-A323-4A74-940C-70E1A21F2EF8}" type="parTrans" cxnId="{CC0F089A-9FD7-41C3-97D2-C3B41CB6ED06}">
      <dgm:prSet/>
      <dgm:spPr/>
      <dgm:t>
        <a:bodyPr/>
        <a:lstStyle/>
        <a:p>
          <a:endParaRPr lang="en-US"/>
        </a:p>
      </dgm:t>
    </dgm:pt>
    <dgm:pt modelId="{AB098091-244A-425C-B537-B3EF032E8EEA}" type="sibTrans" cxnId="{CC0F089A-9FD7-41C3-97D2-C3B41CB6ED06}">
      <dgm:prSet/>
      <dgm:spPr/>
      <dgm:t>
        <a:bodyPr/>
        <a:lstStyle/>
        <a:p>
          <a:endParaRPr lang="en-US"/>
        </a:p>
      </dgm:t>
    </dgm:pt>
    <dgm:pt modelId="{2BC74471-C502-4A21-A5C5-CE2E1DE66307}">
      <dgm:prSet/>
      <dgm:spPr/>
      <dgm:t>
        <a:bodyPr/>
        <a:lstStyle/>
        <a:p>
          <a:endParaRPr lang="en-US" sz="2300"/>
        </a:p>
      </dgm:t>
    </dgm:pt>
    <dgm:pt modelId="{711ABF0A-E8B9-4F81-9A04-9530A7190C56}" type="parTrans" cxnId="{9AD6A922-E302-46B2-BC20-38FD05F75BE6}">
      <dgm:prSet/>
      <dgm:spPr/>
      <dgm:t>
        <a:bodyPr/>
        <a:lstStyle/>
        <a:p>
          <a:endParaRPr lang="en-US"/>
        </a:p>
      </dgm:t>
    </dgm:pt>
    <dgm:pt modelId="{81B3E209-CD1A-47F4-AB29-C4EDAF10C417}" type="sibTrans" cxnId="{9AD6A922-E302-46B2-BC20-38FD05F75BE6}">
      <dgm:prSet/>
      <dgm:spPr/>
      <dgm:t>
        <a:bodyPr/>
        <a:lstStyle/>
        <a:p>
          <a:endParaRPr lang="en-US"/>
        </a:p>
      </dgm:t>
    </dgm:pt>
    <dgm:pt modelId="{25C3111F-C50D-4CAD-8326-78A92E98C57C}">
      <dgm:prSet custT="1"/>
      <dgm:spPr/>
      <dgm:t>
        <a:bodyPr/>
        <a:lstStyle/>
        <a:p>
          <a:r>
            <a:rPr lang="en-US" sz="1800" dirty="0"/>
            <a:t>Opportunity for alpha</a:t>
          </a:r>
        </a:p>
      </dgm:t>
    </dgm:pt>
    <dgm:pt modelId="{22919442-E3B8-4510-B268-79F05FB89E28}" type="parTrans" cxnId="{AB992594-6D65-4851-BB29-20227B305252}">
      <dgm:prSet/>
      <dgm:spPr/>
      <dgm:t>
        <a:bodyPr/>
        <a:lstStyle/>
        <a:p>
          <a:endParaRPr lang="en-US"/>
        </a:p>
      </dgm:t>
    </dgm:pt>
    <dgm:pt modelId="{9E68DA77-7BC5-42B9-8CE7-914B4D289F95}" type="sibTrans" cxnId="{AB992594-6D65-4851-BB29-20227B305252}">
      <dgm:prSet/>
      <dgm:spPr/>
      <dgm:t>
        <a:bodyPr/>
        <a:lstStyle/>
        <a:p>
          <a:endParaRPr lang="en-US"/>
        </a:p>
      </dgm:t>
    </dgm:pt>
    <dgm:pt modelId="{4D282AA2-76ED-433A-95E3-FFAA29C37CBB}">
      <dgm:prSet custT="1"/>
      <dgm:spPr/>
      <dgm:t>
        <a:bodyPr/>
        <a:lstStyle/>
        <a:p>
          <a:r>
            <a:rPr lang="en-US" sz="1800" dirty="0"/>
            <a:t>Moderate variability to benchmark</a:t>
          </a:r>
        </a:p>
      </dgm:t>
    </dgm:pt>
    <dgm:pt modelId="{99F7F1B5-316C-4712-95A8-9969965EE834}" type="parTrans" cxnId="{D8A2A5AB-D419-43E4-A4D3-9C863A2580A4}">
      <dgm:prSet/>
      <dgm:spPr/>
      <dgm:t>
        <a:bodyPr/>
        <a:lstStyle/>
        <a:p>
          <a:endParaRPr lang="en-US"/>
        </a:p>
      </dgm:t>
    </dgm:pt>
    <dgm:pt modelId="{C80A2DEE-6682-488F-B729-9E641DBC68EA}" type="sibTrans" cxnId="{D8A2A5AB-D419-43E4-A4D3-9C863A2580A4}">
      <dgm:prSet/>
      <dgm:spPr/>
      <dgm:t>
        <a:bodyPr/>
        <a:lstStyle/>
        <a:p>
          <a:endParaRPr lang="en-US"/>
        </a:p>
      </dgm:t>
    </dgm:pt>
    <dgm:pt modelId="{F0CD150F-BEFF-4F61-9563-4A3AC192D05D}">
      <dgm:prSet custT="1"/>
      <dgm:spPr/>
      <dgm:t>
        <a:bodyPr/>
        <a:lstStyle/>
        <a:p>
          <a:r>
            <a:rPr lang="en-US" sz="1800" dirty="0"/>
            <a:t>Moderate potential for alpha</a:t>
          </a:r>
        </a:p>
      </dgm:t>
    </dgm:pt>
    <dgm:pt modelId="{B45E3535-6A22-47E0-8107-DFE6F40B12BC}" type="parTrans" cxnId="{2153469B-74BA-4CD2-8F91-736DD9AE60A5}">
      <dgm:prSet/>
      <dgm:spPr/>
      <dgm:t>
        <a:bodyPr/>
        <a:lstStyle/>
        <a:p>
          <a:endParaRPr lang="en-US"/>
        </a:p>
      </dgm:t>
    </dgm:pt>
    <dgm:pt modelId="{49B60802-71A2-4EE5-B7C7-A819A2CD6250}" type="sibTrans" cxnId="{2153469B-74BA-4CD2-8F91-736DD9AE60A5}">
      <dgm:prSet/>
      <dgm:spPr/>
      <dgm:t>
        <a:bodyPr/>
        <a:lstStyle/>
        <a:p>
          <a:endParaRPr lang="en-US"/>
        </a:p>
      </dgm:t>
    </dgm:pt>
    <dgm:pt modelId="{9177F65F-3AE1-405F-9E43-53986E8B9F0B}">
      <dgm:prSet custT="1"/>
      <dgm:spPr/>
      <dgm:t>
        <a:bodyPr/>
        <a:lstStyle/>
        <a:p>
          <a:r>
            <a:rPr lang="en-US" sz="1800" dirty="0"/>
            <a:t>Opportunity for style diversification</a:t>
          </a:r>
        </a:p>
      </dgm:t>
    </dgm:pt>
    <dgm:pt modelId="{F37D8709-C0FE-4829-A88C-084D25A57447}" type="parTrans" cxnId="{2B9041D6-122E-48F5-8C29-75DC59616421}">
      <dgm:prSet/>
      <dgm:spPr/>
      <dgm:t>
        <a:bodyPr/>
        <a:lstStyle/>
        <a:p>
          <a:endParaRPr lang="en-US"/>
        </a:p>
      </dgm:t>
    </dgm:pt>
    <dgm:pt modelId="{B8BC0C12-1ECB-40A9-8A8F-112F3274996D}" type="sibTrans" cxnId="{2B9041D6-122E-48F5-8C29-75DC59616421}">
      <dgm:prSet/>
      <dgm:spPr/>
      <dgm:t>
        <a:bodyPr/>
        <a:lstStyle/>
        <a:p>
          <a:endParaRPr lang="en-US"/>
        </a:p>
      </dgm:t>
    </dgm:pt>
    <dgm:pt modelId="{5B70FF9E-4D4F-4458-B9CA-CC20C5601A1C}">
      <dgm:prSet custT="1"/>
      <dgm:spPr/>
      <dgm:t>
        <a:bodyPr/>
        <a:lstStyle/>
        <a:p>
          <a:r>
            <a:rPr lang="en-US" sz="1800" dirty="0"/>
            <a:t>But willing to accept higher costs, higher manager risk and higher variability to relative market</a:t>
          </a:r>
        </a:p>
      </dgm:t>
    </dgm:pt>
    <dgm:pt modelId="{1420AEA5-C0B3-4D86-A798-22C04433C37C}" type="parTrans" cxnId="{007C4948-2EDD-442C-9D0C-EE712041F8AF}">
      <dgm:prSet/>
      <dgm:spPr/>
      <dgm:t>
        <a:bodyPr/>
        <a:lstStyle/>
        <a:p>
          <a:endParaRPr lang="en-US"/>
        </a:p>
      </dgm:t>
    </dgm:pt>
    <dgm:pt modelId="{A8D55EEA-6947-4B4A-9C5B-70706BF675A2}" type="sibTrans" cxnId="{007C4948-2EDD-442C-9D0C-EE712041F8AF}">
      <dgm:prSet/>
      <dgm:spPr/>
      <dgm:t>
        <a:bodyPr/>
        <a:lstStyle/>
        <a:p>
          <a:endParaRPr lang="en-US"/>
        </a:p>
      </dgm:t>
    </dgm:pt>
    <dgm:pt modelId="{1AE393BD-0690-43D6-97D3-14EEAE94C499}" type="pres">
      <dgm:prSet presAssocID="{CD5A7092-EF76-43AB-825D-A116948164DD}" presName="Name0" presStyleCnt="0">
        <dgm:presLayoutVars>
          <dgm:dir/>
          <dgm:animLvl val="lvl"/>
          <dgm:resizeHandles val="exact"/>
        </dgm:presLayoutVars>
      </dgm:prSet>
      <dgm:spPr/>
    </dgm:pt>
    <dgm:pt modelId="{208D96D4-869F-4E14-B2F3-FB5433436EF0}" type="pres">
      <dgm:prSet presAssocID="{590C77CA-FFBB-43CA-A1D3-36FB40103E53}" presName="composite" presStyleCnt="0"/>
      <dgm:spPr/>
    </dgm:pt>
    <dgm:pt modelId="{3AD12BC4-52DD-4AA3-8494-B44FE5AAFA9A}" type="pres">
      <dgm:prSet presAssocID="{590C77CA-FFBB-43CA-A1D3-36FB40103E53}" presName="parTx" presStyleLbl="alignNode1" presStyleIdx="0" presStyleCnt="3">
        <dgm:presLayoutVars>
          <dgm:chMax val="0"/>
          <dgm:chPref val="0"/>
          <dgm:bulletEnabled val="1"/>
        </dgm:presLayoutVars>
      </dgm:prSet>
      <dgm:spPr/>
    </dgm:pt>
    <dgm:pt modelId="{79DF3E9C-A97A-474C-ACB2-38C7189B1AAD}" type="pres">
      <dgm:prSet presAssocID="{590C77CA-FFBB-43CA-A1D3-36FB40103E53}" presName="desTx" presStyleLbl="alignAccFollowNode1" presStyleIdx="0" presStyleCnt="3" custLinFactNeighborX="-1355" custLinFactNeighborY="-190">
        <dgm:presLayoutVars>
          <dgm:bulletEnabled val="1"/>
        </dgm:presLayoutVars>
      </dgm:prSet>
      <dgm:spPr/>
    </dgm:pt>
    <dgm:pt modelId="{30C843D7-37FB-4FD2-8C71-620B1E2B1099}" type="pres">
      <dgm:prSet presAssocID="{C800B2C1-F645-4F83-AD93-BDF14C01E619}" presName="space" presStyleCnt="0"/>
      <dgm:spPr/>
    </dgm:pt>
    <dgm:pt modelId="{7990ACED-0588-4776-98F0-3BE457A3A346}" type="pres">
      <dgm:prSet presAssocID="{1D00AF23-D549-44C2-B46F-CBDB9B561DB0}" presName="composite" presStyleCnt="0"/>
      <dgm:spPr/>
    </dgm:pt>
    <dgm:pt modelId="{E7996AFF-E581-4422-9536-671565A8BF1A}" type="pres">
      <dgm:prSet presAssocID="{1D00AF23-D549-44C2-B46F-CBDB9B561DB0}" presName="parTx" presStyleLbl="alignNode1" presStyleIdx="1" presStyleCnt="3">
        <dgm:presLayoutVars>
          <dgm:chMax val="0"/>
          <dgm:chPref val="0"/>
          <dgm:bulletEnabled val="1"/>
        </dgm:presLayoutVars>
      </dgm:prSet>
      <dgm:spPr/>
    </dgm:pt>
    <dgm:pt modelId="{2C100D7A-9CD1-4848-B0E6-7A51ADB9C12A}" type="pres">
      <dgm:prSet presAssocID="{1D00AF23-D549-44C2-B46F-CBDB9B561DB0}" presName="desTx" presStyleLbl="alignAccFollowNode1" presStyleIdx="1" presStyleCnt="3">
        <dgm:presLayoutVars>
          <dgm:bulletEnabled val="1"/>
        </dgm:presLayoutVars>
      </dgm:prSet>
      <dgm:spPr/>
    </dgm:pt>
    <dgm:pt modelId="{B45CCC90-029D-4C95-B653-E375CCB48353}" type="pres">
      <dgm:prSet presAssocID="{E0BCD38D-1BFC-4A80-8646-D05EB458C456}" presName="space" presStyleCnt="0"/>
      <dgm:spPr/>
    </dgm:pt>
    <dgm:pt modelId="{15834409-8E16-4A14-9C73-936F75D9AE56}" type="pres">
      <dgm:prSet presAssocID="{F166241B-101A-4656-8E01-E4E98D32EC37}" presName="composite" presStyleCnt="0"/>
      <dgm:spPr/>
    </dgm:pt>
    <dgm:pt modelId="{CAFA4FC9-2ADF-493B-A640-3DF910035E58}" type="pres">
      <dgm:prSet presAssocID="{F166241B-101A-4656-8E01-E4E98D32EC37}" presName="parTx" presStyleLbl="alignNode1" presStyleIdx="2" presStyleCnt="3">
        <dgm:presLayoutVars>
          <dgm:chMax val="0"/>
          <dgm:chPref val="0"/>
          <dgm:bulletEnabled val="1"/>
        </dgm:presLayoutVars>
      </dgm:prSet>
      <dgm:spPr/>
    </dgm:pt>
    <dgm:pt modelId="{B3BBA875-1A0B-47B2-A669-AEAF0500F4FD}" type="pres">
      <dgm:prSet presAssocID="{F166241B-101A-4656-8E01-E4E98D32EC37}" presName="desTx" presStyleLbl="alignAccFollowNode1" presStyleIdx="2" presStyleCnt="3">
        <dgm:presLayoutVars>
          <dgm:bulletEnabled val="1"/>
        </dgm:presLayoutVars>
      </dgm:prSet>
      <dgm:spPr/>
    </dgm:pt>
  </dgm:ptLst>
  <dgm:cxnLst>
    <dgm:cxn modelId="{F371446A-1921-41A7-BC4D-1D4B917872E6}" srcId="{CD5A7092-EF76-43AB-825D-A116948164DD}" destId="{F166241B-101A-4656-8E01-E4E98D32EC37}" srcOrd="2" destOrd="0" parTransId="{D05CC347-5558-4796-86E6-25E7709375FC}" sibTransId="{760F1987-F527-4BFB-8A58-665C7DF892DB}"/>
    <dgm:cxn modelId="{35B7806E-4FC7-4995-8CF8-0C143B1ECB58}" type="presOf" srcId="{57FA8D86-6EF5-4670-9BEA-C25F6D9B8475}" destId="{2C100D7A-9CD1-4848-B0E6-7A51ADB9C12A}" srcOrd="0" destOrd="0" presId="urn:microsoft.com/office/officeart/2005/8/layout/hList1"/>
    <dgm:cxn modelId="{007C4948-2EDD-442C-9D0C-EE712041F8AF}" srcId="{F166241B-101A-4656-8E01-E4E98D32EC37}" destId="{5B70FF9E-4D4F-4458-B9CA-CC20C5601A1C}" srcOrd="2" destOrd="0" parTransId="{1420AEA5-C0B3-4D86-A798-22C04433C37C}" sibTransId="{A8D55EEA-6947-4B4A-9C5B-70706BF675A2}"/>
    <dgm:cxn modelId="{A88C8298-5362-475C-9B49-04A263F5B469}" type="presOf" srcId="{4D282AA2-76ED-433A-95E3-FFAA29C37CBB}" destId="{2C100D7A-9CD1-4848-B0E6-7A51ADB9C12A}" srcOrd="0" destOrd="1" presId="urn:microsoft.com/office/officeart/2005/8/layout/hList1"/>
    <dgm:cxn modelId="{BAA8B1E3-90B4-4635-85E6-D3CBC0D4BBD3}" srcId="{CD5A7092-EF76-43AB-825D-A116948164DD}" destId="{590C77CA-FFBB-43CA-A1D3-36FB40103E53}" srcOrd="0" destOrd="0" parTransId="{57C808D3-8CD4-4573-9006-1F0C53C48044}" sibTransId="{C800B2C1-F645-4F83-AD93-BDF14C01E619}"/>
    <dgm:cxn modelId="{5070C10C-553C-4E32-B814-709F2F4F9F3B}" srcId="{590C77CA-FFBB-43CA-A1D3-36FB40103E53}" destId="{554A3633-3369-4E7D-BF19-22DD3CE3F7C0}" srcOrd="2" destOrd="0" parTransId="{E41C256E-B2C7-4635-BA4F-8EA1660E40C9}" sibTransId="{8ED6E60A-0034-44FB-A56E-1CA688286738}"/>
    <dgm:cxn modelId="{732319D0-FBBD-4C72-9D56-2947E9AEBE33}" srcId="{590C77CA-FFBB-43CA-A1D3-36FB40103E53}" destId="{4ECA181A-25D9-49F7-B999-0C074207C1FD}" srcOrd="3" destOrd="0" parTransId="{16ADBA2B-152D-4191-A0BD-833903E81717}" sibTransId="{79256551-4709-413D-BC5B-F90927F83B36}"/>
    <dgm:cxn modelId="{2153469B-74BA-4CD2-8F91-736DD9AE60A5}" srcId="{1D00AF23-D549-44C2-B46F-CBDB9B561DB0}" destId="{F0CD150F-BEFF-4F61-9563-4A3AC192D05D}" srcOrd="2" destOrd="0" parTransId="{B45E3535-6A22-47E0-8107-DFE6F40B12BC}" sibTransId="{49B60802-71A2-4EE5-B7C7-A819A2CD6250}"/>
    <dgm:cxn modelId="{CC0F089A-9FD7-41C3-97D2-C3B41CB6ED06}" srcId="{1D00AF23-D549-44C2-B46F-CBDB9B561DB0}" destId="{6CEA8125-1361-4D66-98BB-3E825E551104}" srcOrd="3" destOrd="0" parTransId="{607C49C6-A323-4A74-940C-70E1A21F2EF8}" sibTransId="{AB098091-244A-425C-B537-B3EF032E8EEA}"/>
    <dgm:cxn modelId="{D66AC488-B4BD-448D-B603-954AA3B11F16}" type="presOf" srcId="{6CEA8125-1361-4D66-98BB-3E825E551104}" destId="{2C100D7A-9CD1-4848-B0E6-7A51ADB9C12A}" srcOrd="0" destOrd="3" presId="urn:microsoft.com/office/officeart/2005/8/layout/hList1"/>
    <dgm:cxn modelId="{0792AF19-7F46-44BA-9685-B88572F0717A}" type="presOf" srcId="{5B70FF9E-4D4F-4458-B9CA-CC20C5601A1C}" destId="{B3BBA875-1A0B-47B2-A669-AEAF0500F4FD}" srcOrd="0" destOrd="2" presId="urn:microsoft.com/office/officeart/2005/8/layout/hList1"/>
    <dgm:cxn modelId="{9B917FD5-5B63-419D-9711-4A8E3218C9F5}" type="presOf" srcId="{CD5A7092-EF76-43AB-825D-A116948164DD}" destId="{1AE393BD-0690-43D6-97D3-14EEAE94C499}" srcOrd="0" destOrd="0" presId="urn:microsoft.com/office/officeart/2005/8/layout/hList1"/>
    <dgm:cxn modelId="{27B44D65-B26F-4D47-AE24-CF246D348E95}" type="presOf" srcId="{554A3633-3369-4E7D-BF19-22DD3CE3F7C0}" destId="{79DF3E9C-A97A-474C-ACB2-38C7189B1AAD}" srcOrd="0" destOrd="2" presId="urn:microsoft.com/office/officeart/2005/8/layout/hList1"/>
    <dgm:cxn modelId="{D544554F-F84E-4625-843E-EE3AE22CEE7E}" type="presOf" srcId="{4AA2143E-9CF3-4B00-9B73-67306514991E}" destId="{79DF3E9C-A97A-474C-ACB2-38C7189B1AAD}" srcOrd="0" destOrd="0" presId="urn:microsoft.com/office/officeart/2005/8/layout/hList1"/>
    <dgm:cxn modelId="{8F5772E2-B92C-4675-9EEC-068767461EBD}" srcId="{590C77CA-FFBB-43CA-A1D3-36FB40103E53}" destId="{4AA2143E-9CF3-4B00-9B73-67306514991E}" srcOrd="0" destOrd="0" parTransId="{42CFBFA1-C272-42A0-851C-C2EEEB3C3479}" sibTransId="{AF37870D-9EC3-4309-B679-A904BCD1B532}"/>
    <dgm:cxn modelId="{F58EEA3C-8158-4B22-AEC9-F6E0B0EFA775}" type="presOf" srcId="{1D00AF23-D549-44C2-B46F-CBDB9B561DB0}" destId="{E7996AFF-E581-4422-9536-671565A8BF1A}" srcOrd="0" destOrd="0" presId="urn:microsoft.com/office/officeart/2005/8/layout/hList1"/>
    <dgm:cxn modelId="{634C0B0A-2926-4C49-9F4A-FA7A055292EE}" type="presOf" srcId="{2BC74471-C502-4A21-A5C5-CE2E1DE66307}" destId="{2C100D7A-9CD1-4848-B0E6-7A51ADB9C12A}" srcOrd="0" destOrd="4" presId="urn:microsoft.com/office/officeart/2005/8/layout/hList1"/>
    <dgm:cxn modelId="{6004F9BB-7172-4655-BBB6-8C0EB0DF6E58}" srcId="{590C77CA-FFBB-43CA-A1D3-36FB40103E53}" destId="{143D1C38-2D24-46F1-A624-20E03E3C4F30}" srcOrd="1" destOrd="0" parTransId="{FA30AC60-D2A0-437C-93EA-B10985CCF0E9}" sibTransId="{F3886FD0-FE6D-48E4-AC77-CE364430DB6D}"/>
    <dgm:cxn modelId="{B1DB53FD-05E6-4D17-81E9-D999BAC57BCA}" type="presOf" srcId="{4ECA181A-25D9-49F7-B999-0C074207C1FD}" destId="{79DF3E9C-A97A-474C-ACB2-38C7189B1AAD}" srcOrd="0" destOrd="3" presId="urn:microsoft.com/office/officeart/2005/8/layout/hList1"/>
    <dgm:cxn modelId="{3C2C864B-7D62-4DA1-B9D0-0F0CECBC709B}" type="presOf" srcId="{143D1C38-2D24-46F1-A624-20E03E3C4F30}" destId="{79DF3E9C-A97A-474C-ACB2-38C7189B1AAD}" srcOrd="0" destOrd="1" presId="urn:microsoft.com/office/officeart/2005/8/layout/hList1"/>
    <dgm:cxn modelId="{AB992594-6D65-4851-BB29-20227B305252}" srcId="{F166241B-101A-4656-8E01-E4E98D32EC37}" destId="{25C3111F-C50D-4CAD-8326-78A92E98C57C}" srcOrd="0" destOrd="0" parTransId="{22919442-E3B8-4510-B268-79F05FB89E28}" sibTransId="{9E68DA77-7BC5-42B9-8CE7-914B4D289F95}"/>
    <dgm:cxn modelId="{E7BB561D-3FCC-4656-B507-F8967E2A6ED0}" type="presOf" srcId="{25C3111F-C50D-4CAD-8326-78A92E98C57C}" destId="{B3BBA875-1A0B-47B2-A669-AEAF0500F4FD}" srcOrd="0" destOrd="0" presId="urn:microsoft.com/office/officeart/2005/8/layout/hList1"/>
    <dgm:cxn modelId="{9AD6A922-E302-46B2-BC20-38FD05F75BE6}" srcId="{1D00AF23-D549-44C2-B46F-CBDB9B561DB0}" destId="{2BC74471-C502-4A21-A5C5-CE2E1DE66307}" srcOrd="4" destOrd="0" parTransId="{711ABF0A-E8B9-4F81-9A04-9530A7190C56}" sibTransId="{81B3E209-CD1A-47F4-AB29-C4EDAF10C417}"/>
    <dgm:cxn modelId="{159B1152-C78C-4EEF-8575-B83F73FA682B}" type="presOf" srcId="{9177F65F-3AE1-405F-9E43-53986E8B9F0B}" destId="{B3BBA875-1A0B-47B2-A669-AEAF0500F4FD}" srcOrd="0" destOrd="1" presId="urn:microsoft.com/office/officeart/2005/8/layout/hList1"/>
    <dgm:cxn modelId="{11DC8A60-8E3D-48D7-B479-750F7C882BCF}" type="presOf" srcId="{F0CD150F-BEFF-4F61-9563-4A3AC192D05D}" destId="{2C100D7A-9CD1-4848-B0E6-7A51ADB9C12A}" srcOrd="0" destOrd="2" presId="urn:microsoft.com/office/officeart/2005/8/layout/hList1"/>
    <dgm:cxn modelId="{2B9041D6-122E-48F5-8C29-75DC59616421}" srcId="{F166241B-101A-4656-8E01-E4E98D32EC37}" destId="{9177F65F-3AE1-405F-9E43-53986E8B9F0B}" srcOrd="1" destOrd="0" parTransId="{F37D8709-C0FE-4829-A88C-084D25A57447}" sibTransId="{B8BC0C12-1ECB-40A9-8A8F-112F3274996D}"/>
    <dgm:cxn modelId="{F94EB3BF-C9B7-4DAB-9BCE-5AD7416F86A9}" type="presOf" srcId="{590C77CA-FFBB-43CA-A1D3-36FB40103E53}" destId="{3AD12BC4-52DD-4AA3-8494-B44FE5AAFA9A}" srcOrd="0" destOrd="0" presId="urn:microsoft.com/office/officeart/2005/8/layout/hList1"/>
    <dgm:cxn modelId="{1FA6E622-A435-4E20-B7B1-6803816B3A04}" srcId="{1D00AF23-D549-44C2-B46F-CBDB9B561DB0}" destId="{57FA8D86-6EF5-4670-9BEA-C25F6D9B8475}" srcOrd="0" destOrd="0" parTransId="{09B3950B-9AA6-4D7A-8C18-612D472A4FA3}" sibTransId="{1F5DD870-B09A-49F7-B171-9DAA490D911A}"/>
    <dgm:cxn modelId="{D8A2A5AB-D419-43E4-A4D3-9C863A2580A4}" srcId="{1D00AF23-D549-44C2-B46F-CBDB9B561DB0}" destId="{4D282AA2-76ED-433A-95E3-FFAA29C37CBB}" srcOrd="1" destOrd="0" parTransId="{99F7F1B5-316C-4712-95A8-9969965EE834}" sibTransId="{C80A2DEE-6682-488F-B729-9E641DBC68EA}"/>
    <dgm:cxn modelId="{EF62CCBB-0E78-49D5-9C3D-D3E3F221C104}" srcId="{CD5A7092-EF76-43AB-825D-A116948164DD}" destId="{1D00AF23-D549-44C2-B46F-CBDB9B561DB0}" srcOrd="1" destOrd="0" parTransId="{B59EE503-0369-41BD-A8A0-DE3CAE97B05E}" sibTransId="{E0BCD38D-1BFC-4A80-8646-D05EB458C456}"/>
    <dgm:cxn modelId="{C9E1952D-326A-4F7A-9E5A-67858DF7ED57}" type="presOf" srcId="{F166241B-101A-4656-8E01-E4E98D32EC37}" destId="{CAFA4FC9-2ADF-493B-A640-3DF910035E58}" srcOrd="0" destOrd="0" presId="urn:microsoft.com/office/officeart/2005/8/layout/hList1"/>
    <dgm:cxn modelId="{99B5BB04-BF93-44B2-9407-F38DE13B55A6}" type="presParOf" srcId="{1AE393BD-0690-43D6-97D3-14EEAE94C499}" destId="{208D96D4-869F-4E14-B2F3-FB5433436EF0}" srcOrd="0" destOrd="0" presId="urn:microsoft.com/office/officeart/2005/8/layout/hList1"/>
    <dgm:cxn modelId="{3E9B9F66-9498-4446-92E0-8C7C79319EB3}" type="presParOf" srcId="{208D96D4-869F-4E14-B2F3-FB5433436EF0}" destId="{3AD12BC4-52DD-4AA3-8494-B44FE5AAFA9A}" srcOrd="0" destOrd="0" presId="urn:microsoft.com/office/officeart/2005/8/layout/hList1"/>
    <dgm:cxn modelId="{4BDCA200-6EA0-4A7F-877B-812F32D0EB72}" type="presParOf" srcId="{208D96D4-869F-4E14-B2F3-FB5433436EF0}" destId="{79DF3E9C-A97A-474C-ACB2-38C7189B1AAD}" srcOrd="1" destOrd="0" presId="urn:microsoft.com/office/officeart/2005/8/layout/hList1"/>
    <dgm:cxn modelId="{9AD90834-9228-480B-B034-06515A24936A}" type="presParOf" srcId="{1AE393BD-0690-43D6-97D3-14EEAE94C499}" destId="{30C843D7-37FB-4FD2-8C71-620B1E2B1099}" srcOrd="1" destOrd="0" presId="urn:microsoft.com/office/officeart/2005/8/layout/hList1"/>
    <dgm:cxn modelId="{465B90F2-7D29-45BD-8B9C-C7115E043668}" type="presParOf" srcId="{1AE393BD-0690-43D6-97D3-14EEAE94C499}" destId="{7990ACED-0588-4776-98F0-3BE457A3A346}" srcOrd="2" destOrd="0" presId="urn:microsoft.com/office/officeart/2005/8/layout/hList1"/>
    <dgm:cxn modelId="{C86940E5-1798-4B52-AE78-6AE13E4DA313}" type="presParOf" srcId="{7990ACED-0588-4776-98F0-3BE457A3A346}" destId="{E7996AFF-E581-4422-9536-671565A8BF1A}" srcOrd="0" destOrd="0" presId="urn:microsoft.com/office/officeart/2005/8/layout/hList1"/>
    <dgm:cxn modelId="{40EAE0D8-8CA4-4D50-BBC2-EF5DD256678D}" type="presParOf" srcId="{7990ACED-0588-4776-98F0-3BE457A3A346}" destId="{2C100D7A-9CD1-4848-B0E6-7A51ADB9C12A}" srcOrd="1" destOrd="0" presId="urn:microsoft.com/office/officeart/2005/8/layout/hList1"/>
    <dgm:cxn modelId="{3DDAC224-E3D6-4ABD-8510-CB618B121E3E}" type="presParOf" srcId="{1AE393BD-0690-43D6-97D3-14EEAE94C499}" destId="{B45CCC90-029D-4C95-B653-E375CCB48353}" srcOrd="3" destOrd="0" presId="urn:microsoft.com/office/officeart/2005/8/layout/hList1"/>
    <dgm:cxn modelId="{8AB7C5DB-3CBB-4839-A936-74D82360EFDF}" type="presParOf" srcId="{1AE393BD-0690-43D6-97D3-14EEAE94C499}" destId="{15834409-8E16-4A14-9C73-936F75D9AE56}" srcOrd="4" destOrd="0" presId="urn:microsoft.com/office/officeart/2005/8/layout/hList1"/>
    <dgm:cxn modelId="{AB679D38-2A87-4373-A4A3-AB4259766B0E}" type="presParOf" srcId="{15834409-8E16-4A14-9C73-936F75D9AE56}" destId="{CAFA4FC9-2ADF-493B-A640-3DF910035E58}" srcOrd="0" destOrd="0" presId="urn:microsoft.com/office/officeart/2005/8/layout/hList1"/>
    <dgm:cxn modelId="{A3C4C765-A408-46F8-87D7-717D7E074464}" type="presParOf" srcId="{15834409-8E16-4A14-9C73-936F75D9AE56}" destId="{B3BBA875-1A0B-47B2-A669-AEAF0500F4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325B07-BCA4-4E25-8320-DCA4284ACE59}" type="doc">
      <dgm:prSet loTypeId="urn:microsoft.com/office/officeart/2005/8/layout/matrix3" loCatId="matrix" qsTypeId="urn:microsoft.com/office/officeart/2005/8/quickstyle/simple1" qsCatId="simple" csTypeId="urn:microsoft.com/office/officeart/2005/8/colors/accent3_2" csCatId="accent3" phldr="1"/>
      <dgm:spPr/>
      <dgm:t>
        <a:bodyPr/>
        <a:lstStyle/>
        <a:p>
          <a:endParaRPr lang="en-US"/>
        </a:p>
      </dgm:t>
    </dgm:pt>
    <dgm:pt modelId="{6AA2BAE4-1DFB-44E7-A6CA-7B06929136AD}">
      <dgm:prSet phldrT="[Text]"/>
      <dgm:spPr/>
      <dgm:t>
        <a:bodyPr/>
        <a:lstStyle/>
        <a:p>
          <a:r>
            <a:rPr lang="en-US" dirty="0"/>
            <a:t>People</a:t>
          </a:r>
        </a:p>
        <a:p>
          <a:r>
            <a:rPr lang="en-US" dirty="0"/>
            <a:t>We investigate the experience and expertise of the fund managers and find out how long they have actually been running their fund, this applies to both active and index managers</a:t>
          </a:r>
        </a:p>
      </dgm:t>
    </dgm:pt>
    <dgm:pt modelId="{35CE0A8C-6CF6-4DB3-9FB3-3DEC89D08BA3}" type="parTrans" cxnId="{3E838401-1641-4148-9889-543CD8AB018E}">
      <dgm:prSet/>
      <dgm:spPr/>
      <dgm:t>
        <a:bodyPr/>
        <a:lstStyle/>
        <a:p>
          <a:endParaRPr lang="en-US"/>
        </a:p>
      </dgm:t>
    </dgm:pt>
    <dgm:pt modelId="{E2DFB33D-68A7-4393-B04B-8B1282AC5002}" type="sibTrans" cxnId="{3E838401-1641-4148-9889-543CD8AB018E}">
      <dgm:prSet/>
      <dgm:spPr/>
      <dgm:t>
        <a:bodyPr/>
        <a:lstStyle/>
        <a:p>
          <a:endParaRPr lang="en-US"/>
        </a:p>
      </dgm:t>
    </dgm:pt>
    <dgm:pt modelId="{5D27157A-B438-4D6A-AFC7-BED726CB93F5}">
      <dgm:prSet phldrT="[Text]"/>
      <dgm:spPr/>
      <dgm:t>
        <a:bodyPr/>
        <a:lstStyle/>
        <a:p>
          <a:r>
            <a:rPr lang="en-US" dirty="0"/>
            <a:t>Philosophy</a:t>
          </a:r>
        </a:p>
        <a:p>
          <a:r>
            <a:rPr lang="en-US" dirty="0"/>
            <a:t>We check that the firm has a genuine commitment to the long term, and that they have an investment philosophy which we are comfortable with.  In the case of index managers, we want to know how they approach they approach the challenge of replicating the index returns.</a:t>
          </a:r>
        </a:p>
      </dgm:t>
    </dgm:pt>
    <dgm:pt modelId="{54AA4BDD-1BC2-4086-98B7-D57F23F75710}" type="parTrans" cxnId="{DDA95B85-1930-459B-871C-A0E50730D0F8}">
      <dgm:prSet/>
      <dgm:spPr/>
      <dgm:t>
        <a:bodyPr/>
        <a:lstStyle/>
        <a:p>
          <a:endParaRPr lang="en-US"/>
        </a:p>
      </dgm:t>
    </dgm:pt>
    <dgm:pt modelId="{E8488135-A0FC-467A-9AD4-1884EC781276}" type="sibTrans" cxnId="{DDA95B85-1930-459B-871C-A0E50730D0F8}">
      <dgm:prSet/>
      <dgm:spPr/>
      <dgm:t>
        <a:bodyPr/>
        <a:lstStyle/>
        <a:p>
          <a:endParaRPr lang="en-US"/>
        </a:p>
      </dgm:t>
    </dgm:pt>
    <dgm:pt modelId="{06D2A114-12D8-42F8-8780-1E5D9D975076}">
      <dgm:prSet phldrT="[Text]"/>
      <dgm:spPr/>
      <dgm:t>
        <a:bodyPr/>
        <a:lstStyle/>
        <a:p>
          <a:r>
            <a:rPr lang="en-US" dirty="0"/>
            <a:t>Process</a:t>
          </a:r>
        </a:p>
        <a:p>
          <a:r>
            <a:rPr lang="en-US" dirty="0"/>
            <a:t>Some firms give managers much more leeway than others.  We want o understand how much discretion the manger has.</a:t>
          </a:r>
        </a:p>
        <a:p>
          <a:r>
            <a:rPr lang="en-US" dirty="0"/>
            <a:t>With index funds, we will want to know how they go about implementing their index strategy and how well they do it.</a:t>
          </a:r>
        </a:p>
      </dgm:t>
    </dgm:pt>
    <dgm:pt modelId="{B7D46E28-F810-442C-B6B8-E986F9EA1DFF}" type="parTrans" cxnId="{C56CB8F3-9EC6-4EA3-9818-47C38459568E}">
      <dgm:prSet/>
      <dgm:spPr/>
      <dgm:t>
        <a:bodyPr/>
        <a:lstStyle/>
        <a:p>
          <a:endParaRPr lang="en-US"/>
        </a:p>
      </dgm:t>
    </dgm:pt>
    <dgm:pt modelId="{DBF70603-DDC0-4526-8A0A-BC8B78D54150}" type="sibTrans" cxnId="{C56CB8F3-9EC6-4EA3-9818-47C38459568E}">
      <dgm:prSet/>
      <dgm:spPr/>
      <dgm:t>
        <a:bodyPr/>
        <a:lstStyle/>
        <a:p>
          <a:endParaRPr lang="en-US"/>
        </a:p>
      </dgm:t>
    </dgm:pt>
    <dgm:pt modelId="{F43C1F1D-3E75-4D4D-8B40-9B79E9934D35}">
      <dgm:prSet phldrT="[Text]"/>
      <dgm:spPr/>
      <dgm:t>
        <a:bodyPr/>
        <a:lstStyle/>
        <a:p>
          <a:r>
            <a:rPr lang="en-US" dirty="0"/>
            <a:t>Performance</a:t>
          </a:r>
        </a:p>
        <a:p>
          <a:r>
            <a:rPr lang="en-US" dirty="0"/>
            <a:t>Past performance is perhaps the least reliable predictor of future results.  We consider the funds record in context, and ask is recent success consistent with the firms general investment philosophy and process.  </a:t>
          </a:r>
        </a:p>
      </dgm:t>
    </dgm:pt>
    <dgm:pt modelId="{2FFCE731-238C-43AC-B3CE-39150BCE86D6}" type="parTrans" cxnId="{CF68A27D-903D-4D52-870B-8DC869FA731E}">
      <dgm:prSet/>
      <dgm:spPr/>
      <dgm:t>
        <a:bodyPr/>
        <a:lstStyle/>
        <a:p>
          <a:endParaRPr lang="en-US"/>
        </a:p>
      </dgm:t>
    </dgm:pt>
    <dgm:pt modelId="{5FB93B82-8F41-4F0F-A079-457B85E4B8A6}" type="sibTrans" cxnId="{CF68A27D-903D-4D52-870B-8DC869FA731E}">
      <dgm:prSet/>
      <dgm:spPr/>
      <dgm:t>
        <a:bodyPr/>
        <a:lstStyle/>
        <a:p>
          <a:endParaRPr lang="en-US"/>
        </a:p>
      </dgm:t>
    </dgm:pt>
    <dgm:pt modelId="{B1E62FCC-8336-4E42-BBDF-BCA01C766DC7}" type="pres">
      <dgm:prSet presAssocID="{BA325B07-BCA4-4E25-8320-DCA4284ACE59}" presName="matrix" presStyleCnt="0">
        <dgm:presLayoutVars>
          <dgm:chMax val="1"/>
          <dgm:dir/>
          <dgm:resizeHandles val="exact"/>
        </dgm:presLayoutVars>
      </dgm:prSet>
      <dgm:spPr/>
    </dgm:pt>
    <dgm:pt modelId="{313CA4F6-0644-438C-A303-86DD0CD13256}" type="pres">
      <dgm:prSet presAssocID="{BA325B07-BCA4-4E25-8320-DCA4284ACE59}" presName="diamond" presStyleLbl="bgShp" presStyleIdx="0" presStyleCnt="1"/>
      <dgm:spPr/>
    </dgm:pt>
    <dgm:pt modelId="{F6D257C2-5EF8-4BBD-9B5F-9A4524E43E0F}" type="pres">
      <dgm:prSet presAssocID="{BA325B07-BCA4-4E25-8320-DCA4284ACE59}" presName="quad1" presStyleLbl="node1" presStyleIdx="0" presStyleCnt="4">
        <dgm:presLayoutVars>
          <dgm:chMax val="0"/>
          <dgm:chPref val="0"/>
          <dgm:bulletEnabled val="1"/>
        </dgm:presLayoutVars>
      </dgm:prSet>
      <dgm:spPr/>
    </dgm:pt>
    <dgm:pt modelId="{61BACF3F-E3BA-4D5F-B852-5E88E2AC1E93}" type="pres">
      <dgm:prSet presAssocID="{BA325B07-BCA4-4E25-8320-DCA4284ACE59}" presName="quad2" presStyleLbl="node1" presStyleIdx="1" presStyleCnt="4">
        <dgm:presLayoutVars>
          <dgm:chMax val="0"/>
          <dgm:chPref val="0"/>
          <dgm:bulletEnabled val="1"/>
        </dgm:presLayoutVars>
      </dgm:prSet>
      <dgm:spPr/>
    </dgm:pt>
    <dgm:pt modelId="{5EE44F06-EBE1-432C-B77B-DFDDD5CA0D06}" type="pres">
      <dgm:prSet presAssocID="{BA325B07-BCA4-4E25-8320-DCA4284ACE59}" presName="quad3" presStyleLbl="node1" presStyleIdx="2" presStyleCnt="4">
        <dgm:presLayoutVars>
          <dgm:chMax val="0"/>
          <dgm:chPref val="0"/>
          <dgm:bulletEnabled val="1"/>
        </dgm:presLayoutVars>
      </dgm:prSet>
      <dgm:spPr/>
    </dgm:pt>
    <dgm:pt modelId="{F4984535-7CDC-478B-8B2F-1851F4D520E9}" type="pres">
      <dgm:prSet presAssocID="{BA325B07-BCA4-4E25-8320-DCA4284ACE59}" presName="quad4" presStyleLbl="node1" presStyleIdx="3" presStyleCnt="4">
        <dgm:presLayoutVars>
          <dgm:chMax val="0"/>
          <dgm:chPref val="0"/>
          <dgm:bulletEnabled val="1"/>
        </dgm:presLayoutVars>
      </dgm:prSet>
      <dgm:spPr/>
    </dgm:pt>
  </dgm:ptLst>
  <dgm:cxnLst>
    <dgm:cxn modelId="{DDA95B85-1930-459B-871C-A0E50730D0F8}" srcId="{BA325B07-BCA4-4E25-8320-DCA4284ACE59}" destId="{5D27157A-B438-4D6A-AFC7-BED726CB93F5}" srcOrd="1" destOrd="0" parTransId="{54AA4BDD-1BC2-4086-98B7-D57F23F75710}" sibTransId="{E8488135-A0FC-467A-9AD4-1884EC781276}"/>
    <dgm:cxn modelId="{F9DBF8B6-EC21-4DB8-87CC-971B09056843}" type="presOf" srcId="{BA325B07-BCA4-4E25-8320-DCA4284ACE59}" destId="{B1E62FCC-8336-4E42-BBDF-BCA01C766DC7}" srcOrd="0" destOrd="0" presId="urn:microsoft.com/office/officeart/2005/8/layout/matrix3"/>
    <dgm:cxn modelId="{57657E24-DF17-4046-826B-28137A8652FC}" type="presOf" srcId="{6AA2BAE4-1DFB-44E7-A6CA-7B06929136AD}" destId="{F6D257C2-5EF8-4BBD-9B5F-9A4524E43E0F}" srcOrd="0" destOrd="0" presId="urn:microsoft.com/office/officeart/2005/8/layout/matrix3"/>
    <dgm:cxn modelId="{1530DC6A-E443-457E-8AFF-8B4CBA9B33B1}" type="presOf" srcId="{06D2A114-12D8-42F8-8780-1E5D9D975076}" destId="{5EE44F06-EBE1-432C-B77B-DFDDD5CA0D06}" srcOrd="0" destOrd="0" presId="urn:microsoft.com/office/officeart/2005/8/layout/matrix3"/>
    <dgm:cxn modelId="{C56CB8F3-9EC6-4EA3-9818-47C38459568E}" srcId="{BA325B07-BCA4-4E25-8320-DCA4284ACE59}" destId="{06D2A114-12D8-42F8-8780-1E5D9D975076}" srcOrd="2" destOrd="0" parTransId="{B7D46E28-F810-442C-B6B8-E986F9EA1DFF}" sibTransId="{DBF70603-DDC0-4526-8A0A-BC8B78D54150}"/>
    <dgm:cxn modelId="{96E202A7-17E9-4D3A-BD50-31780303AEDF}" type="presOf" srcId="{5D27157A-B438-4D6A-AFC7-BED726CB93F5}" destId="{61BACF3F-E3BA-4D5F-B852-5E88E2AC1E93}" srcOrd="0" destOrd="0" presId="urn:microsoft.com/office/officeart/2005/8/layout/matrix3"/>
    <dgm:cxn modelId="{CF68A27D-903D-4D52-870B-8DC869FA731E}" srcId="{BA325B07-BCA4-4E25-8320-DCA4284ACE59}" destId="{F43C1F1D-3E75-4D4D-8B40-9B79E9934D35}" srcOrd="3" destOrd="0" parTransId="{2FFCE731-238C-43AC-B3CE-39150BCE86D6}" sibTransId="{5FB93B82-8F41-4F0F-A079-457B85E4B8A6}"/>
    <dgm:cxn modelId="{3E838401-1641-4148-9889-543CD8AB018E}" srcId="{BA325B07-BCA4-4E25-8320-DCA4284ACE59}" destId="{6AA2BAE4-1DFB-44E7-A6CA-7B06929136AD}" srcOrd="0" destOrd="0" parTransId="{35CE0A8C-6CF6-4DB3-9FB3-3DEC89D08BA3}" sibTransId="{E2DFB33D-68A7-4393-B04B-8B1282AC5002}"/>
    <dgm:cxn modelId="{19B3FD92-74D6-4E68-8DC4-B5675F6A25DE}" type="presOf" srcId="{F43C1F1D-3E75-4D4D-8B40-9B79E9934D35}" destId="{F4984535-7CDC-478B-8B2F-1851F4D520E9}" srcOrd="0" destOrd="0" presId="urn:microsoft.com/office/officeart/2005/8/layout/matrix3"/>
    <dgm:cxn modelId="{61EC9465-EC5C-45C8-80F1-B57737F21286}" type="presParOf" srcId="{B1E62FCC-8336-4E42-BBDF-BCA01C766DC7}" destId="{313CA4F6-0644-438C-A303-86DD0CD13256}" srcOrd="0" destOrd="0" presId="urn:microsoft.com/office/officeart/2005/8/layout/matrix3"/>
    <dgm:cxn modelId="{5EA2EEDB-0FC1-4A74-B0D0-285493C207D8}" type="presParOf" srcId="{B1E62FCC-8336-4E42-BBDF-BCA01C766DC7}" destId="{F6D257C2-5EF8-4BBD-9B5F-9A4524E43E0F}" srcOrd="1" destOrd="0" presId="urn:microsoft.com/office/officeart/2005/8/layout/matrix3"/>
    <dgm:cxn modelId="{04AC2909-7569-4324-9A38-B6C54829200E}" type="presParOf" srcId="{B1E62FCC-8336-4E42-BBDF-BCA01C766DC7}" destId="{61BACF3F-E3BA-4D5F-B852-5E88E2AC1E93}" srcOrd="2" destOrd="0" presId="urn:microsoft.com/office/officeart/2005/8/layout/matrix3"/>
    <dgm:cxn modelId="{620D2560-C141-4BFF-8C66-447E8B10AA74}" type="presParOf" srcId="{B1E62FCC-8336-4E42-BBDF-BCA01C766DC7}" destId="{5EE44F06-EBE1-432C-B77B-DFDDD5CA0D06}" srcOrd="3" destOrd="0" presId="urn:microsoft.com/office/officeart/2005/8/layout/matrix3"/>
    <dgm:cxn modelId="{D29F3004-D2E3-4FF2-B79E-D66D8ED2B079}" type="presParOf" srcId="{B1E62FCC-8336-4E42-BBDF-BCA01C766DC7}" destId="{F4984535-7CDC-478B-8B2F-1851F4D520E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01826E-DBDC-4111-8B40-8E18E408B337}" type="doc">
      <dgm:prSet loTypeId="urn:microsoft.com/office/officeart/2005/8/layout/chevron2" loCatId="process" qsTypeId="urn:microsoft.com/office/officeart/2005/8/quickstyle/simple1" qsCatId="simple" csTypeId="urn:microsoft.com/office/officeart/2005/8/colors/accent3_4" csCatId="accent3" phldr="1"/>
      <dgm:spPr/>
      <dgm:t>
        <a:bodyPr/>
        <a:lstStyle/>
        <a:p>
          <a:endParaRPr lang="en-US"/>
        </a:p>
      </dgm:t>
    </dgm:pt>
    <dgm:pt modelId="{1B065CE7-2E7C-4572-8E33-EE2D26F4A2E8}">
      <dgm:prSet phldrT="[Text]"/>
      <dgm:spPr/>
      <dgm:t>
        <a:bodyPr/>
        <a:lstStyle/>
        <a:p>
          <a:endParaRPr lang="en-US" dirty="0"/>
        </a:p>
      </dgm:t>
    </dgm:pt>
    <dgm:pt modelId="{9FD6511D-69D9-4BA3-8252-D1205CE21271}" type="parTrans" cxnId="{AAEEDF7A-0913-487E-8B79-2FB4D88AC4A7}">
      <dgm:prSet/>
      <dgm:spPr/>
      <dgm:t>
        <a:bodyPr/>
        <a:lstStyle/>
        <a:p>
          <a:endParaRPr lang="en-US"/>
        </a:p>
      </dgm:t>
    </dgm:pt>
    <dgm:pt modelId="{223C3882-E4E3-41EA-8001-29EFD94A5A75}" type="sibTrans" cxnId="{AAEEDF7A-0913-487E-8B79-2FB4D88AC4A7}">
      <dgm:prSet/>
      <dgm:spPr/>
      <dgm:t>
        <a:bodyPr/>
        <a:lstStyle/>
        <a:p>
          <a:endParaRPr lang="en-US"/>
        </a:p>
      </dgm:t>
    </dgm:pt>
    <dgm:pt modelId="{C026BA6A-4B41-4519-87BA-4D0F20082CF0}">
      <dgm:prSet phldrT="[Text]" custT="1"/>
      <dgm:spPr/>
      <dgm:t>
        <a:bodyPr/>
        <a:lstStyle/>
        <a:p>
          <a:r>
            <a:rPr lang="en-US" sz="2400" dirty="0"/>
            <a:t>Asset Allocation</a:t>
          </a:r>
        </a:p>
      </dgm:t>
    </dgm:pt>
    <dgm:pt modelId="{E08DC9D7-C324-4DA4-BFFB-2B9E3E939BC1}" type="parTrans" cxnId="{8DF90DCD-C3A0-41B0-8EED-934729DC3F76}">
      <dgm:prSet/>
      <dgm:spPr/>
      <dgm:t>
        <a:bodyPr/>
        <a:lstStyle/>
        <a:p>
          <a:endParaRPr lang="en-US"/>
        </a:p>
      </dgm:t>
    </dgm:pt>
    <dgm:pt modelId="{6DE05089-163A-48B6-B9DD-1F7F4F0332ED}" type="sibTrans" cxnId="{8DF90DCD-C3A0-41B0-8EED-934729DC3F76}">
      <dgm:prSet/>
      <dgm:spPr/>
      <dgm:t>
        <a:bodyPr/>
        <a:lstStyle/>
        <a:p>
          <a:endParaRPr lang="en-US"/>
        </a:p>
      </dgm:t>
    </dgm:pt>
    <dgm:pt modelId="{B413B8F9-5804-4641-B945-74F9B73738FF}">
      <dgm:prSet phldrT="[Text]"/>
      <dgm:spPr/>
      <dgm:t>
        <a:bodyPr/>
        <a:lstStyle/>
        <a:p>
          <a:endParaRPr lang="en-US" dirty="0"/>
        </a:p>
      </dgm:t>
    </dgm:pt>
    <dgm:pt modelId="{81E9A6E0-E6BC-4B41-BEA2-AEE32F312105}" type="parTrans" cxnId="{615E7408-7F0A-47BA-94C1-A22FDF2C520E}">
      <dgm:prSet/>
      <dgm:spPr/>
      <dgm:t>
        <a:bodyPr/>
        <a:lstStyle/>
        <a:p>
          <a:endParaRPr lang="en-US"/>
        </a:p>
      </dgm:t>
    </dgm:pt>
    <dgm:pt modelId="{EB3B682F-C735-4DBA-9DC0-ED0B1893C458}" type="sibTrans" cxnId="{615E7408-7F0A-47BA-94C1-A22FDF2C520E}">
      <dgm:prSet/>
      <dgm:spPr/>
      <dgm:t>
        <a:bodyPr/>
        <a:lstStyle/>
        <a:p>
          <a:endParaRPr lang="en-US"/>
        </a:p>
      </dgm:t>
    </dgm:pt>
    <dgm:pt modelId="{EAEFA510-4FBF-427B-BE26-D0777DEBF5C8}">
      <dgm:prSet phldrT="[Text]"/>
      <dgm:spPr/>
      <dgm:t>
        <a:bodyPr/>
        <a:lstStyle/>
        <a:p>
          <a:endParaRPr lang="en-US" dirty="0"/>
        </a:p>
      </dgm:t>
    </dgm:pt>
    <dgm:pt modelId="{BBD82BBA-F375-46AC-B5C0-07EFE2FAEDB0}" type="parTrans" cxnId="{1D9E2C05-5EA6-4564-A73F-FB5A05FC3119}">
      <dgm:prSet/>
      <dgm:spPr/>
      <dgm:t>
        <a:bodyPr/>
        <a:lstStyle/>
        <a:p>
          <a:endParaRPr lang="en-US"/>
        </a:p>
      </dgm:t>
    </dgm:pt>
    <dgm:pt modelId="{79E264B5-9C67-44D8-83AE-2E40C82787BB}" type="sibTrans" cxnId="{1D9E2C05-5EA6-4564-A73F-FB5A05FC3119}">
      <dgm:prSet/>
      <dgm:spPr/>
      <dgm:t>
        <a:bodyPr/>
        <a:lstStyle/>
        <a:p>
          <a:endParaRPr lang="en-US"/>
        </a:p>
      </dgm:t>
    </dgm:pt>
    <dgm:pt modelId="{3564CAF1-EF6E-446C-B6B4-0010B518DCD5}">
      <dgm:prSet phldrT="[Text]" custT="1"/>
      <dgm:spPr/>
      <dgm:t>
        <a:bodyPr/>
        <a:lstStyle/>
        <a:p>
          <a:r>
            <a:rPr lang="en-US" sz="2400" dirty="0"/>
            <a:t>Management Style</a:t>
          </a:r>
        </a:p>
      </dgm:t>
    </dgm:pt>
    <dgm:pt modelId="{C5401A02-72AF-40A9-8307-383EB2F03506}" type="parTrans" cxnId="{879BFB9A-E857-43D1-8087-20BFB80E4140}">
      <dgm:prSet/>
      <dgm:spPr/>
      <dgm:t>
        <a:bodyPr/>
        <a:lstStyle/>
        <a:p>
          <a:endParaRPr lang="en-US"/>
        </a:p>
      </dgm:t>
    </dgm:pt>
    <dgm:pt modelId="{0154A590-459E-45DE-8975-94B0EA35B8FA}" type="sibTrans" cxnId="{879BFB9A-E857-43D1-8087-20BFB80E4140}">
      <dgm:prSet/>
      <dgm:spPr/>
      <dgm:t>
        <a:bodyPr/>
        <a:lstStyle/>
        <a:p>
          <a:endParaRPr lang="en-US"/>
        </a:p>
      </dgm:t>
    </dgm:pt>
    <dgm:pt modelId="{BE00A9F9-8689-489A-8209-95ABAEFB220E}">
      <dgm:prSet phldrT="[Text]"/>
      <dgm:spPr/>
      <dgm:t>
        <a:bodyPr/>
        <a:lstStyle/>
        <a:p>
          <a:endParaRPr lang="en-US" dirty="0"/>
        </a:p>
      </dgm:t>
    </dgm:pt>
    <dgm:pt modelId="{F2C0C423-9A3B-4A57-8AEC-FA8CFEFE8B5E}" type="parTrans" cxnId="{EAD1C38F-ECCB-4334-8396-5A4BD72BC2C7}">
      <dgm:prSet/>
      <dgm:spPr/>
      <dgm:t>
        <a:bodyPr/>
        <a:lstStyle/>
        <a:p>
          <a:endParaRPr lang="en-US"/>
        </a:p>
      </dgm:t>
    </dgm:pt>
    <dgm:pt modelId="{3B7EAFF3-D506-4528-B59E-213034536833}" type="sibTrans" cxnId="{EAD1C38F-ECCB-4334-8396-5A4BD72BC2C7}">
      <dgm:prSet/>
      <dgm:spPr/>
      <dgm:t>
        <a:bodyPr/>
        <a:lstStyle/>
        <a:p>
          <a:endParaRPr lang="en-US"/>
        </a:p>
      </dgm:t>
    </dgm:pt>
    <dgm:pt modelId="{982C40D4-EE37-4D25-8CFD-C2892E35F7C0}">
      <dgm:prSet/>
      <dgm:spPr/>
      <dgm:t>
        <a:bodyPr/>
        <a:lstStyle/>
        <a:p>
          <a:endParaRPr lang="en-US"/>
        </a:p>
      </dgm:t>
    </dgm:pt>
    <dgm:pt modelId="{594B5556-2280-4EE3-88BD-75C1338CBBE7}" type="parTrans" cxnId="{2CDAA14C-490B-4251-A7AC-FC732588ADD2}">
      <dgm:prSet/>
      <dgm:spPr/>
      <dgm:t>
        <a:bodyPr/>
        <a:lstStyle/>
        <a:p>
          <a:endParaRPr lang="en-US"/>
        </a:p>
      </dgm:t>
    </dgm:pt>
    <dgm:pt modelId="{5931F440-737C-4233-A18D-9BD7F91D7550}" type="sibTrans" cxnId="{2CDAA14C-490B-4251-A7AC-FC732588ADD2}">
      <dgm:prSet/>
      <dgm:spPr/>
      <dgm:t>
        <a:bodyPr/>
        <a:lstStyle/>
        <a:p>
          <a:endParaRPr lang="en-US"/>
        </a:p>
      </dgm:t>
    </dgm:pt>
    <dgm:pt modelId="{E2A72A0A-F3D4-4DFD-AEAA-791A692D5D17}">
      <dgm:prSet custT="1"/>
      <dgm:spPr/>
      <dgm:t>
        <a:bodyPr/>
        <a:lstStyle/>
        <a:p>
          <a:r>
            <a:rPr lang="en-US" sz="2400" dirty="0"/>
            <a:t>Asset</a:t>
          </a:r>
          <a:r>
            <a:rPr lang="en-US" sz="3800" dirty="0"/>
            <a:t> </a:t>
          </a:r>
          <a:r>
            <a:rPr lang="en-US" sz="2400" dirty="0"/>
            <a:t>Location</a:t>
          </a:r>
          <a:endParaRPr lang="en-US" sz="3800" dirty="0"/>
        </a:p>
      </dgm:t>
    </dgm:pt>
    <dgm:pt modelId="{722BB14E-E462-4F82-BAFD-939EC0E15736}" type="parTrans" cxnId="{E7CF3FE2-2405-43C0-8D02-24505547C50F}">
      <dgm:prSet/>
      <dgm:spPr/>
      <dgm:t>
        <a:bodyPr/>
        <a:lstStyle/>
        <a:p>
          <a:endParaRPr lang="en-US"/>
        </a:p>
      </dgm:t>
    </dgm:pt>
    <dgm:pt modelId="{C4F62383-10F5-4107-9664-D05E660C1458}" type="sibTrans" cxnId="{E7CF3FE2-2405-43C0-8D02-24505547C50F}">
      <dgm:prSet/>
      <dgm:spPr/>
      <dgm:t>
        <a:bodyPr/>
        <a:lstStyle/>
        <a:p>
          <a:endParaRPr lang="en-US"/>
        </a:p>
      </dgm:t>
    </dgm:pt>
    <dgm:pt modelId="{558489F2-E6C5-49B9-BF0C-9D972B8FBC01}">
      <dgm:prSet custT="1"/>
      <dgm:spPr/>
      <dgm:t>
        <a:bodyPr/>
        <a:lstStyle/>
        <a:p>
          <a:r>
            <a:rPr lang="en-US" sz="2400" dirty="0"/>
            <a:t>Management Selection</a:t>
          </a:r>
        </a:p>
      </dgm:t>
    </dgm:pt>
    <dgm:pt modelId="{0C4915E7-EDC5-4C07-A3AE-884C61D9CAFE}" type="parTrans" cxnId="{FF1D03DC-49E1-412F-A36A-0C1044B5CF59}">
      <dgm:prSet/>
      <dgm:spPr/>
      <dgm:t>
        <a:bodyPr/>
        <a:lstStyle/>
        <a:p>
          <a:endParaRPr lang="en-US"/>
        </a:p>
      </dgm:t>
    </dgm:pt>
    <dgm:pt modelId="{293B03DF-DBAF-4EC7-B2F7-7E3FDAE7D15A}" type="sibTrans" cxnId="{FF1D03DC-49E1-412F-A36A-0C1044B5CF59}">
      <dgm:prSet/>
      <dgm:spPr/>
      <dgm:t>
        <a:bodyPr/>
        <a:lstStyle/>
        <a:p>
          <a:endParaRPr lang="en-US"/>
        </a:p>
      </dgm:t>
    </dgm:pt>
    <dgm:pt modelId="{4EB385AF-BA21-4D61-BF7D-7154D63A0EDD}">
      <dgm:prSet custT="1"/>
      <dgm:spPr/>
      <dgm:t>
        <a:bodyPr/>
        <a:lstStyle/>
        <a:p>
          <a:r>
            <a:rPr lang="en-US" sz="2400" dirty="0"/>
            <a:t>Sub Asset Allocation</a:t>
          </a:r>
        </a:p>
      </dgm:t>
    </dgm:pt>
    <dgm:pt modelId="{5333ABAB-91D8-42CA-B6DF-B20D8082D291}" type="parTrans" cxnId="{0E28DBDD-891D-4B4B-AC9D-558CA6DC5E3E}">
      <dgm:prSet/>
      <dgm:spPr/>
      <dgm:t>
        <a:bodyPr/>
        <a:lstStyle/>
        <a:p>
          <a:endParaRPr lang="en-US"/>
        </a:p>
      </dgm:t>
    </dgm:pt>
    <dgm:pt modelId="{6EB7AF30-5535-42E9-AD8D-D47681AFCFC0}" type="sibTrans" cxnId="{0E28DBDD-891D-4B4B-AC9D-558CA6DC5E3E}">
      <dgm:prSet/>
      <dgm:spPr/>
      <dgm:t>
        <a:bodyPr/>
        <a:lstStyle/>
        <a:p>
          <a:endParaRPr lang="en-US"/>
        </a:p>
      </dgm:t>
    </dgm:pt>
    <dgm:pt modelId="{554C970E-1D69-4A7F-B4F4-16F84B1249CD}" type="pres">
      <dgm:prSet presAssocID="{B101826E-DBDC-4111-8B40-8E18E408B337}" presName="linearFlow" presStyleCnt="0">
        <dgm:presLayoutVars>
          <dgm:dir/>
          <dgm:animLvl val="lvl"/>
          <dgm:resizeHandles val="exact"/>
        </dgm:presLayoutVars>
      </dgm:prSet>
      <dgm:spPr/>
    </dgm:pt>
    <dgm:pt modelId="{AB06CBCF-4432-4715-87C1-5457A8CC4589}" type="pres">
      <dgm:prSet presAssocID="{1B065CE7-2E7C-4572-8E33-EE2D26F4A2E8}" presName="composite" presStyleCnt="0"/>
      <dgm:spPr/>
    </dgm:pt>
    <dgm:pt modelId="{582361FC-BD3F-4A98-BA19-A9C8C6AC85D6}" type="pres">
      <dgm:prSet presAssocID="{1B065CE7-2E7C-4572-8E33-EE2D26F4A2E8}" presName="parentText" presStyleLbl="alignNode1" presStyleIdx="0" presStyleCnt="5">
        <dgm:presLayoutVars>
          <dgm:chMax val="1"/>
          <dgm:bulletEnabled val="1"/>
        </dgm:presLayoutVars>
      </dgm:prSet>
      <dgm:spPr/>
    </dgm:pt>
    <dgm:pt modelId="{07B02746-97C4-4590-8811-879C79B01554}" type="pres">
      <dgm:prSet presAssocID="{1B065CE7-2E7C-4572-8E33-EE2D26F4A2E8}" presName="descendantText" presStyleLbl="alignAcc1" presStyleIdx="0" presStyleCnt="5">
        <dgm:presLayoutVars>
          <dgm:bulletEnabled val="1"/>
        </dgm:presLayoutVars>
      </dgm:prSet>
      <dgm:spPr/>
    </dgm:pt>
    <dgm:pt modelId="{FC6E5CA2-B3AA-4C5B-8B01-6AC76FAC0816}" type="pres">
      <dgm:prSet presAssocID="{223C3882-E4E3-41EA-8001-29EFD94A5A75}" presName="sp" presStyleCnt="0"/>
      <dgm:spPr/>
    </dgm:pt>
    <dgm:pt modelId="{9DE238AB-4CB2-45D2-B11D-C704B3FCB0B3}" type="pres">
      <dgm:prSet presAssocID="{B413B8F9-5804-4641-B945-74F9B73738FF}" presName="composite" presStyleCnt="0"/>
      <dgm:spPr/>
    </dgm:pt>
    <dgm:pt modelId="{D5BF716E-8979-487E-8B24-CEF34AD7D257}" type="pres">
      <dgm:prSet presAssocID="{B413B8F9-5804-4641-B945-74F9B73738FF}" presName="parentText" presStyleLbl="alignNode1" presStyleIdx="1" presStyleCnt="5">
        <dgm:presLayoutVars>
          <dgm:chMax val="1"/>
          <dgm:bulletEnabled val="1"/>
        </dgm:presLayoutVars>
      </dgm:prSet>
      <dgm:spPr/>
    </dgm:pt>
    <dgm:pt modelId="{C39AB7A3-D5DC-4FF0-94AA-A73488F67925}" type="pres">
      <dgm:prSet presAssocID="{B413B8F9-5804-4641-B945-74F9B73738FF}" presName="descendantText" presStyleLbl="alignAcc1" presStyleIdx="1" presStyleCnt="5" custLinFactNeighborX="345">
        <dgm:presLayoutVars>
          <dgm:bulletEnabled val="1"/>
        </dgm:presLayoutVars>
      </dgm:prSet>
      <dgm:spPr/>
    </dgm:pt>
    <dgm:pt modelId="{9C9365D5-F3E0-4FF5-951C-F830B7A2405D}" type="pres">
      <dgm:prSet presAssocID="{EB3B682F-C735-4DBA-9DC0-ED0B1893C458}" presName="sp" presStyleCnt="0"/>
      <dgm:spPr/>
    </dgm:pt>
    <dgm:pt modelId="{B0967F6D-AF5C-4908-A7D8-D034095AC8EE}" type="pres">
      <dgm:prSet presAssocID="{EAEFA510-4FBF-427B-BE26-D0777DEBF5C8}" presName="composite" presStyleCnt="0"/>
      <dgm:spPr/>
    </dgm:pt>
    <dgm:pt modelId="{89D0FADF-6B13-4FF1-A1BE-52AE3F610450}" type="pres">
      <dgm:prSet presAssocID="{EAEFA510-4FBF-427B-BE26-D0777DEBF5C8}" presName="parentText" presStyleLbl="alignNode1" presStyleIdx="2" presStyleCnt="5">
        <dgm:presLayoutVars>
          <dgm:chMax val="1"/>
          <dgm:bulletEnabled val="1"/>
        </dgm:presLayoutVars>
      </dgm:prSet>
      <dgm:spPr/>
    </dgm:pt>
    <dgm:pt modelId="{965EA06C-8BF8-46B6-9D22-C02B827D5A9A}" type="pres">
      <dgm:prSet presAssocID="{EAEFA510-4FBF-427B-BE26-D0777DEBF5C8}" presName="descendantText" presStyleLbl="alignAcc1" presStyleIdx="2" presStyleCnt="5">
        <dgm:presLayoutVars>
          <dgm:bulletEnabled val="1"/>
        </dgm:presLayoutVars>
      </dgm:prSet>
      <dgm:spPr/>
    </dgm:pt>
    <dgm:pt modelId="{674D7BF6-A1C9-41A9-BD5F-C2814E61D60D}" type="pres">
      <dgm:prSet presAssocID="{79E264B5-9C67-44D8-83AE-2E40C82787BB}" presName="sp" presStyleCnt="0"/>
      <dgm:spPr/>
    </dgm:pt>
    <dgm:pt modelId="{9D6D5470-6A23-4D3A-B201-06A250EE93FA}" type="pres">
      <dgm:prSet presAssocID="{BE00A9F9-8689-489A-8209-95ABAEFB220E}" presName="composite" presStyleCnt="0"/>
      <dgm:spPr/>
    </dgm:pt>
    <dgm:pt modelId="{6333C0E9-C7C6-484A-AF5E-F9AE510F151A}" type="pres">
      <dgm:prSet presAssocID="{BE00A9F9-8689-489A-8209-95ABAEFB220E}" presName="parentText" presStyleLbl="alignNode1" presStyleIdx="3" presStyleCnt="5">
        <dgm:presLayoutVars>
          <dgm:chMax val="1"/>
          <dgm:bulletEnabled val="1"/>
        </dgm:presLayoutVars>
      </dgm:prSet>
      <dgm:spPr/>
    </dgm:pt>
    <dgm:pt modelId="{D43E534D-5FAB-4666-A4DC-74A13352E8EB}" type="pres">
      <dgm:prSet presAssocID="{BE00A9F9-8689-489A-8209-95ABAEFB220E}" presName="descendantText" presStyleLbl="alignAcc1" presStyleIdx="3" presStyleCnt="5">
        <dgm:presLayoutVars>
          <dgm:bulletEnabled val="1"/>
        </dgm:presLayoutVars>
      </dgm:prSet>
      <dgm:spPr/>
    </dgm:pt>
    <dgm:pt modelId="{49476E95-E432-4CB2-98E3-33D9ECC34B8E}" type="pres">
      <dgm:prSet presAssocID="{3B7EAFF3-D506-4528-B59E-213034536833}" presName="sp" presStyleCnt="0"/>
      <dgm:spPr/>
    </dgm:pt>
    <dgm:pt modelId="{DF72F821-3D93-4A38-856F-87D4D39E3B05}" type="pres">
      <dgm:prSet presAssocID="{982C40D4-EE37-4D25-8CFD-C2892E35F7C0}" presName="composite" presStyleCnt="0"/>
      <dgm:spPr/>
    </dgm:pt>
    <dgm:pt modelId="{D2DA98FD-DA83-4FB7-9A67-CD07B3678376}" type="pres">
      <dgm:prSet presAssocID="{982C40D4-EE37-4D25-8CFD-C2892E35F7C0}" presName="parentText" presStyleLbl="alignNode1" presStyleIdx="4" presStyleCnt="5">
        <dgm:presLayoutVars>
          <dgm:chMax val="1"/>
          <dgm:bulletEnabled val="1"/>
        </dgm:presLayoutVars>
      </dgm:prSet>
      <dgm:spPr/>
    </dgm:pt>
    <dgm:pt modelId="{52EDD4BB-08A2-4799-841C-758444B26BB5}" type="pres">
      <dgm:prSet presAssocID="{982C40D4-EE37-4D25-8CFD-C2892E35F7C0}" presName="descendantText" presStyleLbl="alignAcc1" presStyleIdx="4" presStyleCnt="5">
        <dgm:presLayoutVars>
          <dgm:bulletEnabled val="1"/>
        </dgm:presLayoutVars>
      </dgm:prSet>
      <dgm:spPr/>
    </dgm:pt>
  </dgm:ptLst>
  <dgm:cxnLst>
    <dgm:cxn modelId="{879BFB9A-E857-43D1-8087-20BFB80E4140}" srcId="{EAEFA510-4FBF-427B-BE26-D0777DEBF5C8}" destId="{3564CAF1-EF6E-446C-B6B4-0010B518DCD5}" srcOrd="0" destOrd="0" parTransId="{C5401A02-72AF-40A9-8307-383EB2F03506}" sibTransId="{0154A590-459E-45DE-8975-94B0EA35B8FA}"/>
    <dgm:cxn modelId="{EB6F9CCF-DD21-4DE5-B275-1BFEA56323B9}" type="presOf" srcId="{E2A72A0A-F3D4-4DFD-AEAA-791A692D5D17}" destId="{D43E534D-5FAB-4666-A4DC-74A13352E8EB}" srcOrd="0" destOrd="0" presId="urn:microsoft.com/office/officeart/2005/8/layout/chevron2"/>
    <dgm:cxn modelId="{1D9E2C05-5EA6-4564-A73F-FB5A05FC3119}" srcId="{B101826E-DBDC-4111-8B40-8E18E408B337}" destId="{EAEFA510-4FBF-427B-BE26-D0777DEBF5C8}" srcOrd="2" destOrd="0" parTransId="{BBD82BBA-F375-46AC-B5C0-07EFE2FAEDB0}" sibTransId="{79E264B5-9C67-44D8-83AE-2E40C82787BB}"/>
    <dgm:cxn modelId="{EAD1C38F-ECCB-4334-8396-5A4BD72BC2C7}" srcId="{B101826E-DBDC-4111-8B40-8E18E408B337}" destId="{BE00A9F9-8689-489A-8209-95ABAEFB220E}" srcOrd="3" destOrd="0" parTransId="{F2C0C423-9A3B-4A57-8AEC-FA8CFEFE8B5E}" sibTransId="{3B7EAFF3-D506-4528-B59E-213034536833}"/>
    <dgm:cxn modelId="{0397D36B-9A0F-4F52-B044-3FA06F27CF77}" type="presOf" srcId="{3564CAF1-EF6E-446C-B6B4-0010B518DCD5}" destId="{965EA06C-8BF8-46B6-9D22-C02B827D5A9A}" srcOrd="0" destOrd="0" presId="urn:microsoft.com/office/officeart/2005/8/layout/chevron2"/>
    <dgm:cxn modelId="{42202F1C-9241-40DF-8680-E9B91973966A}" type="presOf" srcId="{558489F2-E6C5-49B9-BF0C-9D972B8FBC01}" destId="{52EDD4BB-08A2-4799-841C-758444B26BB5}" srcOrd="0" destOrd="0" presId="urn:microsoft.com/office/officeart/2005/8/layout/chevron2"/>
    <dgm:cxn modelId="{BE194FDA-7071-43C7-87C6-61C8F2D51BFE}" type="presOf" srcId="{C026BA6A-4B41-4519-87BA-4D0F20082CF0}" destId="{07B02746-97C4-4590-8811-879C79B01554}" srcOrd="0" destOrd="0" presId="urn:microsoft.com/office/officeart/2005/8/layout/chevron2"/>
    <dgm:cxn modelId="{CB4D9F45-946C-432D-96E6-70EC7EEE0E5B}" type="presOf" srcId="{4EB385AF-BA21-4D61-BF7D-7154D63A0EDD}" destId="{C39AB7A3-D5DC-4FF0-94AA-A73488F67925}" srcOrd="0" destOrd="0" presId="urn:microsoft.com/office/officeart/2005/8/layout/chevron2"/>
    <dgm:cxn modelId="{FF1D03DC-49E1-412F-A36A-0C1044B5CF59}" srcId="{982C40D4-EE37-4D25-8CFD-C2892E35F7C0}" destId="{558489F2-E6C5-49B9-BF0C-9D972B8FBC01}" srcOrd="0" destOrd="0" parTransId="{0C4915E7-EDC5-4C07-A3AE-884C61D9CAFE}" sibTransId="{293B03DF-DBAF-4EC7-B2F7-7E3FDAE7D15A}"/>
    <dgm:cxn modelId="{BAE40D8E-16E2-4C38-B952-AB5443BBD076}" type="presOf" srcId="{982C40D4-EE37-4D25-8CFD-C2892E35F7C0}" destId="{D2DA98FD-DA83-4FB7-9A67-CD07B3678376}" srcOrd="0" destOrd="0" presId="urn:microsoft.com/office/officeart/2005/8/layout/chevron2"/>
    <dgm:cxn modelId="{8DF90DCD-C3A0-41B0-8EED-934729DC3F76}" srcId="{1B065CE7-2E7C-4572-8E33-EE2D26F4A2E8}" destId="{C026BA6A-4B41-4519-87BA-4D0F20082CF0}" srcOrd="0" destOrd="0" parTransId="{E08DC9D7-C324-4DA4-BFFB-2B9E3E939BC1}" sibTransId="{6DE05089-163A-48B6-B9DD-1F7F4F0332ED}"/>
    <dgm:cxn modelId="{8A228658-FC7E-426F-A46D-3BBA9CA1765B}" type="presOf" srcId="{EAEFA510-4FBF-427B-BE26-D0777DEBF5C8}" destId="{89D0FADF-6B13-4FF1-A1BE-52AE3F610450}" srcOrd="0" destOrd="0" presId="urn:microsoft.com/office/officeart/2005/8/layout/chevron2"/>
    <dgm:cxn modelId="{615E7408-7F0A-47BA-94C1-A22FDF2C520E}" srcId="{B101826E-DBDC-4111-8B40-8E18E408B337}" destId="{B413B8F9-5804-4641-B945-74F9B73738FF}" srcOrd="1" destOrd="0" parTransId="{81E9A6E0-E6BC-4B41-BEA2-AEE32F312105}" sibTransId="{EB3B682F-C735-4DBA-9DC0-ED0B1893C458}"/>
    <dgm:cxn modelId="{15397DAA-D865-4D2E-81B6-21609548CC62}" type="presOf" srcId="{1B065CE7-2E7C-4572-8E33-EE2D26F4A2E8}" destId="{582361FC-BD3F-4A98-BA19-A9C8C6AC85D6}" srcOrd="0" destOrd="0" presId="urn:microsoft.com/office/officeart/2005/8/layout/chevron2"/>
    <dgm:cxn modelId="{AAEEDF7A-0913-487E-8B79-2FB4D88AC4A7}" srcId="{B101826E-DBDC-4111-8B40-8E18E408B337}" destId="{1B065CE7-2E7C-4572-8E33-EE2D26F4A2E8}" srcOrd="0" destOrd="0" parTransId="{9FD6511D-69D9-4BA3-8252-D1205CE21271}" sibTransId="{223C3882-E4E3-41EA-8001-29EFD94A5A75}"/>
    <dgm:cxn modelId="{A1617AE5-339B-4E1B-B73C-80516F95E604}" type="presOf" srcId="{B101826E-DBDC-4111-8B40-8E18E408B337}" destId="{554C970E-1D69-4A7F-B4F4-16F84B1249CD}" srcOrd="0" destOrd="0" presId="urn:microsoft.com/office/officeart/2005/8/layout/chevron2"/>
    <dgm:cxn modelId="{2CDAA14C-490B-4251-A7AC-FC732588ADD2}" srcId="{B101826E-DBDC-4111-8B40-8E18E408B337}" destId="{982C40D4-EE37-4D25-8CFD-C2892E35F7C0}" srcOrd="4" destOrd="0" parTransId="{594B5556-2280-4EE3-88BD-75C1338CBBE7}" sibTransId="{5931F440-737C-4233-A18D-9BD7F91D7550}"/>
    <dgm:cxn modelId="{9FDF0710-4D7B-4C77-B479-B0BB4009CC0C}" type="presOf" srcId="{B413B8F9-5804-4641-B945-74F9B73738FF}" destId="{D5BF716E-8979-487E-8B24-CEF34AD7D257}" srcOrd="0" destOrd="0" presId="urn:microsoft.com/office/officeart/2005/8/layout/chevron2"/>
    <dgm:cxn modelId="{CD850107-D8F2-4552-ACD0-D20F1AB12696}" type="presOf" srcId="{BE00A9F9-8689-489A-8209-95ABAEFB220E}" destId="{6333C0E9-C7C6-484A-AF5E-F9AE510F151A}" srcOrd="0" destOrd="0" presId="urn:microsoft.com/office/officeart/2005/8/layout/chevron2"/>
    <dgm:cxn modelId="{E7CF3FE2-2405-43C0-8D02-24505547C50F}" srcId="{BE00A9F9-8689-489A-8209-95ABAEFB220E}" destId="{E2A72A0A-F3D4-4DFD-AEAA-791A692D5D17}" srcOrd="0" destOrd="0" parTransId="{722BB14E-E462-4F82-BAFD-939EC0E15736}" sibTransId="{C4F62383-10F5-4107-9664-D05E660C1458}"/>
    <dgm:cxn modelId="{0E28DBDD-891D-4B4B-AC9D-558CA6DC5E3E}" srcId="{B413B8F9-5804-4641-B945-74F9B73738FF}" destId="{4EB385AF-BA21-4D61-BF7D-7154D63A0EDD}" srcOrd="0" destOrd="0" parTransId="{5333ABAB-91D8-42CA-B6DF-B20D8082D291}" sibTransId="{6EB7AF30-5535-42E9-AD8D-D47681AFCFC0}"/>
    <dgm:cxn modelId="{8E22461F-C4C7-4288-9EEB-7F4B4C98E02E}" type="presParOf" srcId="{554C970E-1D69-4A7F-B4F4-16F84B1249CD}" destId="{AB06CBCF-4432-4715-87C1-5457A8CC4589}" srcOrd="0" destOrd="0" presId="urn:microsoft.com/office/officeart/2005/8/layout/chevron2"/>
    <dgm:cxn modelId="{9DBCA8AF-1A08-4D84-862C-898AFFBB1068}" type="presParOf" srcId="{AB06CBCF-4432-4715-87C1-5457A8CC4589}" destId="{582361FC-BD3F-4A98-BA19-A9C8C6AC85D6}" srcOrd="0" destOrd="0" presId="urn:microsoft.com/office/officeart/2005/8/layout/chevron2"/>
    <dgm:cxn modelId="{5683FEAC-28AE-466F-A64F-DD14BC671B7B}" type="presParOf" srcId="{AB06CBCF-4432-4715-87C1-5457A8CC4589}" destId="{07B02746-97C4-4590-8811-879C79B01554}" srcOrd="1" destOrd="0" presId="urn:microsoft.com/office/officeart/2005/8/layout/chevron2"/>
    <dgm:cxn modelId="{800CA737-2F62-4FD4-8608-C0D70EF4F979}" type="presParOf" srcId="{554C970E-1D69-4A7F-B4F4-16F84B1249CD}" destId="{FC6E5CA2-B3AA-4C5B-8B01-6AC76FAC0816}" srcOrd="1" destOrd="0" presId="urn:microsoft.com/office/officeart/2005/8/layout/chevron2"/>
    <dgm:cxn modelId="{44A422E4-6CB3-4930-B09F-809F29958CFF}" type="presParOf" srcId="{554C970E-1D69-4A7F-B4F4-16F84B1249CD}" destId="{9DE238AB-4CB2-45D2-B11D-C704B3FCB0B3}" srcOrd="2" destOrd="0" presId="urn:microsoft.com/office/officeart/2005/8/layout/chevron2"/>
    <dgm:cxn modelId="{B88D71B6-85A4-4BF2-90C6-F5A00A049E15}" type="presParOf" srcId="{9DE238AB-4CB2-45D2-B11D-C704B3FCB0B3}" destId="{D5BF716E-8979-487E-8B24-CEF34AD7D257}" srcOrd="0" destOrd="0" presId="urn:microsoft.com/office/officeart/2005/8/layout/chevron2"/>
    <dgm:cxn modelId="{577B790C-8CAA-41A5-9570-17E45ADA61C5}" type="presParOf" srcId="{9DE238AB-4CB2-45D2-B11D-C704B3FCB0B3}" destId="{C39AB7A3-D5DC-4FF0-94AA-A73488F67925}" srcOrd="1" destOrd="0" presId="urn:microsoft.com/office/officeart/2005/8/layout/chevron2"/>
    <dgm:cxn modelId="{004B1109-B455-4C62-A905-E0764B3DA29B}" type="presParOf" srcId="{554C970E-1D69-4A7F-B4F4-16F84B1249CD}" destId="{9C9365D5-F3E0-4FF5-951C-F830B7A2405D}" srcOrd="3" destOrd="0" presId="urn:microsoft.com/office/officeart/2005/8/layout/chevron2"/>
    <dgm:cxn modelId="{31EE40B8-035A-418E-A3FE-8CE838BF9AF7}" type="presParOf" srcId="{554C970E-1D69-4A7F-B4F4-16F84B1249CD}" destId="{B0967F6D-AF5C-4908-A7D8-D034095AC8EE}" srcOrd="4" destOrd="0" presId="urn:microsoft.com/office/officeart/2005/8/layout/chevron2"/>
    <dgm:cxn modelId="{BC310ED2-0EB0-44EB-9C9F-81626EEE9757}" type="presParOf" srcId="{B0967F6D-AF5C-4908-A7D8-D034095AC8EE}" destId="{89D0FADF-6B13-4FF1-A1BE-52AE3F610450}" srcOrd="0" destOrd="0" presId="urn:microsoft.com/office/officeart/2005/8/layout/chevron2"/>
    <dgm:cxn modelId="{D59A6901-1B5B-4A98-9562-D052CDFAE846}" type="presParOf" srcId="{B0967F6D-AF5C-4908-A7D8-D034095AC8EE}" destId="{965EA06C-8BF8-46B6-9D22-C02B827D5A9A}" srcOrd="1" destOrd="0" presId="urn:microsoft.com/office/officeart/2005/8/layout/chevron2"/>
    <dgm:cxn modelId="{980964FF-D0F9-44D1-86EB-AE033A8083E7}" type="presParOf" srcId="{554C970E-1D69-4A7F-B4F4-16F84B1249CD}" destId="{674D7BF6-A1C9-41A9-BD5F-C2814E61D60D}" srcOrd="5" destOrd="0" presId="urn:microsoft.com/office/officeart/2005/8/layout/chevron2"/>
    <dgm:cxn modelId="{D5B49353-CD61-4558-B887-BBA7FFAEED79}" type="presParOf" srcId="{554C970E-1D69-4A7F-B4F4-16F84B1249CD}" destId="{9D6D5470-6A23-4D3A-B201-06A250EE93FA}" srcOrd="6" destOrd="0" presId="urn:microsoft.com/office/officeart/2005/8/layout/chevron2"/>
    <dgm:cxn modelId="{8BC25F45-809C-4C87-B9DC-0D2D3299B806}" type="presParOf" srcId="{9D6D5470-6A23-4D3A-B201-06A250EE93FA}" destId="{6333C0E9-C7C6-484A-AF5E-F9AE510F151A}" srcOrd="0" destOrd="0" presId="urn:microsoft.com/office/officeart/2005/8/layout/chevron2"/>
    <dgm:cxn modelId="{55F0B70A-54B6-4167-8064-031262198B25}" type="presParOf" srcId="{9D6D5470-6A23-4D3A-B201-06A250EE93FA}" destId="{D43E534D-5FAB-4666-A4DC-74A13352E8EB}" srcOrd="1" destOrd="0" presId="urn:microsoft.com/office/officeart/2005/8/layout/chevron2"/>
    <dgm:cxn modelId="{1E1E8406-1A5E-4A3C-AD2F-6B546ED778B5}" type="presParOf" srcId="{554C970E-1D69-4A7F-B4F4-16F84B1249CD}" destId="{49476E95-E432-4CB2-98E3-33D9ECC34B8E}" srcOrd="7" destOrd="0" presId="urn:microsoft.com/office/officeart/2005/8/layout/chevron2"/>
    <dgm:cxn modelId="{688505CA-325D-4FB1-A2B1-B47810A43D75}" type="presParOf" srcId="{554C970E-1D69-4A7F-B4F4-16F84B1249CD}" destId="{DF72F821-3D93-4A38-856F-87D4D39E3B05}" srcOrd="8" destOrd="0" presId="urn:microsoft.com/office/officeart/2005/8/layout/chevron2"/>
    <dgm:cxn modelId="{01B47FC6-9CA6-486B-842E-865719BF07B7}" type="presParOf" srcId="{DF72F821-3D93-4A38-856F-87D4D39E3B05}" destId="{D2DA98FD-DA83-4FB7-9A67-CD07B3678376}" srcOrd="0" destOrd="0" presId="urn:microsoft.com/office/officeart/2005/8/layout/chevron2"/>
    <dgm:cxn modelId="{C4B05C34-E484-4CBB-A156-A104C0642BCF}" type="presParOf" srcId="{DF72F821-3D93-4A38-856F-87D4D39E3B05}" destId="{52EDD4BB-08A2-4799-841C-758444B26BB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12BC4-52DD-4AA3-8494-B44FE5AAFA9A}">
      <dsp:nvSpPr>
        <dsp:cNvPr id="0" name=""/>
        <dsp:cNvSpPr/>
      </dsp:nvSpPr>
      <dsp:spPr>
        <a:xfrm>
          <a:off x="2540" y="810188"/>
          <a:ext cx="2476500" cy="97728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All Index Portfolio</a:t>
          </a:r>
        </a:p>
      </dsp:txBody>
      <dsp:txXfrm>
        <a:off x="2540" y="810188"/>
        <a:ext cx="2476500" cy="977287"/>
      </dsp:txXfrm>
    </dsp:sp>
    <dsp:sp modelId="{79DF3E9C-A97A-474C-ACB2-38C7189B1AAD}">
      <dsp:nvSpPr>
        <dsp:cNvPr id="0" name=""/>
        <dsp:cNvSpPr/>
      </dsp:nvSpPr>
      <dsp:spPr>
        <a:xfrm>
          <a:off x="0" y="1782116"/>
          <a:ext cx="2476500" cy="282100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Minimal return variability relative to market or benchmark</a:t>
          </a:r>
        </a:p>
        <a:p>
          <a:pPr marL="171450" lvl="1" indent="-171450" algn="l" defTabSz="800100">
            <a:lnSpc>
              <a:spcPct val="90000"/>
            </a:lnSpc>
            <a:spcBef>
              <a:spcPct val="0"/>
            </a:spcBef>
            <a:spcAft>
              <a:spcPct val="15000"/>
            </a:spcAft>
            <a:buChar char="•"/>
          </a:pPr>
          <a:r>
            <a:rPr lang="en-US" sz="1800" kern="1200" dirty="0"/>
            <a:t>Lowest expenses</a:t>
          </a:r>
        </a:p>
        <a:p>
          <a:pPr marL="171450" lvl="1" indent="-171450" algn="l" defTabSz="800100">
            <a:lnSpc>
              <a:spcPct val="90000"/>
            </a:lnSpc>
            <a:spcBef>
              <a:spcPct val="0"/>
            </a:spcBef>
            <a:spcAft>
              <a:spcPct val="15000"/>
            </a:spcAft>
            <a:buChar char="•"/>
          </a:pPr>
          <a:r>
            <a:rPr lang="en-US" sz="1800" kern="1200" dirty="0"/>
            <a:t>Lowest Manager risk</a:t>
          </a:r>
        </a:p>
        <a:p>
          <a:pPr marL="171450" lvl="1" indent="-171450" algn="l" defTabSz="800100">
            <a:lnSpc>
              <a:spcPct val="90000"/>
            </a:lnSpc>
            <a:spcBef>
              <a:spcPct val="0"/>
            </a:spcBef>
            <a:spcAft>
              <a:spcPct val="15000"/>
            </a:spcAft>
            <a:buChar char="•"/>
          </a:pPr>
          <a:r>
            <a:rPr lang="en-US" sz="1800" kern="1200" dirty="0"/>
            <a:t>History of long-term outperformance</a:t>
          </a:r>
        </a:p>
      </dsp:txBody>
      <dsp:txXfrm>
        <a:off x="0" y="1782116"/>
        <a:ext cx="2476500" cy="2821002"/>
      </dsp:txXfrm>
    </dsp:sp>
    <dsp:sp modelId="{E7996AFF-E581-4422-9536-671565A8BF1A}">
      <dsp:nvSpPr>
        <dsp:cNvPr id="0" name=""/>
        <dsp:cNvSpPr/>
      </dsp:nvSpPr>
      <dsp:spPr>
        <a:xfrm>
          <a:off x="2825750" y="810188"/>
          <a:ext cx="2476500" cy="97728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Active Passive Mix</a:t>
          </a:r>
        </a:p>
      </dsp:txBody>
      <dsp:txXfrm>
        <a:off x="2825750" y="810188"/>
        <a:ext cx="2476500" cy="977287"/>
      </dsp:txXfrm>
    </dsp:sp>
    <dsp:sp modelId="{2C100D7A-9CD1-4848-B0E6-7A51ADB9C12A}">
      <dsp:nvSpPr>
        <dsp:cNvPr id="0" name=""/>
        <dsp:cNvSpPr/>
      </dsp:nvSpPr>
      <dsp:spPr>
        <a:xfrm>
          <a:off x="2825750" y="1787476"/>
          <a:ext cx="2476500" cy="282100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Returns between an all-index and all-active portfolio</a:t>
          </a:r>
        </a:p>
        <a:p>
          <a:pPr marL="171450" lvl="1" indent="-171450" algn="l" defTabSz="800100">
            <a:lnSpc>
              <a:spcPct val="90000"/>
            </a:lnSpc>
            <a:spcBef>
              <a:spcPct val="0"/>
            </a:spcBef>
            <a:spcAft>
              <a:spcPct val="15000"/>
            </a:spcAft>
            <a:buChar char="•"/>
          </a:pPr>
          <a:r>
            <a:rPr lang="en-US" sz="1800" kern="1200" dirty="0"/>
            <a:t>Moderate variability to benchmark</a:t>
          </a:r>
        </a:p>
        <a:p>
          <a:pPr marL="171450" lvl="1" indent="-171450" algn="l" defTabSz="800100">
            <a:lnSpc>
              <a:spcPct val="90000"/>
            </a:lnSpc>
            <a:spcBef>
              <a:spcPct val="0"/>
            </a:spcBef>
            <a:spcAft>
              <a:spcPct val="15000"/>
            </a:spcAft>
            <a:buChar char="•"/>
          </a:pPr>
          <a:r>
            <a:rPr lang="en-US" sz="1800" kern="1200" dirty="0"/>
            <a:t>Moderate potential for alpha</a:t>
          </a:r>
        </a:p>
        <a:p>
          <a:pPr marL="228600" lvl="1" indent="-228600" algn="l" defTabSz="1022350">
            <a:lnSpc>
              <a:spcPct val="90000"/>
            </a:lnSpc>
            <a:spcBef>
              <a:spcPct val="0"/>
            </a:spcBef>
            <a:spcAft>
              <a:spcPct val="15000"/>
            </a:spcAft>
            <a:buChar char="•"/>
          </a:pPr>
          <a:endParaRPr lang="en-US" sz="2300" kern="1200"/>
        </a:p>
        <a:p>
          <a:pPr marL="228600" lvl="1" indent="-228600" algn="l" defTabSz="1022350">
            <a:lnSpc>
              <a:spcPct val="90000"/>
            </a:lnSpc>
            <a:spcBef>
              <a:spcPct val="0"/>
            </a:spcBef>
            <a:spcAft>
              <a:spcPct val="15000"/>
            </a:spcAft>
            <a:buChar char="•"/>
          </a:pPr>
          <a:endParaRPr lang="en-US" sz="2300" kern="1200"/>
        </a:p>
      </dsp:txBody>
      <dsp:txXfrm>
        <a:off x="2825750" y="1787476"/>
        <a:ext cx="2476500" cy="2821002"/>
      </dsp:txXfrm>
    </dsp:sp>
    <dsp:sp modelId="{CAFA4FC9-2ADF-493B-A640-3DF910035E58}">
      <dsp:nvSpPr>
        <dsp:cNvPr id="0" name=""/>
        <dsp:cNvSpPr/>
      </dsp:nvSpPr>
      <dsp:spPr>
        <a:xfrm>
          <a:off x="5648960" y="810188"/>
          <a:ext cx="2476500" cy="97728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All Active Portfolio</a:t>
          </a:r>
        </a:p>
      </dsp:txBody>
      <dsp:txXfrm>
        <a:off x="5648960" y="810188"/>
        <a:ext cx="2476500" cy="977287"/>
      </dsp:txXfrm>
    </dsp:sp>
    <dsp:sp modelId="{B3BBA875-1A0B-47B2-A669-AEAF0500F4FD}">
      <dsp:nvSpPr>
        <dsp:cNvPr id="0" name=""/>
        <dsp:cNvSpPr/>
      </dsp:nvSpPr>
      <dsp:spPr>
        <a:xfrm>
          <a:off x="5648960" y="1787476"/>
          <a:ext cx="2476500" cy="282100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Opportunity for alpha</a:t>
          </a:r>
        </a:p>
        <a:p>
          <a:pPr marL="171450" lvl="1" indent="-171450" algn="l" defTabSz="800100">
            <a:lnSpc>
              <a:spcPct val="90000"/>
            </a:lnSpc>
            <a:spcBef>
              <a:spcPct val="0"/>
            </a:spcBef>
            <a:spcAft>
              <a:spcPct val="15000"/>
            </a:spcAft>
            <a:buChar char="•"/>
          </a:pPr>
          <a:r>
            <a:rPr lang="en-US" sz="1800" kern="1200" dirty="0"/>
            <a:t>Opportunity for style diversification</a:t>
          </a:r>
        </a:p>
        <a:p>
          <a:pPr marL="171450" lvl="1" indent="-171450" algn="l" defTabSz="800100">
            <a:lnSpc>
              <a:spcPct val="90000"/>
            </a:lnSpc>
            <a:spcBef>
              <a:spcPct val="0"/>
            </a:spcBef>
            <a:spcAft>
              <a:spcPct val="15000"/>
            </a:spcAft>
            <a:buChar char="•"/>
          </a:pPr>
          <a:r>
            <a:rPr lang="en-US" sz="1800" kern="1200" dirty="0"/>
            <a:t>But willing to accept higher costs, higher manager risk and higher variability to relative market</a:t>
          </a:r>
        </a:p>
      </dsp:txBody>
      <dsp:txXfrm>
        <a:off x="5648960" y="1787476"/>
        <a:ext cx="2476500" cy="2821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CA4F6-0644-438C-A303-86DD0CD13256}">
      <dsp:nvSpPr>
        <dsp:cNvPr id="0" name=""/>
        <dsp:cNvSpPr/>
      </dsp:nvSpPr>
      <dsp:spPr>
        <a:xfrm>
          <a:off x="1354666" y="0"/>
          <a:ext cx="5418667" cy="5418667"/>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257C2-5EF8-4BBD-9B5F-9A4524E43E0F}">
      <dsp:nvSpPr>
        <dsp:cNvPr id="0" name=""/>
        <dsp:cNvSpPr/>
      </dsp:nvSpPr>
      <dsp:spPr>
        <a:xfrm>
          <a:off x="1869439" y="514773"/>
          <a:ext cx="2113280" cy="21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People</a:t>
          </a:r>
        </a:p>
        <a:p>
          <a:pPr marL="0" lvl="0" indent="0" algn="ctr" defTabSz="488950">
            <a:lnSpc>
              <a:spcPct val="90000"/>
            </a:lnSpc>
            <a:spcBef>
              <a:spcPct val="0"/>
            </a:spcBef>
            <a:spcAft>
              <a:spcPct val="35000"/>
            </a:spcAft>
            <a:buNone/>
          </a:pPr>
          <a:r>
            <a:rPr lang="en-US" sz="1100" kern="1200" dirty="0"/>
            <a:t>We investigate the experience and expertise of the fund managers and find out how long they have actually been running their fund, this applies to both active and index managers</a:t>
          </a:r>
        </a:p>
      </dsp:txBody>
      <dsp:txXfrm>
        <a:off x="1972601" y="617935"/>
        <a:ext cx="1906956" cy="1906956"/>
      </dsp:txXfrm>
    </dsp:sp>
    <dsp:sp modelId="{61BACF3F-E3BA-4D5F-B852-5E88E2AC1E93}">
      <dsp:nvSpPr>
        <dsp:cNvPr id="0" name=""/>
        <dsp:cNvSpPr/>
      </dsp:nvSpPr>
      <dsp:spPr>
        <a:xfrm>
          <a:off x="4145280" y="514773"/>
          <a:ext cx="2113280" cy="21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Philosophy</a:t>
          </a:r>
        </a:p>
        <a:p>
          <a:pPr marL="0" lvl="0" indent="0" algn="ctr" defTabSz="488950">
            <a:lnSpc>
              <a:spcPct val="90000"/>
            </a:lnSpc>
            <a:spcBef>
              <a:spcPct val="0"/>
            </a:spcBef>
            <a:spcAft>
              <a:spcPct val="35000"/>
            </a:spcAft>
            <a:buNone/>
          </a:pPr>
          <a:r>
            <a:rPr lang="en-US" sz="1100" kern="1200" dirty="0"/>
            <a:t>We check that the firm has a genuine commitment to the long term, and that they have an investment philosophy which we are comfortable with.  In the case of index managers, we want to know how they approach they approach the challenge of replicating the index returns.</a:t>
          </a:r>
        </a:p>
      </dsp:txBody>
      <dsp:txXfrm>
        <a:off x="4248442" y="617935"/>
        <a:ext cx="1906956" cy="1906956"/>
      </dsp:txXfrm>
    </dsp:sp>
    <dsp:sp modelId="{5EE44F06-EBE1-432C-B77B-DFDDD5CA0D06}">
      <dsp:nvSpPr>
        <dsp:cNvPr id="0" name=""/>
        <dsp:cNvSpPr/>
      </dsp:nvSpPr>
      <dsp:spPr>
        <a:xfrm>
          <a:off x="1869439" y="2790613"/>
          <a:ext cx="2113280" cy="21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Process</a:t>
          </a:r>
        </a:p>
        <a:p>
          <a:pPr marL="0" lvl="0" indent="0" algn="ctr" defTabSz="488950">
            <a:lnSpc>
              <a:spcPct val="90000"/>
            </a:lnSpc>
            <a:spcBef>
              <a:spcPct val="0"/>
            </a:spcBef>
            <a:spcAft>
              <a:spcPct val="35000"/>
            </a:spcAft>
            <a:buNone/>
          </a:pPr>
          <a:r>
            <a:rPr lang="en-US" sz="1100" kern="1200" dirty="0"/>
            <a:t>Some firms give managers much more leeway than others.  We want o understand how much discretion the manger has.</a:t>
          </a:r>
        </a:p>
        <a:p>
          <a:pPr marL="0" lvl="0" indent="0" algn="ctr" defTabSz="488950">
            <a:lnSpc>
              <a:spcPct val="90000"/>
            </a:lnSpc>
            <a:spcBef>
              <a:spcPct val="0"/>
            </a:spcBef>
            <a:spcAft>
              <a:spcPct val="35000"/>
            </a:spcAft>
            <a:buNone/>
          </a:pPr>
          <a:r>
            <a:rPr lang="en-US" sz="1100" kern="1200" dirty="0"/>
            <a:t>With index funds, we will want to know how they go about implementing their index strategy and how well they do it.</a:t>
          </a:r>
        </a:p>
      </dsp:txBody>
      <dsp:txXfrm>
        <a:off x="1972601" y="2893775"/>
        <a:ext cx="1906956" cy="1906956"/>
      </dsp:txXfrm>
    </dsp:sp>
    <dsp:sp modelId="{F4984535-7CDC-478B-8B2F-1851F4D520E9}">
      <dsp:nvSpPr>
        <dsp:cNvPr id="0" name=""/>
        <dsp:cNvSpPr/>
      </dsp:nvSpPr>
      <dsp:spPr>
        <a:xfrm>
          <a:off x="4145280" y="2790613"/>
          <a:ext cx="2113280" cy="21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Performance</a:t>
          </a:r>
        </a:p>
        <a:p>
          <a:pPr marL="0" lvl="0" indent="0" algn="ctr" defTabSz="488950">
            <a:lnSpc>
              <a:spcPct val="90000"/>
            </a:lnSpc>
            <a:spcBef>
              <a:spcPct val="0"/>
            </a:spcBef>
            <a:spcAft>
              <a:spcPct val="35000"/>
            </a:spcAft>
            <a:buNone/>
          </a:pPr>
          <a:r>
            <a:rPr lang="en-US" sz="1100" kern="1200" dirty="0"/>
            <a:t>Past performance is perhaps the least reliable predictor of future results.  We consider the funds record in context, and ask is recent success consistent with the firms general investment philosophy and process.  </a:t>
          </a:r>
        </a:p>
      </dsp:txBody>
      <dsp:txXfrm>
        <a:off x="4248442" y="2893775"/>
        <a:ext cx="1906956" cy="1906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361FC-BD3F-4A98-BA19-A9C8C6AC85D6}">
      <dsp:nvSpPr>
        <dsp:cNvPr id="0" name=""/>
        <dsp:cNvSpPr/>
      </dsp:nvSpPr>
      <dsp:spPr>
        <a:xfrm rot="5400000">
          <a:off x="-150584" y="151610"/>
          <a:ext cx="1003894" cy="702726"/>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52389"/>
        <a:ext cx="702726" cy="301168"/>
      </dsp:txXfrm>
    </dsp:sp>
    <dsp:sp modelId="{07B02746-97C4-4590-8811-879C79B01554}">
      <dsp:nvSpPr>
        <dsp:cNvPr id="0" name=""/>
        <dsp:cNvSpPr/>
      </dsp:nvSpPr>
      <dsp:spPr>
        <a:xfrm rot="5400000">
          <a:off x="3216176" y="-2512424"/>
          <a:ext cx="652531" cy="567943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Asset Allocation</a:t>
          </a:r>
        </a:p>
      </dsp:txBody>
      <dsp:txXfrm rot="-5400000">
        <a:off x="702726" y="32880"/>
        <a:ext cx="5647577" cy="588823"/>
      </dsp:txXfrm>
    </dsp:sp>
    <dsp:sp modelId="{D5BF716E-8979-487E-8B24-CEF34AD7D257}">
      <dsp:nvSpPr>
        <dsp:cNvPr id="0" name=""/>
        <dsp:cNvSpPr/>
      </dsp:nvSpPr>
      <dsp:spPr>
        <a:xfrm rot="5400000">
          <a:off x="-150584" y="1037278"/>
          <a:ext cx="1003894" cy="702726"/>
        </a:xfrm>
        <a:prstGeom prst="chevron">
          <a:avLst/>
        </a:prstGeom>
        <a:solidFill>
          <a:schemeClr val="accent3">
            <a:shade val="50000"/>
            <a:hueOff val="0"/>
            <a:satOff val="0"/>
            <a:lumOff val="14385"/>
            <a:alphaOff val="0"/>
          </a:schemeClr>
        </a:solidFill>
        <a:ln w="12700" cap="flat" cmpd="sng" algn="ctr">
          <a:solidFill>
            <a:schemeClr val="accent3">
              <a:shade val="50000"/>
              <a:hueOff val="0"/>
              <a:satOff val="0"/>
              <a:lumOff val="143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1238057"/>
        <a:ext cx="702726" cy="301168"/>
      </dsp:txXfrm>
    </dsp:sp>
    <dsp:sp modelId="{C39AB7A3-D5DC-4FF0-94AA-A73488F67925}">
      <dsp:nvSpPr>
        <dsp:cNvPr id="0" name=""/>
        <dsp:cNvSpPr/>
      </dsp:nvSpPr>
      <dsp:spPr>
        <a:xfrm rot="5400000">
          <a:off x="3216176" y="-1626755"/>
          <a:ext cx="652531" cy="567943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14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Sub Asset Allocation</a:t>
          </a:r>
        </a:p>
      </dsp:txBody>
      <dsp:txXfrm rot="-5400000">
        <a:off x="702726" y="918549"/>
        <a:ext cx="5647577" cy="588823"/>
      </dsp:txXfrm>
    </dsp:sp>
    <dsp:sp modelId="{89D0FADF-6B13-4FF1-A1BE-52AE3F610450}">
      <dsp:nvSpPr>
        <dsp:cNvPr id="0" name=""/>
        <dsp:cNvSpPr/>
      </dsp:nvSpPr>
      <dsp:spPr>
        <a:xfrm rot="5400000">
          <a:off x="-150584" y="1922946"/>
          <a:ext cx="1003894" cy="702726"/>
        </a:xfrm>
        <a:prstGeom prst="chevron">
          <a:avLst/>
        </a:prstGeom>
        <a:solidFill>
          <a:schemeClr val="accent3">
            <a:shade val="50000"/>
            <a:hueOff val="0"/>
            <a:satOff val="0"/>
            <a:lumOff val="28770"/>
            <a:alphaOff val="0"/>
          </a:schemeClr>
        </a:solidFill>
        <a:ln w="12700" cap="flat" cmpd="sng" algn="ctr">
          <a:solidFill>
            <a:schemeClr val="accent3">
              <a:shade val="50000"/>
              <a:hueOff val="0"/>
              <a:satOff val="0"/>
              <a:lumOff val="287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2123725"/>
        <a:ext cx="702726" cy="301168"/>
      </dsp:txXfrm>
    </dsp:sp>
    <dsp:sp modelId="{965EA06C-8BF8-46B6-9D22-C02B827D5A9A}">
      <dsp:nvSpPr>
        <dsp:cNvPr id="0" name=""/>
        <dsp:cNvSpPr/>
      </dsp:nvSpPr>
      <dsp:spPr>
        <a:xfrm rot="5400000">
          <a:off x="3216176" y="-741087"/>
          <a:ext cx="652531" cy="567943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287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Management Style</a:t>
          </a:r>
        </a:p>
      </dsp:txBody>
      <dsp:txXfrm rot="-5400000">
        <a:off x="702726" y="1804217"/>
        <a:ext cx="5647577" cy="588823"/>
      </dsp:txXfrm>
    </dsp:sp>
    <dsp:sp modelId="{6333C0E9-C7C6-484A-AF5E-F9AE510F151A}">
      <dsp:nvSpPr>
        <dsp:cNvPr id="0" name=""/>
        <dsp:cNvSpPr/>
      </dsp:nvSpPr>
      <dsp:spPr>
        <a:xfrm rot="5400000">
          <a:off x="-150584" y="2808615"/>
          <a:ext cx="1003894" cy="702726"/>
        </a:xfrm>
        <a:prstGeom prst="chevron">
          <a:avLst/>
        </a:prstGeom>
        <a:solidFill>
          <a:schemeClr val="accent3">
            <a:shade val="50000"/>
            <a:hueOff val="0"/>
            <a:satOff val="0"/>
            <a:lumOff val="28770"/>
            <a:alphaOff val="0"/>
          </a:schemeClr>
        </a:solidFill>
        <a:ln w="12700" cap="flat" cmpd="sng" algn="ctr">
          <a:solidFill>
            <a:schemeClr val="accent3">
              <a:shade val="50000"/>
              <a:hueOff val="0"/>
              <a:satOff val="0"/>
              <a:lumOff val="287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009394"/>
        <a:ext cx="702726" cy="301168"/>
      </dsp:txXfrm>
    </dsp:sp>
    <dsp:sp modelId="{D43E534D-5FAB-4666-A4DC-74A13352E8EB}">
      <dsp:nvSpPr>
        <dsp:cNvPr id="0" name=""/>
        <dsp:cNvSpPr/>
      </dsp:nvSpPr>
      <dsp:spPr>
        <a:xfrm rot="5400000">
          <a:off x="3216176" y="144580"/>
          <a:ext cx="652531" cy="567943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287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Asset</a:t>
          </a:r>
          <a:r>
            <a:rPr lang="en-US" sz="3800" kern="1200" dirty="0"/>
            <a:t> </a:t>
          </a:r>
          <a:r>
            <a:rPr lang="en-US" sz="2400" kern="1200" dirty="0"/>
            <a:t>Location</a:t>
          </a:r>
          <a:endParaRPr lang="en-US" sz="3800" kern="1200" dirty="0"/>
        </a:p>
      </dsp:txBody>
      <dsp:txXfrm rot="-5400000">
        <a:off x="702726" y="2689884"/>
        <a:ext cx="5647577" cy="588823"/>
      </dsp:txXfrm>
    </dsp:sp>
    <dsp:sp modelId="{D2DA98FD-DA83-4FB7-9A67-CD07B3678376}">
      <dsp:nvSpPr>
        <dsp:cNvPr id="0" name=""/>
        <dsp:cNvSpPr/>
      </dsp:nvSpPr>
      <dsp:spPr>
        <a:xfrm rot="5400000">
          <a:off x="-150584" y="3694283"/>
          <a:ext cx="1003894" cy="702726"/>
        </a:xfrm>
        <a:prstGeom prst="chevron">
          <a:avLst/>
        </a:prstGeom>
        <a:solidFill>
          <a:schemeClr val="accent3">
            <a:shade val="50000"/>
            <a:hueOff val="0"/>
            <a:satOff val="0"/>
            <a:lumOff val="14385"/>
            <a:alphaOff val="0"/>
          </a:schemeClr>
        </a:solidFill>
        <a:ln w="12700" cap="flat" cmpd="sng" algn="ctr">
          <a:solidFill>
            <a:schemeClr val="accent3">
              <a:shade val="50000"/>
              <a:hueOff val="0"/>
              <a:satOff val="0"/>
              <a:lumOff val="143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0" y="3895062"/>
        <a:ext cx="702726" cy="301168"/>
      </dsp:txXfrm>
    </dsp:sp>
    <dsp:sp modelId="{52EDD4BB-08A2-4799-841C-758444B26BB5}">
      <dsp:nvSpPr>
        <dsp:cNvPr id="0" name=""/>
        <dsp:cNvSpPr/>
      </dsp:nvSpPr>
      <dsp:spPr>
        <a:xfrm rot="5400000">
          <a:off x="3216176" y="1030249"/>
          <a:ext cx="652531" cy="567943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14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Management Selection</a:t>
          </a:r>
        </a:p>
      </dsp:txBody>
      <dsp:txXfrm rot="-5400000">
        <a:off x="702726" y="3575553"/>
        <a:ext cx="5647577" cy="58882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1EEE3C6-8695-428A-BFEB-54EB0B9450FD}"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301696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1EEE3C6-8695-428A-BFEB-54EB0B9450FD}"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243640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1EEE3C6-8695-428A-BFEB-54EB0B9450FD}"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210572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1EEE3C6-8695-428A-BFEB-54EB0B9450FD}"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93128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EEE3C6-8695-428A-BFEB-54EB0B9450FD}" type="datetimeFigureOut">
              <a:rPr lang="en-GB" smtClean="0"/>
              <a:t>29/04/2016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58760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1EEE3C6-8695-428A-BFEB-54EB0B9450FD}" type="datetimeFigureOut">
              <a:rPr lang="en-GB" smtClean="0"/>
              <a:t>29/04/2016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225336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1EEE3C6-8695-428A-BFEB-54EB0B9450FD}" type="datetimeFigureOut">
              <a:rPr lang="en-GB" smtClean="0"/>
              <a:t>29/04/2016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4248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1EEE3C6-8695-428A-BFEB-54EB0B9450FD}" type="datetimeFigureOut">
              <a:rPr lang="en-GB" smtClean="0"/>
              <a:t>29/04/2016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40808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EE3C6-8695-428A-BFEB-54EB0B9450FD}" type="datetimeFigureOut">
              <a:rPr lang="en-GB" smtClean="0"/>
              <a:t>29/04/2016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408516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EEE3C6-8695-428A-BFEB-54EB0B9450FD}" type="datetimeFigureOut">
              <a:rPr lang="en-GB" smtClean="0"/>
              <a:t>29/04/2016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350935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EEE3C6-8695-428A-BFEB-54EB0B9450FD}" type="datetimeFigureOut">
              <a:rPr lang="en-GB" smtClean="0"/>
              <a:t>29/04/2016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99EDB7-A21D-45D0-975A-13AD287B61E5}" type="slidenum">
              <a:rPr lang="en-GB" smtClean="0"/>
              <a:t>‹#›</a:t>
            </a:fld>
            <a:endParaRPr lang="en-GB"/>
          </a:p>
        </p:txBody>
      </p:sp>
    </p:spTree>
    <p:extLst>
      <p:ext uri="{BB962C8B-B14F-4D97-AF65-F5344CB8AC3E}">
        <p14:creationId xmlns:p14="http://schemas.microsoft.com/office/powerpoint/2010/main" val="400015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EE3C6-8695-428A-BFEB-54EB0B9450FD}" type="datetimeFigureOut">
              <a:rPr lang="en-GB" smtClean="0"/>
              <a:t>29/04/2016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9EDB7-A21D-45D0-975A-13AD287B61E5}" type="slidenum">
              <a:rPr lang="en-GB" smtClean="0"/>
              <a:t>‹#›</a:t>
            </a:fld>
            <a:endParaRPr lang="en-GB"/>
          </a:p>
        </p:txBody>
      </p:sp>
    </p:spTree>
    <p:extLst>
      <p:ext uri="{BB962C8B-B14F-4D97-AF65-F5344CB8AC3E}">
        <p14:creationId xmlns:p14="http://schemas.microsoft.com/office/powerpoint/2010/main" val="992413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296534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757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4086795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3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4628998"/>
              </p:ext>
            </p:extLst>
          </p:nvPr>
        </p:nvGraphicFramePr>
        <p:xfrm>
          <a:off x="2032000" y="719667"/>
          <a:ext cx="6382158" cy="454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81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E0AB6730563748A595D8547ECA7A26" ma:contentTypeVersion="12" ma:contentTypeDescription="Create a new document." ma:contentTypeScope="" ma:versionID="886f28a0e9150c48f62cda0a5241de3d">
  <xsd:schema xmlns:xsd="http://www.w3.org/2001/XMLSchema" xmlns:xs="http://www.w3.org/2001/XMLSchema" xmlns:p="http://schemas.microsoft.com/office/2006/metadata/properties" xmlns:ns2="47132339-6cbe-43f9-930d-2ac39d782e15" xmlns:ns3="3b5fcbd9-33b5-4d28-99d3-91b6a09c8465" targetNamespace="http://schemas.microsoft.com/office/2006/metadata/properties" ma:root="true" ma:fieldsID="6e6e1bf8b4a06dbc15610dbc352d1cf1" ns2:_="" ns3:_="">
    <xsd:import namespace="47132339-6cbe-43f9-930d-2ac39d782e15"/>
    <xsd:import namespace="3b5fcbd9-33b5-4d28-99d3-91b6a09c8465"/>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32339-6cbe-43f9-930d-2ac39d782e1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5fcbd9-33b5-4d28-99d3-91b6a09c846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315149-5449-4565-B851-5AA3F39011B9}"/>
</file>

<file path=customXml/itemProps2.xml><?xml version="1.0" encoding="utf-8"?>
<ds:datastoreItem xmlns:ds="http://schemas.openxmlformats.org/officeDocument/2006/customXml" ds:itemID="{4BA150F8-7D18-467D-9C17-DD40FDD83614}"/>
</file>

<file path=customXml/itemProps3.xml><?xml version="1.0" encoding="utf-8"?>
<ds:datastoreItem xmlns:ds="http://schemas.openxmlformats.org/officeDocument/2006/customXml" ds:itemID="{D33A6920-1911-4699-AD8A-6B4C0E60A30A}"/>
</file>

<file path=docProps/app.xml><?xml version="1.0" encoding="utf-8"?>
<Properties xmlns="http://schemas.openxmlformats.org/officeDocument/2006/extended-properties" xmlns:vt="http://schemas.openxmlformats.org/officeDocument/2006/docPropsVTypes">
  <TotalTime>110</TotalTime>
  <Words>241</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Rice</dc:creator>
  <cp:lastModifiedBy>Jamie Rice</cp:lastModifiedBy>
  <cp:revision>6</cp:revision>
  <dcterms:created xsi:type="dcterms:W3CDTF">2016-04-29T08:58:47Z</dcterms:created>
  <dcterms:modified xsi:type="dcterms:W3CDTF">2016-04-29T10:48:52Z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0x010100CEE0AB6730563748A595D8547ECA7A26</vt:lpwstr>
  </property>
</Properties>
</file>