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17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71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8EED77-6FB3-4F7C-AE99-F83037EF534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2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87879"/>
            <a:ext cx="6858000" cy="672737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BEGINNING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873"/>
            <a:ext cx="6858000" cy="1881052"/>
          </a:xfrm>
        </p:spPr>
        <p:txBody>
          <a:bodyPr>
            <a:normAutofit/>
          </a:bodyPr>
          <a:lstStyle/>
          <a:p>
            <a:r>
              <a:rPr lang="en-US" b="1" dirty="0"/>
              <a:t>Analysis of Aviation Incident </a:t>
            </a:r>
            <a:r>
              <a:rPr lang="en-US" b="1" dirty="0" smtClean="0"/>
              <a:t>Data</a:t>
            </a:r>
          </a:p>
          <a:p>
            <a:r>
              <a:rPr lang="en-US" b="1" dirty="0" err="1" smtClean="0"/>
              <a:t>Name:Zeena</a:t>
            </a:r>
            <a:r>
              <a:rPr lang="en-US" b="1" dirty="0" smtClean="0"/>
              <a:t> Lisa </a:t>
            </a:r>
            <a:r>
              <a:rPr lang="en-US" b="1" dirty="0" err="1" smtClean="0"/>
              <a:t>Karari</a:t>
            </a:r>
            <a:endParaRPr lang="en-US" b="1" dirty="0"/>
          </a:p>
          <a:p>
            <a:r>
              <a:rPr lang="en-US" b="1" dirty="0" smtClean="0"/>
              <a:t>Date:25thSeptember,2024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6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7250"/>
            <a:ext cx="6858000" cy="731521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OVERVIEW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971" y="1732462"/>
            <a:ext cx="6858000" cy="1632857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 smtClean="0"/>
              <a:t>Purpose </a:t>
            </a:r>
            <a:r>
              <a:rPr lang="en-US" b="1" dirty="0"/>
              <a:t>of the Analysis: To analyze aviation incident data to identify trends and provide actionable recommendations for enhancing safety.</a:t>
            </a:r>
          </a:p>
          <a:p>
            <a:r>
              <a:rPr lang="en-US" b="1" dirty="0"/>
              <a:t>Scope: Focus on incidents recorded in the dataset, examining factors such as aircraft category, airport name, and injury severity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74816"/>
            <a:ext cx="6858000" cy="84908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BUSINESS UNDERSTANDING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80656"/>
            <a:ext cx="6858000" cy="164592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Importance </a:t>
            </a:r>
            <a:r>
              <a:rPr lang="en-US" b="1" dirty="0"/>
              <a:t>of Aviation Safety: Discuss the critical nature of safety in aviation, emphasizing how incidents can lead to loss of life, financial costs, and reputational damage.</a:t>
            </a:r>
          </a:p>
          <a:p>
            <a:r>
              <a:rPr lang="en-US" b="1" dirty="0"/>
              <a:t>Objective: Explain that understanding incident data can lead to better safety protocols, training, and ultimately safer air travel.</a:t>
            </a:r>
          </a:p>
        </p:txBody>
      </p:sp>
    </p:spTree>
    <p:extLst>
      <p:ext uri="{BB962C8B-B14F-4D97-AF65-F5344CB8AC3E}">
        <p14:creationId xmlns:p14="http://schemas.microsoft.com/office/powerpoint/2010/main" val="35029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85851"/>
            <a:ext cx="6858000" cy="849086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DATA UNDERSTANDING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34937"/>
            <a:ext cx="6858000" cy="215537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 smtClean="0"/>
              <a:t>Dataset </a:t>
            </a:r>
            <a:r>
              <a:rPr lang="en-US" b="1" dirty="0"/>
              <a:t>Description: The dataset contains records of aviation incidents with key features such </a:t>
            </a:r>
            <a:r>
              <a:rPr lang="en-US" b="1" dirty="0" smtClean="0"/>
              <a:t>as Airport name.</a:t>
            </a:r>
          </a:p>
          <a:p>
            <a:r>
              <a:rPr lang="en-US" b="1" dirty="0" smtClean="0"/>
              <a:t>I identified the target variable and properties of different variables and also got basic information from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9725"/>
            <a:ext cx="6858000" cy="764177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DATA ANALYSIS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9438"/>
            <a:ext cx="6858000" cy="3716384"/>
          </a:xfrm>
        </p:spPr>
        <p:txBody>
          <a:bodyPr>
            <a:normAutofit/>
          </a:bodyPr>
          <a:lstStyle/>
          <a:p>
            <a:r>
              <a:rPr lang="en-US" b="1" dirty="0" smtClean="0"/>
              <a:t>Cleaned my data and made it easy to work with by </a:t>
            </a:r>
            <a:r>
              <a:rPr lang="en-US" b="1" dirty="0"/>
              <a:t>dealing with missing values, aggregating and </a:t>
            </a:r>
            <a:r>
              <a:rPr lang="en-US" b="1" dirty="0" err="1"/>
              <a:t>visualizaing</a:t>
            </a:r>
            <a:r>
              <a:rPr lang="en-US" b="1" dirty="0"/>
              <a:t> data </a:t>
            </a:r>
            <a:r>
              <a:rPr lang="en-US" b="1" dirty="0" smtClean="0"/>
              <a:t>so as </a:t>
            </a:r>
            <a:r>
              <a:rPr lang="en-US" b="1" dirty="0"/>
              <a:t>to help </a:t>
            </a:r>
            <a:r>
              <a:rPr lang="en-US" b="1" dirty="0" smtClean="0"/>
              <a:t>the </a:t>
            </a:r>
            <a:r>
              <a:rPr lang="en-US" b="1" dirty="0"/>
              <a:t>organization make data driven decisions. </a:t>
            </a:r>
            <a:r>
              <a:rPr lang="en-US" b="1" dirty="0" smtClean="0"/>
              <a:t>I related my findings </a:t>
            </a:r>
            <a:r>
              <a:rPr lang="en-US" b="1" dirty="0"/>
              <a:t>to business intelligence by making recommendations for how the business should move forward with the new aviation opportunity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7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846" y="1026285"/>
            <a:ext cx="6858000" cy="653925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FINDINGS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52948"/>
            <a:ext cx="6858000" cy="110381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Identify </a:t>
            </a:r>
            <a:r>
              <a:rPr lang="en-US" b="1" dirty="0"/>
              <a:t>trends such </a:t>
            </a:r>
            <a:r>
              <a:rPr lang="en-US" b="1" dirty="0" smtClean="0"/>
              <a:t>as certain </a:t>
            </a:r>
            <a:r>
              <a:rPr lang="en-US" b="1" dirty="0"/>
              <a:t>airports may have higher incident rates for specific aircraft categories.</a:t>
            </a:r>
          </a:p>
          <a:p>
            <a:r>
              <a:rPr lang="en-US" b="1" dirty="0"/>
              <a:t>Patterns in injury severity related to aircraft type or airport location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670"/>
            <a:ext cx="7886700" cy="794111"/>
          </a:xfrm>
        </p:spPr>
        <p:txBody>
          <a:bodyPr>
            <a:noAutofit/>
          </a:bodyPr>
          <a:lstStyle/>
          <a:p>
            <a:pPr algn="ctr"/>
            <a:r>
              <a:rPr lang="en-US" sz="4500" u="sng" dirty="0">
                <a:solidFill>
                  <a:srgbClr val="FF0000"/>
                </a:solidFill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5360"/>
            <a:ext cx="7886700" cy="5773783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smtClean="0"/>
              <a:t>On the left it represents accident frequency by engine type</a:t>
            </a:r>
          </a:p>
          <a:p>
            <a:pPr marL="0" indent="0">
              <a:buNone/>
            </a:pPr>
            <a:r>
              <a:rPr lang="en-US" sz="1800" b="1" dirty="0" smtClean="0"/>
              <a:t>On the right there is the top 10 Aircrafts with most accidents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73" y="1402081"/>
            <a:ext cx="3403418" cy="2447108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58" y="1402081"/>
            <a:ext cx="4029892" cy="24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4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2217"/>
            <a:ext cx="6858000" cy="1036320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solidFill>
                  <a:srgbClr val="FF0000"/>
                </a:solidFill>
              </a:rPr>
              <a:t>MIDDLE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86742"/>
            <a:ext cx="6858000" cy="4314008"/>
          </a:xfrm>
        </p:spPr>
        <p:txBody>
          <a:bodyPr/>
          <a:lstStyle/>
          <a:p>
            <a:r>
              <a:rPr lang="en-US" dirty="0" smtClean="0"/>
              <a:t>ACCIDENTS BY PHASE OF FLIGHT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8" y="2318113"/>
            <a:ext cx="2174966" cy="2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829" y="-1"/>
            <a:ext cx="5338284" cy="966651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solidFill>
                  <a:srgbClr val="FF0000"/>
                </a:solidFill>
              </a:rPr>
              <a:t>END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1541417"/>
            <a:ext cx="8549641" cy="4702629"/>
          </a:xfrm>
        </p:spPr>
        <p:txBody>
          <a:bodyPr/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1. I would highly advise the investors to focus on the right engine types. For loads and heavy machines they should consider getting those more than one engine.</a:t>
            </a:r>
          </a:p>
          <a:p>
            <a:r>
              <a:rPr lang="en-US" dirty="0" smtClean="0"/>
              <a:t>2. I would also advise the investors to get pilots who are very familiar with the phases of flight to avoid accidents.</a:t>
            </a:r>
          </a:p>
          <a:p>
            <a:r>
              <a:rPr lang="en-US" dirty="0" smtClean="0"/>
              <a:t>3.Also I would recommend the new investors to invest in getting aircraft models such as 150M and 180 since they have caused the least number of accidents thus making them safe.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526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354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BEGINNING</vt:lpstr>
      <vt:lpstr>OVERVIEW</vt:lpstr>
      <vt:lpstr>BUSINESS UNDERSTANDING</vt:lpstr>
      <vt:lpstr>DATA UNDERSTANDING</vt:lpstr>
      <vt:lpstr>DATA ANALYSIS</vt:lpstr>
      <vt:lpstr>FINDINGS</vt:lpstr>
      <vt:lpstr>DATA VISUALIZATION</vt:lpstr>
      <vt:lpstr>MIDDLE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</dc:title>
  <dc:creator>User</dc:creator>
  <cp:lastModifiedBy>User</cp:lastModifiedBy>
  <cp:revision>12</cp:revision>
  <dcterms:created xsi:type="dcterms:W3CDTF">2024-09-25T21:47:32Z</dcterms:created>
  <dcterms:modified xsi:type="dcterms:W3CDTF">2024-09-26T09:05:40Z</dcterms:modified>
</cp:coreProperties>
</file>