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4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65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17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23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8710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5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8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8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7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38EED77-6FB3-4F7C-AE99-F83037EF534D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0D9DE8-D9A3-46AA-A1FA-6AB743826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82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87879"/>
            <a:ext cx="6858000" cy="672737"/>
          </a:xfrm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BEGINNING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873"/>
            <a:ext cx="6858000" cy="1881052"/>
          </a:xfrm>
        </p:spPr>
        <p:txBody>
          <a:bodyPr>
            <a:normAutofit/>
          </a:bodyPr>
          <a:lstStyle/>
          <a:p>
            <a:r>
              <a:rPr lang="en-US" b="1" dirty="0"/>
              <a:t>Analysis of Aviation Incident </a:t>
            </a:r>
            <a:r>
              <a:rPr lang="en-US" b="1" dirty="0" smtClean="0"/>
              <a:t>Data</a:t>
            </a:r>
          </a:p>
          <a:p>
            <a:r>
              <a:rPr lang="en-US" b="1" dirty="0" err="1" smtClean="0"/>
              <a:t>Name:Zeena</a:t>
            </a:r>
            <a:r>
              <a:rPr lang="en-US" b="1" dirty="0" smtClean="0"/>
              <a:t> Lisa </a:t>
            </a:r>
            <a:r>
              <a:rPr lang="en-US" b="1" dirty="0" err="1" smtClean="0"/>
              <a:t>Karari</a:t>
            </a:r>
            <a:endParaRPr lang="en-US" b="1" dirty="0"/>
          </a:p>
          <a:p>
            <a:r>
              <a:rPr lang="en-US" b="1" dirty="0" smtClean="0"/>
              <a:t>Date:25thSeptember,2024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66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7250"/>
            <a:ext cx="6858000" cy="731521"/>
          </a:xfrm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OVERVIEW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971" y="1732462"/>
            <a:ext cx="6858000" cy="1632857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dirty="0" smtClean="0"/>
              <a:t>Purpose </a:t>
            </a:r>
            <a:r>
              <a:rPr lang="en-US" b="1" dirty="0"/>
              <a:t>of the Analysis: To analyze aviation incident data to identify trends and provide actionable recommendations for enhancing safety.</a:t>
            </a:r>
          </a:p>
          <a:p>
            <a:r>
              <a:rPr lang="en-US" b="1" dirty="0"/>
              <a:t>Scope: Focus on incidents recorded in the dataset, examining factors such as aircraft category, airport name, and injury severity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49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74816"/>
            <a:ext cx="6858000" cy="849086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BUSINESS UNDERSTANDING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80656"/>
            <a:ext cx="6858000" cy="164592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 </a:t>
            </a:r>
            <a:r>
              <a:rPr lang="en-US" b="1" dirty="0" smtClean="0"/>
              <a:t>Importance </a:t>
            </a:r>
            <a:r>
              <a:rPr lang="en-US" b="1" dirty="0"/>
              <a:t>of Aviation Safety: Discuss the critical nature of safety in aviation, emphasizing how incidents can lead to loss of life, financial costs, and reputational damage.</a:t>
            </a:r>
          </a:p>
          <a:p>
            <a:r>
              <a:rPr lang="en-US" b="1" dirty="0"/>
              <a:t>Objective: Explain that understanding incident data can lead to better safety protocols, training, and ultimately safer air travel.</a:t>
            </a:r>
          </a:p>
        </p:txBody>
      </p:sp>
    </p:spTree>
    <p:extLst>
      <p:ext uri="{BB962C8B-B14F-4D97-AF65-F5344CB8AC3E}">
        <p14:creationId xmlns:p14="http://schemas.microsoft.com/office/powerpoint/2010/main" val="35029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85851"/>
            <a:ext cx="6858000" cy="849086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DATA UNDERSTANDING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34937"/>
            <a:ext cx="6858000" cy="3751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smtClean="0"/>
              <a:t>Dataset </a:t>
            </a:r>
            <a:r>
              <a:rPr lang="en-US" b="1" dirty="0"/>
              <a:t>Description: The dataset contains records of aviation incidents with key features such </a:t>
            </a:r>
            <a:r>
              <a:rPr lang="en-US" b="1" dirty="0" smtClean="0"/>
              <a:t>as Airport name.</a:t>
            </a:r>
          </a:p>
          <a:p>
            <a:r>
              <a:rPr lang="en-US" b="1" dirty="0" smtClean="0"/>
              <a:t>I identified the target variable and properties of different variables and also got basic information from the </a:t>
            </a:r>
            <a:r>
              <a:rPr lang="en-US" b="1" dirty="0" smtClean="0"/>
              <a:t>dataset.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9725"/>
            <a:ext cx="6858000" cy="764177"/>
          </a:xfrm>
        </p:spPr>
        <p:txBody>
          <a:bodyPr/>
          <a:lstStyle/>
          <a:p>
            <a:r>
              <a:rPr lang="en-US" u="sng" dirty="0" smtClean="0">
                <a:solidFill>
                  <a:srgbClr val="FF0000"/>
                </a:solidFill>
              </a:rPr>
              <a:t>DATA ANALYSIS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039438"/>
            <a:ext cx="6858000" cy="3716384"/>
          </a:xfrm>
        </p:spPr>
        <p:txBody>
          <a:bodyPr>
            <a:normAutofit/>
          </a:bodyPr>
          <a:lstStyle/>
          <a:p>
            <a:r>
              <a:rPr lang="en-US" b="1" dirty="0" smtClean="0"/>
              <a:t>Cleaned my data and made it easy to work with by </a:t>
            </a:r>
            <a:r>
              <a:rPr lang="en-US" b="1" dirty="0"/>
              <a:t>dealing with missing values, aggregating and </a:t>
            </a:r>
            <a:r>
              <a:rPr lang="en-US" b="1" dirty="0" err="1"/>
              <a:t>visualizaing</a:t>
            </a:r>
            <a:r>
              <a:rPr lang="en-US" b="1" dirty="0"/>
              <a:t> data </a:t>
            </a:r>
            <a:r>
              <a:rPr lang="en-US" b="1" dirty="0" smtClean="0"/>
              <a:t>so as </a:t>
            </a:r>
            <a:r>
              <a:rPr lang="en-US" b="1" dirty="0"/>
              <a:t>to help </a:t>
            </a:r>
            <a:r>
              <a:rPr lang="en-US" b="1" dirty="0" smtClean="0"/>
              <a:t>the </a:t>
            </a:r>
            <a:r>
              <a:rPr lang="en-US" b="1" dirty="0"/>
              <a:t>organization make data driven decisions. </a:t>
            </a:r>
            <a:r>
              <a:rPr lang="en-US" b="1" dirty="0" smtClean="0"/>
              <a:t>I related my findings </a:t>
            </a:r>
            <a:r>
              <a:rPr lang="en-US" b="1" dirty="0"/>
              <a:t>to business intelligence by making recommendations for how the business should move forward with the new aviation opportunity</a:t>
            </a:r>
            <a:r>
              <a:rPr lang="en-US" b="1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772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846" y="1026285"/>
            <a:ext cx="6858000" cy="653925"/>
          </a:xfrm>
        </p:spPr>
        <p:txBody>
          <a:bodyPr>
            <a:noAutofit/>
          </a:bodyPr>
          <a:lstStyle/>
          <a:p>
            <a:pPr algn="ctr"/>
            <a:r>
              <a:rPr lang="en-US" u="sng" dirty="0" smtClean="0">
                <a:solidFill>
                  <a:srgbClr val="FF0000"/>
                </a:solidFill>
              </a:rPr>
              <a:t>FINDINGS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352948"/>
            <a:ext cx="6858000" cy="110381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Identify </a:t>
            </a:r>
            <a:r>
              <a:rPr lang="en-US" b="1" dirty="0"/>
              <a:t>trends such </a:t>
            </a:r>
            <a:r>
              <a:rPr lang="en-US" b="1" dirty="0" smtClean="0"/>
              <a:t>as certain </a:t>
            </a:r>
            <a:r>
              <a:rPr lang="en-US" b="1" dirty="0"/>
              <a:t>airports may have higher incident rates for specific aircraft categories.</a:t>
            </a:r>
          </a:p>
          <a:p>
            <a:r>
              <a:rPr lang="en-US" b="1" dirty="0"/>
              <a:t>Patterns in injury severity related to aircraft type or airport location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12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9670"/>
            <a:ext cx="7886700" cy="794111"/>
          </a:xfrm>
        </p:spPr>
        <p:txBody>
          <a:bodyPr>
            <a:noAutofit/>
          </a:bodyPr>
          <a:lstStyle/>
          <a:p>
            <a:pPr algn="ctr"/>
            <a:r>
              <a:rPr lang="en-US" sz="4500" u="sng" dirty="0">
                <a:solidFill>
                  <a:srgbClr val="FF0000"/>
                </a:solidFill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75360"/>
            <a:ext cx="7886700" cy="5773783"/>
          </a:xfrm>
        </p:spPr>
        <p:txBody>
          <a:bodyPr/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 smtClean="0"/>
              <a:t>On the left it represents accident frequency by engine type</a:t>
            </a:r>
          </a:p>
          <a:p>
            <a:pPr marL="0" indent="0">
              <a:buNone/>
            </a:pPr>
            <a:r>
              <a:rPr lang="en-US" sz="1800" b="1" dirty="0" smtClean="0"/>
              <a:t>On the right there is the top 10 Aircrafts with most accidents</a:t>
            </a:r>
            <a:endParaRPr lang="en-US" sz="1800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73" y="1402081"/>
            <a:ext cx="3403418" cy="2447108"/>
          </a:xfrm>
          <a:prstGeom prst="rect">
            <a:avLst/>
          </a:prstGeom>
          <a:solidFill>
            <a:srgbClr val="C00000"/>
          </a:solidFill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58" y="1402081"/>
            <a:ext cx="4029892" cy="244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42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22217"/>
            <a:ext cx="6858000" cy="1036320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>
                <a:solidFill>
                  <a:srgbClr val="FF0000"/>
                </a:solidFill>
              </a:rPr>
              <a:t>MIDDLE</a:t>
            </a:r>
            <a:endParaRPr lang="en-US" sz="60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686742"/>
            <a:ext cx="6858000" cy="4314008"/>
          </a:xfrm>
        </p:spPr>
        <p:txBody>
          <a:bodyPr/>
          <a:lstStyle/>
          <a:p>
            <a:r>
              <a:rPr lang="en-US" dirty="0" smtClean="0"/>
              <a:t>ACCIDENTS BY PHASE OF FLIGHT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18" y="2318113"/>
            <a:ext cx="2174966" cy="207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27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829" y="-1"/>
            <a:ext cx="5338284" cy="966651"/>
          </a:xfrm>
        </p:spPr>
        <p:txBody>
          <a:bodyPr>
            <a:noAutofit/>
          </a:bodyPr>
          <a:lstStyle/>
          <a:p>
            <a:pPr algn="ctr"/>
            <a:r>
              <a:rPr lang="en-US" sz="6000" u="sng" dirty="0" smtClean="0">
                <a:solidFill>
                  <a:srgbClr val="FF0000"/>
                </a:solidFill>
              </a:rPr>
              <a:t>END</a:t>
            </a:r>
            <a:endParaRPr lang="en-US" sz="6000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399" y="1541417"/>
            <a:ext cx="8549641" cy="4702629"/>
          </a:xfrm>
        </p:spPr>
        <p:txBody>
          <a:bodyPr/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1.Purchase </a:t>
            </a:r>
            <a:r>
              <a:rPr lang="en-US" dirty="0"/>
              <a:t>safer aircraft categories and </a:t>
            </a:r>
            <a:r>
              <a:rPr lang="en-US" dirty="0" smtClean="0"/>
              <a:t>makes </a:t>
            </a:r>
            <a:r>
              <a:rPr lang="en-US" dirty="0"/>
              <a:t>- Invest in aircraft models with the lowest accident rates and the best safety records.   </a:t>
            </a:r>
            <a:r>
              <a:rPr lang="en-US" dirty="0" smtClean="0"/>
              <a:t> </a:t>
            </a:r>
            <a:r>
              <a:rPr lang="en-US" dirty="0"/>
              <a:t>Avoid purchasing models with historically high severe accident rates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Avoid </a:t>
            </a:r>
            <a:r>
              <a:rPr lang="en-US" dirty="0"/>
              <a:t>high-risk locations for </a:t>
            </a:r>
            <a:r>
              <a:rPr lang="en-US" dirty="0" smtClean="0"/>
              <a:t>operations- </a:t>
            </a:r>
            <a:r>
              <a:rPr lang="en-US" dirty="0"/>
              <a:t>Prioritize setting up operations in locations with lower accident frequencies.   </a:t>
            </a:r>
            <a:r>
              <a:rPr lang="en-US" dirty="0" smtClean="0"/>
              <a:t>Implement </a:t>
            </a:r>
            <a:r>
              <a:rPr lang="en-US" dirty="0"/>
              <a:t>additional safety protocols if operating in </a:t>
            </a:r>
            <a:r>
              <a:rPr lang="en-US" dirty="0" err="1" smtClean="0"/>
              <a:t>highrisk</a:t>
            </a:r>
            <a:r>
              <a:rPr lang="en-US" dirty="0" smtClean="0"/>
              <a:t> </a:t>
            </a:r>
            <a:r>
              <a:rPr lang="en-US" dirty="0"/>
              <a:t>areas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3.Enhance </a:t>
            </a:r>
            <a:r>
              <a:rPr lang="en-US" dirty="0"/>
              <a:t>safety measures during critical flight </a:t>
            </a:r>
            <a:r>
              <a:rPr lang="en-US" dirty="0" smtClean="0"/>
              <a:t>phases - </a:t>
            </a:r>
            <a:r>
              <a:rPr lang="en-US" dirty="0"/>
              <a:t>Focus on improved pilot training for takeoff and landing phases</a:t>
            </a:r>
            <a:r>
              <a:rPr lang="en-US"/>
              <a:t>. </a:t>
            </a:r>
            <a:r>
              <a:rPr lang="en-US" smtClean="0"/>
              <a:t>Invest </a:t>
            </a:r>
            <a:r>
              <a:rPr lang="en-US" dirty="0"/>
              <a:t>in better aircraft maintenance and monitoring systems to prevent mechanical failures.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00526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1531</TotalTime>
  <Words>360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BEGINNING</vt:lpstr>
      <vt:lpstr>OVERVIEW</vt:lpstr>
      <vt:lpstr>BUSINESS UNDERSTANDING</vt:lpstr>
      <vt:lpstr>DATA UNDERSTANDING</vt:lpstr>
      <vt:lpstr>DATA ANALYSIS</vt:lpstr>
      <vt:lpstr>FINDINGS</vt:lpstr>
      <vt:lpstr>DATA VISUALIZATION</vt:lpstr>
      <vt:lpstr>MIDDLE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</dc:title>
  <dc:creator>User</dc:creator>
  <cp:lastModifiedBy>User</cp:lastModifiedBy>
  <cp:revision>14</cp:revision>
  <dcterms:created xsi:type="dcterms:W3CDTF">2024-09-25T21:47:32Z</dcterms:created>
  <dcterms:modified xsi:type="dcterms:W3CDTF">2025-02-11T09:42:32Z</dcterms:modified>
</cp:coreProperties>
</file>