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6" r:id="rId7"/>
    <p:sldId id="267" r:id="rId8"/>
    <p:sldId id="263" r:id="rId9"/>
    <p:sldId id="262" r:id="rId10"/>
    <p:sldId id="264" r:id="rId11"/>
    <p:sldId id="268" r:id="rId12"/>
    <p:sldId id="260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TW" altLang="en-US" noProof="0" dirty="0" smtClean="0">
              <a:latin typeface="+mj-ea"/>
              <a:ea typeface="+mj-ea"/>
            </a:rPr>
            <a:t>雇傭服務系統</a:t>
          </a:r>
          <a:endParaRPr lang="en-US" altLang="zh-TW" noProof="0" dirty="0" smtClean="0">
            <a:latin typeface="+mj-ea"/>
            <a:ea typeface="+mj-ea"/>
          </a:endParaRP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US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US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TW" altLang="en-US" noProof="0" dirty="0" smtClean="0">
              <a:latin typeface="+mj-ea"/>
              <a:ea typeface="+mj-ea"/>
            </a:rPr>
            <a:t>支配人系統</a:t>
          </a:r>
          <a:endParaRPr lang="zh-TW" altLang="en-US" noProof="0" dirty="0">
            <a:latin typeface="+mj-ea"/>
            <a:ea typeface="+mj-ea"/>
          </a:endParaRP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US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US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TW" altLang="en-US" noProof="0" dirty="0" smtClean="0">
              <a:latin typeface="+mj-ea"/>
              <a:ea typeface="+mj-ea"/>
            </a:rPr>
            <a:t>念能力測驗</a:t>
          </a:r>
          <a:endParaRPr lang="zh-TW" altLang="en-US" noProof="0" dirty="0">
            <a:latin typeface="+mj-ea"/>
            <a:ea typeface="+mj-ea"/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US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220741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zh-TW" alt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zh-TW" altLang="en-US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221762" custScaleY="157625"/>
      <dgm:spPr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zh-TW" altLang="en-US"/>
        </a:p>
      </dgm:t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zh-TW" altLang="en-US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220741" custScaleY="157625"/>
      <dgm:spPr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C9CBB-126F-4E68-8B6D-92800770472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B945C83-9B0E-4188-9B9D-7D2C5F1C76E4}">
      <dgm:prSet phldrT="[文字]"/>
      <dgm:spPr/>
      <dgm:t>
        <a:bodyPr/>
        <a:lstStyle/>
        <a:p>
          <a:r>
            <a:rPr lang="zh-TW" altLang="en-US" dirty="0" smtClean="0"/>
            <a:t>獵人網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zh-TW" altLang="en-US" dirty="0" smtClean="0"/>
            <a:t>登入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3DEA8F47-ECF8-4BAB-8F24-3BBDC7C845FC}" type="parTrans" cxnId="{15D006A6-7EFC-48A8-B8B8-A188B1203AE4}">
      <dgm:prSet/>
      <dgm:spPr/>
      <dgm:t>
        <a:bodyPr/>
        <a:lstStyle/>
        <a:p>
          <a:endParaRPr lang="zh-TW" altLang="en-US"/>
        </a:p>
      </dgm:t>
    </dgm:pt>
    <dgm:pt modelId="{71E33CDC-086F-4F4B-A7A9-B056433220E8}" type="sibTrans" cxnId="{15D006A6-7EFC-48A8-B8B8-A188B1203AE4}">
      <dgm:prSet/>
      <dgm:spPr/>
      <dgm:t>
        <a:bodyPr/>
        <a:lstStyle/>
        <a:p>
          <a:endParaRPr lang="zh-TW" altLang="en-US"/>
        </a:p>
      </dgm:t>
    </dgm:pt>
    <dgm:pt modelId="{C121BD5C-67B0-4AF2-9927-DCAF1A94B52A}">
      <dgm:prSet phldrT="[文字]"/>
      <dgm:spPr/>
      <dgm:t>
        <a:bodyPr/>
        <a:lstStyle/>
        <a:p>
          <a:r>
            <a:rPr lang="zh-TW" altLang="en-US" dirty="0" smtClean="0"/>
            <a:t>一般登入</a:t>
          </a:r>
          <a:endParaRPr lang="zh-TW" altLang="en-US" dirty="0"/>
        </a:p>
      </dgm:t>
    </dgm:pt>
    <dgm:pt modelId="{7FA377EA-79DB-4FFF-8C14-9E6B26A4E8AA}" type="parTrans" cxnId="{24C38200-CCDF-48B3-88A1-4CC02570CF7E}">
      <dgm:prSet/>
      <dgm:spPr/>
      <dgm:t>
        <a:bodyPr/>
        <a:lstStyle/>
        <a:p>
          <a:endParaRPr lang="zh-TW" altLang="en-US"/>
        </a:p>
      </dgm:t>
    </dgm:pt>
    <dgm:pt modelId="{C711DC70-261F-4EDA-AA4F-56E4FE66F8D0}" type="sibTrans" cxnId="{24C38200-CCDF-48B3-88A1-4CC02570CF7E}">
      <dgm:prSet/>
      <dgm:spPr/>
      <dgm:t>
        <a:bodyPr/>
        <a:lstStyle/>
        <a:p>
          <a:endParaRPr lang="zh-TW" altLang="en-US"/>
        </a:p>
      </dgm:t>
    </dgm:pt>
    <dgm:pt modelId="{71300E6F-0BE4-4B01-B333-668E952E1C50}">
      <dgm:prSet/>
      <dgm:spPr/>
      <dgm:t>
        <a:bodyPr/>
        <a:lstStyle/>
        <a:p>
          <a:r>
            <a:rPr lang="zh-TW" altLang="en-US" dirty="0" smtClean="0"/>
            <a:t>雇傭服務購買</a:t>
          </a:r>
          <a:endParaRPr lang="zh-TW" altLang="en-US" dirty="0"/>
        </a:p>
      </dgm:t>
    </dgm:pt>
    <dgm:pt modelId="{240497F6-5C35-4119-BEBF-D4D39727215C}" type="parTrans" cxnId="{ABBA00FB-552B-44B7-B223-F853E9FE2038}">
      <dgm:prSet/>
      <dgm:spPr/>
      <dgm:t>
        <a:bodyPr/>
        <a:lstStyle/>
        <a:p>
          <a:endParaRPr lang="zh-TW" altLang="en-US"/>
        </a:p>
      </dgm:t>
    </dgm:pt>
    <dgm:pt modelId="{AC8488CE-9B77-455B-9104-CEA57CF585AB}" type="sibTrans" cxnId="{ABBA00FB-552B-44B7-B223-F853E9FE2038}">
      <dgm:prSet/>
      <dgm:spPr/>
      <dgm:t>
        <a:bodyPr/>
        <a:lstStyle/>
        <a:p>
          <a:endParaRPr lang="zh-TW" altLang="en-US"/>
        </a:p>
      </dgm:t>
    </dgm:pt>
    <dgm:pt modelId="{4A7E6162-62CB-4F88-96AF-F028F817B3B3}">
      <dgm:prSet/>
      <dgm:spPr/>
      <dgm:t>
        <a:bodyPr/>
        <a:lstStyle/>
        <a:p>
          <a:r>
            <a:rPr lang="zh-TW" altLang="en-US" dirty="0" smtClean="0"/>
            <a:t>念能力測驗</a:t>
          </a:r>
          <a:endParaRPr lang="zh-TW" altLang="en-US" dirty="0"/>
        </a:p>
      </dgm:t>
    </dgm:pt>
    <dgm:pt modelId="{7D947710-6204-4416-B371-931113982081}" type="parTrans" cxnId="{DE0D9675-80AA-42E6-8111-EEBE321FCEC8}">
      <dgm:prSet/>
      <dgm:spPr/>
      <dgm:t>
        <a:bodyPr/>
        <a:lstStyle/>
        <a:p>
          <a:endParaRPr lang="zh-TW" altLang="en-US"/>
        </a:p>
      </dgm:t>
    </dgm:pt>
    <dgm:pt modelId="{5F626A90-1034-424F-BC6B-F5D33E6F100F}" type="sibTrans" cxnId="{DE0D9675-80AA-42E6-8111-EEBE321FCEC8}">
      <dgm:prSet/>
      <dgm:spPr/>
      <dgm:t>
        <a:bodyPr/>
        <a:lstStyle/>
        <a:p>
          <a:endParaRPr lang="zh-TW" altLang="en-US"/>
        </a:p>
      </dgm:t>
    </dgm:pt>
    <dgm:pt modelId="{A9F5BFE3-A8C6-487A-BEEB-7744604336EC}">
      <dgm:prSet/>
      <dgm:spPr/>
      <dgm:t>
        <a:bodyPr/>
        <a:lstStyle/>
        <a:p>
          <a:r>
            <a:rPr lang="zh-TW" altLang="en-US" dirty="0" smtClean="0"/>
            <a:t>訂單管理</a:t>
          </a:r>
          <a:endParaRPr lang="zh-TW" altLang="en-US" dirty="0"/>
        </a:p>
      </dgm:t>
    </dgm:pt>
    <dgm:pt modelId="{E9A17891-CBF8-45CE-8AAB-EB5D35288698}" type="sibTrans" cxnId="{35613A42-D3EC-4366-8D54-127F57163886}">
      <dgm:prSet/>
      <dgm:spPr/>
      <dgm:t>
        <a:bodyPr/>
        <a:lstStyle/>
        <a:p>
          <a:endParaRPr lang="zh-TW" altLang="en-US"/>
        </a:p>
      </dgm:t>
    </dgm:pt>
    <dgm:pt modelId="{A42FA098-124A-482A-91FF-61899CE83CE2}" type="parTrans" cxnId="{35613A42-D3EC-4366-8D54-127F57163886}">
      <dgm:prSet/>
      <dgm:spPr/>
      <dgm:t>
        <a:bodyPr/>
        <a:lstStyle/>
        <a:p>
          <a:endParaRPr lang="zh-TW" altLang="en-US"/>
        </a:p>
      </dgm:t>
    </dgm:pt>
    <dgm:pt modelId="{3337D36F-0158-4CAD-AD68-38ED1A6723C2}">
      <dgm:prSet/>
      <dgm:spPr/>
      <dgm:t>
        <a:bodyPr/>
        <a:lstStyle/>
        <a:p>
          <a:r>
            <a:rPr lang="zh-TW" altLang="en-US" dirty="0" smtClean="0"/>
            <a:t>會員管理</a:t>
          </a:r>
          <a:endParaRPr lang="zh-TW" altLang="en-US" dirty="0"/>
        </a:p>
      </dgm:t>
    </dgm:pt>
    <dgm:pt modelId="{F858C3F6-A111-46DE-A321-8BB5C912066A}" type="sibTrans" cxnId="{0E026F2D-C84E-43B2-9DF3-15C2619672EF}">
      <dgm:prSet/>
      <dgm:spPr/>
      <dgm:t>
        <a:bodyPr/>
        <a:lstStyle/>
        <a:p>
          <a:endParaRPr lang="zh-TW" altLang="en-US"/>
        </a:p>
      </dgm:t>
    </dgm:pt>
    <dgm:pt modelId="{26D48587-BD97-45F6-A302-F601CB060C8A}" type="parTrans" cxnId="{0E026F2D-C84E-43B2-9DF3-15C2619672EF}">
      <dgm:prSet/>
      <dgm:spPr/>
      <dgm:t>
        <a:bodyPr/>
        <a:lstStyle/>
        <a:p>
          <a:endParaRPr lang="zh-TW" altLang="en-US"/>
        </a:p>
      </dgm:t>
    </dgm:pt>
    <dgm:pt modelId="{D02210BA-C514-4CF5-B0F4-B5166FBFF9CB}">
      <dgm:prSet/>
      <dgm:spPr/>
      <dgm:t>
        <a:bodyPr/>
        <a:lstStyle/>
        <a:p>
          <a:r>
            <a:rPr lang="zh-TW" altLang="en-US" dirty="0" smtClean="0"/>
            <a:t>支配人登入</a:t>
          </a:r>
          <a:endParaRPr lang="zh-TW" altLang="en-US" dirty="0"/>
        </a:p>
      </dgm:t>
    </dgm:pt>
    <dgm:pt modelId="{BEB9D479-BF55-4D1E-AB12-57E9B4AC4FF9}" type="sibTrans" cxnId="{686E5521-A359-4E75-92D4-FEB957A51FE8}">
      <dgm:prSet/>
      <dgm:spPr/>
      <dgm:t>
        <a:bodyPr/>
        <a:lstStyle/>
        <a:p>
          <a:endParaRPr lang="zh-TW" altLang="en-US"/>
        </a:p>
      </dgm:t>
    </dgm:pt>
    <dgm:pt modelId="{10E84572-FCEF-4035-9421-252412E981B8}" type="parTrans" cxnId="{686E5521-A359-4E75-92D4-FEB957A51FE8}">
      <dgm:prSet/>
      <dgm:spPr/>
      <dgm:t>
        <a:bodyPr/>
        <a:lstStyle/>
        <a:p>
          <a:endParaRPr lang="zh-TW" altLang="en-US"/>
        </a:p>
      </dgm:t>
    </dgm:pt>
    <dgm:pt modelId="{74228D3C-E1E8-42EA-87EF-F57258FDDCAD}">
      <dgm:prSet phldrT="[文字]"/>
      <dgm:spPr/>
      <dgm:t>
        <a:bodyPr/>
        <a:lstStyle/>
        <a:p>
          <a:r>
            <a:rPr lang="zh-TW" altLang="en-US" dirty="0" smtClean="0"/>
            <a:t>註冊</a:t>
          </a:r>
          <a:endParaRPr lang="zh-TW" altLang="en-US" dirty="0"/>
        </a:p>
      </dgm:t>
    </dgm:pt>
    <dgm:pt modelId="{B352D738-B79E-4DA1-9F30-0C89ED021DCC}" type="sibTrans" cxnId="{9A7E09F2-8B3B-48EC-904B-CD9A3FE7223F}">
      <dgm:prSet/>
      <dgm:spPr/>
      <dgm:t>
        <a:bodyPr/>
        <a:lstStyle/>
        <a:p>
          <a:endParaRPr lang="zh-TW" altLang="en-US"/>
        </a:p>
      </dgm:t>
    </dgm:pt>
    <dgm:pt modelId="{D0A811A7-3920-46C4-94F5-FAB9A16C1CEB}" type="parTrans" cxnId="{9A7E09F2-8B3B-48EC-904B-CD9A3FE7223F}">
      <dgm:prSet/>
      <dgm:spPr/>
      <dgm:t>
        <a:bodyPr/>
        <a:lstStyle/>
        <a:p>
          <a:endParaRPr lang="zh-TW" altLang="en-US"/>
        </a:p>
      </dgm:t>
    </dgm:pt>
    <dgm:pt modelId="{F6FC5446-9CF6-4263-92BC-AA9C5808BCC9}" type="pres">
      <dgm:prSet presAssocID="{9D6C9CBB-126F-4E68-8B6D-928007704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30A0EAB-841C-4F3F-906A-BA6A0CE57AB1}" type="pres">
      <dgm:prSet presAssocID="{FB945C83-9B0E-4188-9B9D-7D2C5F1C76E4}" presName="hierRoot1" presStyleCnt="0"/>
      <dgm:spPr/>
    </dgm:pt>
    <dgm:pt modelId="{95020606-C6D9-496D-858C-5EA7573C492C}" type="pres">
      <dgm:prSet presAssocID="{FB945C83-9B0E-4188-9B9D-7D2C5F1C76E4}" presName="composite" presStyleCnt="0"/>
      <dgm:spPr/>
    </dgm:pt>
    <dgm:pt modelId="{027902FD-CD37-4C37-9678-94484F5F0847}" type="pres">
      <dgm:prSet presAssocID="{FB945C83-9B0E-4188-9B9D-7D2C5F1C76E4}" presName="image" presStyleLbl="node0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</dgm:pt>
    <dgm:pt modelId="{6B35D6C5-E8A9-477E-81CD-C137F39AAE12}" type="pres">
      <dgm:prSet presAssocID="{FB945C83-9B0E-4188-9B9D-7D2C5F1C76E4}" presName="text" presStyleLbl="revTx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E09B0A-440F-4489-A904-B8086E42EAAF}" type="pres">
      <dgm:prSet presAssocID="{FB945C83-9B0E-4188-9B9D-7D2C5F1C76E4}" presName="hierChild2" presStyleCnt="0"/>
      <dgm:spPr/>
    </dgm:pt>
    <dgm:pt modelId="{21AE48ED-9FF8-4B33-842E-0F8EF8C9DCB7}" type="pres">
      <dgm:prSet presAssocID="{D0A811A7-3920-46C4-94F5-FAB9A16C1CEB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FC42EE6B-BF20-4BBC-88BB-7B76218B7E77}" type="pres">
      <dgm:prSet presAssocID="{74228D3C-E1E8-42EA-87EF-F57258FDDCAD}" presName="hierRoot2" presStyleCnt="0"/>
      <dgm:spPr/>
    </dgm:pt>
    <dgm:pt modelId="{9D770735-6ABB-4787-B556-2C4C48A7F79E}" type="pres">
      <dgm:prSet presAssocID="{74228D3C-E1E8-42EA-87EF-F57258FDDCAD}" presName="composite2" presStyleCnt="0"/>
      <dgm:spPr/>
    </dgm:pt>
    <dgm:pt modelId="{110FAF9F-C67B-49AC-977D-11A95764FAA5}" type="pres">
      <dgm:prSet presAssocID="{74228D3C-E1E8-42EA-87EF-F57258FDDCAD}" presName="image2" presStyleLbl="node2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</dgm:pt>
    <dgm:pt modelId="{BDCE0E1D-0C14-4209-B671-82FC7872CF81}" type="pres">
      <dgm:prSet presAssocID="{74228D3C-E1E8-42EA-87EF-F57258FDDCAD}" presName="text2" presStyleLbl="revTx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2C52AA-E497-42B7-9516-9645ED6D044A}" type="pres">
      <dgm:prSet presAssocID="{74228D3C-E1E8-42EA-87EF-F57258FDDCAD}" presName="hierChild3" presStyleCnt="0"/>
      <dgm:spPr/>
    </dgm:pt>
    <dgm:pt modelId="{3AEE1B39-0A12-46BF-9CD0-F78AEFF5C33C}" type="pres">
      <dgm:prSet presAssocID="{7FA377EA-79DB-4FFF-8C14-9E6B26A4E8AA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38B57C88-1E4E-447C-9F65-F2B4C6DF8FC2}" type="pres">
      <dgm:prSet presAssocID="{C121BD5C-67B0-4AF2-9927-DCAF1A94B52A}" presName="hierRoot2" presStyleCnt="0"/>
      <dgm:spPr/>
    </dgm:pt>
    <dgm:pt modelId="{9BB2AF06-0443-4D21-8927-9455E5A9C3F5}" type="pres">
      <dgm:prSet presAssocID="{C121BD5C-67B0-4AF2-9927-DCAF1A94B52A}" presName="composite2" presStyleCnt="0"/>
      <dgm:spPr/>
    </dgm:pt>
    <dgm:pt modelId="{BD53667D-2455-48FD-9DD5-3B4DD4A51DC9}" type="pres">
      <dgm:prSet presAssocID="{C121BD5C-67B0-4AF2-9927-DCAF1A94B52A}" presName="image2" presStyleLbl="node2" presStyleIdx="1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tx1"/>
          </a:solidFill>
        </a:ln>
      </dgm:spPr>
    </dgm:pt>
    <dgm:pt modelId="{7C18DF68-AECA-4E53-8ADE-9E0148EA6EB5}" type="pres">
      <dgm:prSet presAssocID="{C121BD5C-67B0-4AF2-9927-DCAF1A94B52A}" presName="text2" presStyleLbl="revTx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3EA870-B176-4AAD-B6DA-C4A048881340}" type="pres">
      <dgm:prSet presAssocID="{C121BD5C-67B0-4AF2-9927-DCAF1A94B52A}" presName="hierChild3" presStyleCnt="0"/>
      <dgm:spPr/>
    </dgm:pt>
    <dgm:pt modelId="{55249636-BDD2-44F9-810A-2E2C540FFD4A}" type="pres">
      <dgm:prSet presAssocID="{240497F6-5C35-4119-BEBF-D4D39727215C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E310E9E6-79CF-40A2-8B0F-7D5BA4767996}" type="pres">
      <dgm:prSet presAssocID="{71300E6F-0BE4-4B01-B333-668E952E1C50}" presName="hierRoot3" presStyleCnt="0"/>
      <dgm:spPr/>
    </dgm:pt>
    <dgm:pt modelId="{EBB4B217-1494-4A39-B5F8-4B492A08DEEF}" type="pres">
      <dgm:prSet presAssocID="{71300E6F-0BE4-4B01-B333-668E952E1C50}" presName="composite3" presStyleCnt="0"/>
      <dgm:spPr/>
    </dgm:pt>
    <dgm:pt modelId="{8B874F5F-26A6-40E8-8D2E-DA4D70563FA8}" type="pres">
      <dgm:prSet presAssocID="{71300E6F-0BE4-4B01-B333-668E952E1C50}" presName="image3" presStyleLbl="node3" presStyleIdx="0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solidFill>
            <a:schemeClr val="tx1"/>
          </a:solidFill>
        </a:ln>
      </dgm:spPr>
    </dgm:pt>
    <dgm:pt modelId="{089938FD-B09F-4E32-9A36-A7BBE8384AE3}" type="pres">
      <dgm:prSet presAssocID="{71300E6F-0BE4-4B01-B333-668E952E1C50}" presName="text3" presStyleLbl="revTx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F6A32D-447A-4785-8926-E14E2527E29C}" type="pres">
      <dgm:prSet presAssocID="{71300E6F-0BE4-4B01-B333-668E952E1C50}" presName="hierChild4" presStyleCnt="0"/>
      <dgm:spPr/>
    </dgm:pt>
    <dgm:pt modelId="{0E7BFB64-5F6B-4127-B0D0-5600D99DA50B}" type="pres">
      <dgm:prSet presAssocID="{7D947710-6204-4416-B371-931113982081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3F140B52-B800-49AC-8939-25154BB99CF9}" type="pres">
      <dgm:prSet presAssocID="{4A7E6162-62CB-4F88-96AF-F028F817B3B3}" presName="hierRoot3" presStyleCnt="0"/>
      <dgm:spPr/>
    </dgm:pt>
    <dgm:pt modelId="{6E87792C-6AF3-4E92-8275-E93AEE8665F2}" type="pres">
      <dgm:prSet presAssocID="{4A7E6162-62CB-4F88-96AF-F028F817B3B3}" presName="composite3" presStyleCnt="0"/>
      <dgm:spPr/>
    </dgm:pt>
    <dgm:pt modelId="{9B278171-F4F0-406B-B8A0-85DBA20C559B}" type="pres">
      <dgm:prSet presAssocID="{4A7E6162-62CB-4F88-96AF-F028F817B3B3}" presName="image3" presStyleLbl="node3" presStyleIdx="1" presStyleCnt="4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658A88A5-1401-4456-A4E0-2346861595AB}" type="pres">
      <dgm:prSet presAssocID="{4A7E6162-62CB-4F88-96AF-F028F817B3B3}" presName="text3" presStyleLbl="revTx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A90DC0-DF88-459D-99C3-367D48AB9B45}" type="pres">
      <dgm:prSet presAssocID="{4A7E6162-62CB-4F88-96AF-F028F817B3B3}" presName="hierChild4" presStyleCnt="0"/>
      <dgm:spPr/>
    </dgm:pt>
    <dgm:pt modelId="{DD8A988E-CCA4-4DC6-9B69-517A554AF0DD}" type="pres">
      <dgm:prSet presAssocID="{10E84572-FCEF-4035-9421-252412E981B8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4FE9D344-4730-4433-AB17-1892925EEA8D}" type="pres">
      <dgm:prSet presAssocID="{D02210BA-C514-4CF5-B0F4-B5166FBFF9CB}" presName="hierRoot2" presStyleCnt="0"/>
      <dgm:spPr/>
    </dgm:pt>
    <dgm:pt modelId="{1B2B681C-16D8-4FC5-B172-A9D7E283BFF7}" type="pres">
      <dgm:prSet presAssocID="{D02210BA-C514-4CF5-B0F4-B5166FBFF9CB}" presName="composite2" presStyleCnt="0"/>
      <dgm:spPr/>
    </dgm:pt>
    <dgm:pt modelId="{C4BD5D7D-C6FB-4055-B7FB-75DCACB8848A}" type="pres">
      <dgm:prSet presAssocID="{D02210BA-C514-4CF5-B0F4-B5166FBFF9CB}" presName="image2" presStyleLbl="node2" presStyleIdx="2" presStyleCnt="3"/>
      <dgm:spPr>
        <a:blipFill rotWithShape="1">
          <a:blip xmlns:r="http://schemas.openxmlformats.org/officeDocument/2006/relationships" r:embed="rId6"/>
          <a:stretch>
            <a:fillRect/>
          </a:stretch>
        </a:blipFill>
        <a:ln>
          <a:solidFill>
            <a:schemeClr val="tx1"/>
          </a:solidFill>
        </a:ln>
      </dgm:spPr>
    </dgm:pt>
    <dgm:pt modelId="{61982566-78CD-4047-9F85-2B785217A6A5}" type="pres">
      <dgm:prSet presAssocID="{D02210BA-C514-4CF5-B0F4-B5166FBFF9CB}" presName="text2" presStyleLbl="revTx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8858A6-C5A2-403B-A5FD-6109128F148C}" type="pres">
      <dgm:prSet presAssocID="{D02210BA-C514-4CF5-B0F4-B5166FBFF9CB}" presName="hierChild3" presStyleCnt="0"/>
      <dgm:spPr/>
    </dgm:pt>
    <dgm:pt modelId="{36D26874-24C5-4BE0-9EFE-DAFCE4BE4FC0}" type="pres">
      <dgm:prSet presAssocID="{26D48587-BD97-45F6-A302-F601CB060C8A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D9172106-F8A7-4A74-AAAB-D43D0E971C17}" type="pres">
      <dgm:prSet presAssocID="{3337D36F-0158-4CAD-AD68-38ED1A6723C2}" presName="hierRoot3" presStyleCnt="0"/>
      <dgm:spPr/>
    </dgm:pt>
    <dgm:pt modelId="{501B5373-9BD4-464D-B929-00451A42F68B}" type="pres">
      <dgm:prSet presAssocID="{3337D36F-0158-4CAD-AD68-38ED1A6723C2}" presName="composite3" presStyleCnt="0"/>
      <dgm:spPr/>
    </dgm:pt>
    <dgm:pt modelId="{769A25A4-FA7F-4D6B-A669-115A3031C8ED}" type="pres">
      <dgm:prSet presAssocID="{3337D36F-0158-4CAD-AD68-38ED1A6723C2}" presName="image3" presStyleLbl="node3" presStyleIdx="2" presStyleCnt="4"/>
      <dgm:spPr>
        <a:blipFill rotWithShape="1">
          <a:blip xmlns:r="http://schemas.openxmlformats.org/officeDocument/2006/relationships" r:embed="rId7"/>
          <a:stretch>
            <a:fillRect/>
          </a:stretch>
        </a:blipFill>
        <a:ln>
          <a:solidFill>
            <a:schemeClr val="tx1"/>
          </a:solidFill>
        </a:ln>
      </dgm:spPr>
    </dgm:pt>
    <dgm:pt modelId="{C2D4FB25-5888-400E-ABE9-C36C81CFA903}" type="pres">
      <dgm:prSet presAssocID="{3337D36F-0158-4CAD-AD68-38ED1A6723C2}" presName="text3" presStyleLbl="revTx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2B8DB3A-0AC4-4546-B4D2-D413C2CDF7FE}" type="pres">
      <dgm:prSet presAssocID="{3337D36F-0158-4CAD-AD68-38ED1A6723C2}" presName="hierChild4" presStyleCnt="0"/>
      <dgm:spPr/>
    </dgm:pt>
    <dgm:pt modelId="{E886DFD9-0F15-4592-A4A8-CCE38D893E3F}" type="pres">
      <dgm:prSet presAssocID="{A42FA098-124A-482A-91FF-61899CE83CE2}" presName="Name17" presStyleLbl="parChTrans1D3" presStyleIdx="3" presStyleCnt="4"/>
      <dgm:spPr/>
      <dgm:t>
        <a:bodyPr/>
        <a:lstStyle/>
        <a:p>
          <a:endParaRPr lang="zh-TW" altLang="en-US"/>
        </a:p>
      </dgm:t>
    </dgm:pt>
    <dgm:pt modelId="{1CCDEB9D-A1B7-4D37-840C-06195C302BF7}" type="pres">
      <dgm:prSet presAssocID="{A9F5BFE3-A8C6-487A-BEEB-7744604336EC}" presName="hierRoot3" presStyleCnt="0"/>
      <dgm:spPr/>
    </dgm:pt>
    <dgm:pt modelId="{98BF85E9-BB13-4703-BA8E-ADAED5247905}" type="pres">
      <dgm:prSet presAssocID="{A9F5BFE3-A8C6-487A-BEEB-7744604336EC}" presName="composite3" presStyleCnt="0"/>
      <dgm:spPr/>
    </dgm:pt>
    <dgm:pt modelId="{64F333CF-D558-4E55-B2EF-B0AF74040487}" type="pres">
      <dgm:prSet presAssocID="{A9F5BFE3-A8C6-487A-BEEB-7744604336EC}" presName="image3" presStyleLbl="node3" presStyleIdx="3" presStyleCnt="4"/>
      <dgm:spPr>
        <a:blipFill rotWithShape="1">
          <a:blip xmlns:r="http://schemas.openxmlformats.org/officeDocument/2006/relationships" r:embed="rId8"/>
          <a:stretch>
            <a:fillRect/>
          </a:stretch>
        </a:blipFill>
        <a:ln>
          <a:solidFill>
            <a:schemeClr val="tx1"/>
          </a:solidFill>
        </a:ln>
      </dgm:spPr>
    </dgm:pt>
    <dgm:pt modelId="{293691A8-8A1A-4FDD-8F8C-7A7AE9060A3A}" type="pres">
      <dgm:prSet presAssocID="{A9F5BFE3-A8C6-487A-BEEB-7744604336EC}" presName="text3" presStyleLbl="revTx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C33E8D-5480-4BF8-84D5-E85B751D4A2C}" type="pres">
      <dgm:prSet presAssocID="{A9F5BFE3-A8C6-487A-BEEB-7744604336EC}" presName="hierChild4" presStyleCnt="0"/>
      <dgm:spPr/>
    </dgm:pt>
  </dgm:ptLst>
  <dgm:cxnLst>
    <dgm:cxn modelId="{8646C76B-123B-4C0A-BC96-12314CEFB278}" type="presOf" srcId="{A42FA098-124A-482A-91FF-61899CE83CE2}" destId="{E886DFD9-0F15-4592-A4A8-CCE38D893E3F}" srcOrd="0" destOrd="0" presId="urn:microsoft.com/office/officeart/2009/layout/CirclePictureHierarchy"/>
    <dgm:cxn modelId="{86C97EE2-93C6-4D2D-960C-2700D4C460E5}" type="presOf" srcId="{A9F5BFE3-A8C6-487A-BEEB-7744604336EC}" destId="{293691A8-8A1A-4FDD-8F8C-7A7AE9060A3A}" srcOrd="0" destOrd="0" presId="urn:microsoft.com/office/officeart/2009/layout/CirclePictureHierarchy"/>
    <dgm:cxn modelId="{ABBA00FB-552B-44B7-B223-F853E9FE2038}" srcId="{C121BD5C-67B0-4AF2-9927-DCAF1A94B52A}" destId="{71300E6F-0BE4-4B01-B333-668E952E1C50}" srcOrd="0" destOrd="0" parTransId="{240497F6-5C35-4119-BEBF-D4D39727215C}" sibTransId="{AC8488CE-9B77-455B-9104-CEA57CF585AB}"/>
    <dgm:cxn modelId="{42C567CB-928D-48C8-980B-F5A01EBABCB1}" type="presOf" srcId="{10E84572-FCEF-4035-9421-252412E981B8}" destId="{DD8A988E-CCA4-4DC6-9B69-517A554AF0DD}" srcOrd="0" destOrd="0" presId="urn:microsoft.com/office/officeart/2009/layout/CirclePictureHierarchy"/>
    <dgm:cxn modelId="{AD9D1F81-BE99-4D42-9CB5-DEA7AD0A2724}" type="presOf" srcId="{7FA377EA-79DB-4FFF-8C14-9E6B26A4E8AA}" destId="{3AEE1B39-0A12-46BF-9CD0-F78AEFF5C33C}" srcOrd="0" destOrd="0" presId="urn:microsoft.com/office/officeart/2009/layout/CirclePictureHierarchy"/>
    <dgm:cxn modelId="{9016013E-3202-40DD-B179-58857DDC6F01}" type="presOf" srcId="{7D947710-6204-4416-B371-931113982081}" destId="{0E7BFB64-5F6B-4127-B0D0-5600D99DA50B}" srcOrd="0" destOrd="0" presId="urn:microsoft.com/office/officeart/2009/layout/CirclePictureHierarchy"/>
    <dgm:cxn modelId="{3FE3A6E4-AB09-4DF6-8673-C47588359BC1}" type="presOf" srcId="{C121BD5C-67B0-4AF2-9927-DCAF1A94B52A}" destId="{7C18DF68-AECA-4E53-8ADE-9E0148EA6EB5}" srcOrd="0" destOrd="0" presId="urn:microsoft.com/office/officeart/2009/layout/CirclePictureHierarchy"/>
    <dgm:cxn modelId="{1AF0A616-41A3-4573-B745-69F67419F0F8}" type="presOf" srcId="{9D6C9CBB-126F-4E68-8B6D-92800770472A}" destId="{F6FC5446-9CF6-4263-92BC-AA9C5808BCC9}" srcOrd="0" destOrd="0" presId="urn:microsoft.com/office/officeart/2009/layout/CirclePictureHierarchy"/>
    <dgm:cxn modelId="{35613A42-D3EC-4366-8D54-127F57163886}" srcId="{D02210BA-C514-4CF5-B0F4-B5166FBFF9CB}" destId="{A9F5BFE3-A8C6-487A-BEEB-7744604336EC}" srcOrd="1" destOrd="0" parTransId="{A42FA098-124A-482A-91FF-61899CE83CE2}" sibTransId="{E9A17891-CBF8-45CE-8AAB-EB5D35288698}"/>
    <dgm:cxn modelId="{7596ED6B-02AB-4F25-B5CE-6D1D0E644750}" type="presOf" srcId="{71300E6F-0BE4-4B01-B333-668E952E1C50}" destId="{089938FD-B09F-4E32-9A36-A7BBE8384AE3}" srcOrd="0" destOrd="0" presId="urn:microsoft.com/office/officeart/2009/layout/CirclePictureHierarchy"/>
    <dgm:cxn modelId="{24C38200-CCDF-48B3-88A1-4CC02570CF7E}" srcId="{FB945C83-9B0E-4188-9B9D-7D2C5F1C76E4}" destId="{C121BD5C-67B0-4AF2-9927-DCAF1A94B52A}" srcOrd="1" destOrd="0" parTransId="{7FA377EA-79DB-4FFF-8C14-9E6B26A4E8AA}" sibTransId="{C711DC70-261F-4EDA-AA4F-56E4FE66F8D0}"/>
    <dgm:cxn modelId="{15D006A6-7EFC-48A8-B8B8-A188B1203AE4}" srcId="{9D6C9CBB-126F-4E68-8B6D-92800770472A}" destId="{FB945C83-9B0E-4188-9B9D-7D2C5F1C76E4}" srcOrd="0" destOrd="0" parTransId="{3DEA8F47-ECF8-4BAB-8F24-3BBDC7C845FC}" sibTransId="{71E33CDC-086F-4F4B-A7A9-B056433220E8}"/>
    <dgm:cxn modelId="{2F7B6F17-783F-4C17-925F-3212BFDB22EF}" type="presOf" srcId="{D02210BA-C514-4CF5-B0F4-B5166FBFF9CB}" destId="{61982566-78CD-4047-9F85-2B785217A6A5}" srcOrd="0" destOrd="0" presId="urn:microsoft.com/office/officeart/2009/layout/CirclePictureHierarchy"/>
    <dgm:cxn modelId="{686E5521-A359-4E75-92D4-FEB957A51FE8}" srcId="{FB945C83-9B0E-4188-9B9D-7D2C5F1C76E4}" destId="{D02210BA-C514-4CF5-B0F4-B5166FBFF9CB}" srcOrd="2" destOrd="0" parTransId="{10E84572-FCEF-4035-9421-252412E981B8}" sibTransId="{BEB9D479-BF55-4D1E-AB12-57E9B4AC4FF9}"/>
    <dgm:cxn modelId="{1ADBCE88-1EC7-49DB-B6F9-9526AC2CFE81}" type="presOf" srcId="{74228D3C-E1E8-42EA-87EF-F57258FDDCAD}" destId="{BDCE0E1D-0C14-4209-B671-82FC7872CF81}" srcOrd="0" destOrd="0" presId="urn:microsoft.com/office/officeart/2009/layout/CirclePictureHierarchy"/>
    <dgm:cxn modelId="{9A7E09F2-8B3B-48EC-904B-CD9A3FE7223F}" srcId="{FB945C83-9B0E-4188-9B9D-7D2C5F1C76E4}" destId="{74228D3C-E1E8-42EA-87EF-F57258FDDCAD}" srcOrd="0" destOrd="0" parTransId="{D0A811A7-3920-46C4-94F5-FAB9A16C1CEB}" sibTransId="{B352D738-B79E-4DA1-9F30-0C89ED021DCC}"/>
    <dgm:cxn modelId="{2DC5B520-FDAF-4A24-995E-37ACB2C4CEF8}" type="presOf" srcId="{3337D36F-0158-4CAD-AD68-38ED1A6723C2}" destId="{C2D4FB25-5888-400E-ABE9-C36C81CFA903}" srcOrd="0" destOrd="0" presId="urn:microsoft.com/office/officeart/2009/layout/CirclePictureHierarchy"/>
    <dgm:cxn modelId="{9D0F09A4-DEF6-43FF-8A18-AE619FF2F5B4}" type="presOf" srcId="{D0A811A7-3920-46C4-94F5-FAB9A16C1CEB}" destId="{21AE48ED-9FF8-4B33-842E-0F8EF8C9DCB7}" srcOrd="0" destOrd="0" presId="urn:microsoft.com/office/officeart/2009/layout/CirclePictureHierarchy"/>
    <dgm:cxn modelId="{DE0D9675-80AA-42E6-8111-EEBE321FCEC8}" srcId="{C121BD5C-67B0-4AF2-9927-DCAF1A94B52A}" destId="{4A7E6162-62CB-4F88-96AF-F028F817B3B3}" srcOrd="1" destOrd="0" parTransId="{7D947710-6204-4416-B371-931113982081}" sibTransId="{5F626A90-1034-424F-BC6B-F5D33E6F100F}"/>
    <dgm:cxn modelId="{186C691A-D571-4E85-BDFE-59BD98CF9846}" type="presOf" srcId="{4A7E6162-62CB-4F88-96AF-F028F817B3B3}" destId="{658A88A5-1401-4456-A4E0-2346861595AB}" srcOrd="0" destOrd="0" presId="urn:microsoft.com/office/officeart/2009/layout/CirclePictureHierarchy"/>
    <dgm:cxn modelId="{455DF8B4-DC27-4105-842A-905FA68674CE}" type="presOf" srcId="{FB945C83-9B0E-4188-9B9D-7D2C5F1C76E4}" destId="{6B35D6C5-E8A9-477E-81CD-C137F39AAE12}" srcOrd="0" destOrd="0" presId="urn:microsoft.com/office/officeart/2009/layout/CirclePictureHierarchy"/>
    <dgm:cxn modelId="{5FDF02F2-A15E-47D8-911A-C1A1623B08EF}" type="presOf" srcId="{240497F6-5C35-4119-BEBF-D4D39727215C}" destId="{55249636-BDD2-44F9-810A-2E2C540FFD4A}" srcOrd="0" destOrd="0" presId="urn:microsoft.com/office/officeart/2009/layout/CirclePictureHierarchy"/>
    <dgm:cxn modelId="{0E026F2D-C84E-43B2-9DF3-15C2619672EF}" srcId="{D02210BA-C514-4CF5-B0F4-B5166FBFF9CB}" destId="{3337D36F-0158-4CAD-AD68-38ED1A6723C2}" srcOrd="0" destOrd="0" parTransId="{26D48587-BD97-45F6-A302-F601CB060C8A}" sibTransId="{F858C3F6-A111-46DE-A321-8BB5C912066A}"/>
    <dgm:cxn modelId="{51CB0013-8A9E-451F-991B-4670E1A23CF7}" type="presOf" srcId="{26D48587-BD97-45F6-A302-F601CB060C8A}" destId="{36D26874-24C5-4BE0-9EFE-DAFCE4BE4FC0}" srcOrd="0" destOrd="0" presId="urn:microsoft.com/office/officeart/2009/layout/CirclePictureHierarchy"/>
    <dgm:cxn modelId="{82276AFE-BDA6-4EDA-A146-CB2CFF6D2EC4}" type="presParOf" srcId="{F6FC5446-9CF6-4263-92BC-AA9C5808BCC9}" destId="{530A0EAB-841C-4F3F-906A-BA6A0CE57AB1}" srcOrd="0" destOrd="0" presId="urn:microsoft.com/office/officeart/2009/layout/CirclePictureHierarchy"/>
    <dgm:cxn modelId="{011F5B9D-DDB1-4B02-8A5E-0E709DFE2F5D}" type="presParOf" srcId="{530A0EAB-841C-4F3F-906A-BA6A0CE57AB1}" destId="{95020606-C6D9-496D-858C-5EA7573C492C}" srcOrd="0" destOrd="0" presId="urn:microsoft.com/office/officeart/2009/layout/CirclePictureHierarchy"/>
    <dgm:cxn modelId="{A870292D-5003-4111-94D7-D45F81A8B11D}" type="presParOf" srcId="{95020606-C6D9-496D-858C-5EA7573C492C}" destId="{027902FD-CD37-4C37-9678-94484F5F0847}" srcOrd="0" destOrd="0" presId="urn:microsoft.com/office/officeart/2009/layout/CirclePictureHierarchy"/>
    <dgm:cxn modelId="{F57ED042-AFA6-4812-AA49-48838DCD04E3}" type="presParOf" srcId="{95020606-C6D9-496D-858C-5EA7573C492C}" destId="{6B35D6C5-E8A9-477E-81CD-C137F39AAE12}" srcOrd="1" destOrd="0" presId="urn:microsoft.com/office/officeart/2009/layout/CirclePictureHierarchy"/>
    <dgm:cxn modelId="{37CD7A15-C66D-42A8-9A5E-EA26E41272B9}" type="presParOf" srcId="{530A0EAB-841C-4F3F-906A-BA6A0CE57AB1}" destId="{05E09B0A-440F-4489-A904-B8086E42EAAF}" srcOrd="1" destOrd="0" presId="urn:microsoft.com/office/officeart/2009/layout/CirclePictureHierarchy"/>
    <dgm:cxn modelId="{7356A481-6113-4524-8D94-A88F4A4E9A0A}" type="presParOf" srcId="{05E09B0A-440F-4489-A904-B8086E42EAAF}" destId="{21AE48ED-9FF8-4B33-842E-0F8EF8C9DCB7}" srcOrd="0" destOrd="0" presId="urn:microsoft.com/office/officeart/2009/layout/CirclePictureHierarchy"/>
    <dgm:cxn modelId="{8312FBE5-E3EC-4C21-B8B9-0BF6DD2F1EDE}" type="presParOf" srcId="{05E09B0A-440F-4489-A904-B8086E42EAAF}" destId="{FC42EE6B-BF20-4BBC-88BB-7B76218B7E77}" srcOrd="1" destOrd="0" presId="urn:microsoft.com/office/officeart/2009/layout/CirclePictureHierarchy"/>
    <dgm:cxn modelId="{EABA5325-B7F1-4066-BD42-C7D58F46401E}" type="presParOf" srcId="{FC42EE6B-BF20-4BBC-88BB-7B76218B7E77}" destId="{9D770735-6ABB-4787-B556-2C4C48A7F79E}" srcOrd="0" destOrd="0" presId="urn:microsoft.com/office/officeart/2009/layout/CirclePictureHierarchy"/>
    <dgm:cxn modelId="{33F18632-9594-4123-AEFA-C73D5B659D3D}" type="presParOf" srcId="{9D770735-6ABB-4787-B556-2C4C48A7F79E}" destId="{110FAF9F-C67B-49AC-977D-11A95764FAA5}" srcOrd="0" destOrd="0" presId="urn:microsoft.com/office/officeart/2009/layout/CirclePictureHierarchy"/>
    <dgm:cxn modelId="{A03F16BF-B4CF-419E-BCA6-AC26904B9352}" type="presParOf" srcId="{9D770735-6ABB-4787-B556-2C4C48A7F79E}" destId="{BDCE0E1D-0C14-4209-B671-82FC7872CF81}" srcOrd="1" destOrd="0" presId="urn:microsoft.com/office/officeart/2009/layout/CirclePictureHierarchy"/>
    <dgm:cxn modelId="{D0014769-4C23-4EEE-B85B-324A9F5CC922}" type="presParOf" srcId="{FC42EE6B-BF20-4BBC-88BB-7B76218B7E77}" destId="{CB2C52AA-E497-42B7-9516-9645ED6D044A}" srcOrd="1" destOrd="0" presId="urn:microsoft.com/office/officeart/2009/layout/CirclePictureHierarchy"/>
    <dgm:cxn modelId="{214E4445-759B-4C2D-B22C-656692964581}" type="presParOf" srcId="{05E09B0A-440F-4489-A904-B8086E42EAAF}" destId="{3AEE1B39-0A12-46BF-9CD0-F78AEFF5C33C}" srcOrd="2" destOrd="0" presId="urn:microsoft.com/office/officeart/2009/layout/CirclePictureHierarchy"/>
    <dgm:cxn modelId="{3E065FC2-4E5D-4F2C-8F51-DBEB65F18C52}" type="presParOf" srcId="{05E09B0A-440F-4489-A904-B8086E42EAAF}" destId="{38B57C88-1E4E-447C-9F65-F2B4C6DF8FC2}" srcOrd="3" destOrd="0" presId="urn:microsoft.com/office/officeart/2009/layout/CirclePictureHierarchy"/>
    <dgm:cxn modelId="{EFB6C227-54D3-43B4-B40B-47B74D541D46}" type="presParOf" srcId="{38B57C88-1E4E-447C-9F65-F2B4C6DF8FC2}" destId="{9BB2AF06-0443-4D21-8927-9455E5A9C3F5}" srcOrd="0" destOrd="0" presId="urn:microsoft.com/office/officeart/2009/layout/CirclePictureHierarchy"/>
    <dgm:cxn modelId="{A52E7EC1-9D1D-4D8C-9317-3CF22FB5B834}" type="presParOf" srcId="{9BB2AF06-0443-4D21-8927-9455E5A9C3F5}" destId="{BD53667D-2455-48FD-9DD5-3B4DD4A51DC9}" srcOrd="0" destOrd="0" presId="urn:microsoft.com/office/officeart/2009/layout/CirclePictureHierarchy"/>
    <dgm:cxn modelId="{10820971-844C-484C-9895-09B74BD4319C}" type="presParOf" srcId="{9BB2AF06-0443-4D21-8927-9455E5A9C3F5}" destId="{7C18DF68-AECA-4E53-8ADE-9E0148EA6EB5}" srcOrd="1" destOrd="0" presId="urn:microsoft.com/office/officeart/2009/layout/CirclePictureHierarchy"/>
    <dgm:cxn modelId="{2DA1C487-99FE-4738-8025-625947DB6EF8}" type="presParOf" srcId="{38B57C88-1E4E-447C-9F65-F2B4C6DF8FC2}" destId="{DE3EA870-B176-4AAD-B6DA-C4A048881340}" srcOrd="1" destOrd="0" presId="urn:microsoft.com/office/officeart/2009/layout/CirclePictureHierarchy"/>
    <dgm:cxn modelId="{FA8B6A28-A50F-4FC1-835F-5311E18CAC8F}" type="presParOf" srcId="{DE3EA870-B176-4AAD-B6DA-C4A048881340}" destId="{55249636-BDD2-44F9-810A-2E2C540FFD4A}" srcOrd="0" destOrd="0" presId="urn:microsoft.com/office/officeart/2009/layout/CirclePictureHierarchy"/>
    <dgm:cxn modelId="{D5301A9C-EB8D-4CD3-B76C-B9179ECFDA13}" type="presParOf" srcId="{DE3EA870-B176-4AAD-B6DA-C4A048881340}" destId="{E310E9E6-79CF-40A2-8B0F-7D5BA4767996}" srcOrd="1" destOrd="0" presId="urn:microsoft.com/office/officeart/2009/layout/CirclePictureHierarchy"/>
    <dgm:cxn modelId="{DDDBF465-EC2E-4668-AD7F-CBEE83E2EBE4}" type="presParOf" srcId="{E310E9E6-79CF-40A2-8B0F-7D5BA4767996}" destId="{EBB4B217-1494-4A39-B5F8-4B492A08DEEF}" srcOrd="0" destOrd="0" presId="urn:microsoft.com/office/officeart/2009/layout/CirclePictureHierarchy"/>
    <dgm:cxn modelId="{A40D9CCB-CE54-44E6-BF90-34CA86243911}" type="presParOf" srcId="{EBB4B217-1494-4A39-B5F8-4B492A08DEEF}" destId="{8B874F5F-26A6-40E8-8D2E-DA4D70563FA8}" srcOrd="0" destOrd="0" presId="urn:microsoft.com/office/officeart/2009/layout/CirclePictureHierarchy"/>
    <dgm:cxn modelId="{5AE63889-844E-4E7D-89B8-E9463BEAADF9}" type="presParOf" srcId="{EBB4B217-1494-4A39-B5F8-4B492A08DEEF}" destId="{089938FD-B09F-4E32-9A36-A7BBE8384AE3}" srcOrd="1" destOrd="0" presId="urn:microsoft.com/office/officeart/2009/layout/CirclePictureHierarchy"/>
    <dgm:cxn modelId="{78E14568-FB16-4F9B-ACE4-732322731B51}" type="presParOf" srcId="{E310E9E6-79CF-40A2-8B0F-7D5BA4767996}" destId="{66F6A32D-447A-4785-8926-E14E2527E29C}" srcOrd="1" destOrd="0" presId="urn:microsoft.com/office/officeart/2009/layout/CirclePictureHierarchy"/>
    <dgm:cxn modelId="{6BF50762-E400-411C-AA63-36E9BBBE90E4}" type="presParOf" srcId="{DE3EA870-B176-4AAD-B6DA-C4A048881340}" destId="{0E7BFB64-5F6B-4127-B0D0-5600D99DA50B}" srcOrd="2" destOrd="0" presId="urn:microsoft.com/office/officeart/2009/layout/CirclePictureHierarchy"/>
    <dgm:cxn modelId="{A94701EB-0FAF-4F06-91C8-C0154C1EDD9B}" type="presParOf" srcId="{DE3EA870-B176-4AAD-B6DA-C4A048881340}" destId="{3F140B52-B800-49AC-8939-25154BB99CF9}" srcOrd="3" destOrd="0" presId="urn:microsoft.com/office/officeart/2009/layout/CirclePictureHierarchy"/>
    <dgm:cxn modelId="{8B6E3198-B91B-4959-83E5-C907F91E6D1F}" type="presParOf" srcId="{3F140B52-B800-49AC-8939-25154BB99CF9}" destId="{6E87792C-6AF3-4E92-8275-E93AEE8665F2}" srcOrd="0" destOrd="0" presId="urn:microsoft.com/office/officeart/2009/layout/CirclePictureHierarchy"/>
    <dgm:cxn modelId="{A72B8AD9-63F4-4B49-BC4C-9499610E5F38}" type="presParOf" srcId="{6E87792C-6AF3-4E92-8275-E93AEE8665F2}" destId="{9B278171-F4F0-406B-B8A0-85DBA20C559B}" srcOrd="0" destOrd="0" presId="urn:microsoft.com/office/officeart/2009/layout/CirclePictureHierarchy"/>
    <dgm:cxn modelId="{C4D1AEAE-4EAE-4C74-B25B-B1CACC9BBF9A}" type="presParOf" srcId="{6E87792C-6AF3-4E92-8275-E93AEE8665F2}" destId="{658A88A5-1401-4456-A4E0-2346861595AB}" srcOrd="1" destOrd="0" presId="urn:microsoft.com/office/officeart/2009/layout/CirclePictureHierarchy"/>
    <dgm:cxn modelId="{5F1FDBAE-1B50-4FCC-AD04-635AA0790B32}" type="presParOf" srcId="{3F140B52-B800-49AC-8939-25154BB99CF9}" destId="{2FA90DC0-DF88-459D-99C3-367D48AB9B45}" srcOrd="1" destOrd="0" presId="urn:microsoft.com/office/officeart/2009/layout/CirclePictureHierarchy"/>
    <dgm:cxn modelId="{3CF34087-49B1-429A-8AA4-72E3E20501FE}" type="presParOf" srcId="{05E09B0A-440F-4489-A904-B8086E42EAAF}" destId="{DD8A988E-CCA4-4DC6-9B69-517A554AF0DD}" srcOrd="4" destOrd="0" presId="urn:microsoft.com/office/officeart/2009/layout/CirclePictureHierarchy"/>
    <dgm:cxn modelId="{1C36EB44-90F8-4EB1-8AB4-9B0B96D704AB}" type="presParOf" srcId="{05E09B0A-440F-4489-A904-B8086E42EAAF}" destId="{4FE9D344-4730-4433-AB17-1892925EEA8D}" srcOrd="5" destOrd="0" presId="urn:microsoft.com/office/officeart/2009/layout/CirclePictureHierarchy"/>
    <dgm:cxn modelId="{0DBF0737-53B7-43DA-989B-1A63BDB6EFCD}" type="presParOf" srcId="{4FE9D344-4730-4433-AB17-1892925EEA8D}" destId="{1B2B681C-16D8-4FC5-B172-A9D7E283BFF7}" srcOrd="0" destOrd="0" presId="urn:microsoft.com/office/officeart/2009/layout/CirclePictureHierarchy"/>
    <dgm:cxn modelId="{0CA41875-E197-4008-A4D9-B49E3A5C6CA5}" type="presParOf" srcId="{1B2B681C-16D8-4FC5-B172-A9D7E283BFF7}" destId="{C4BD5D7D-C6FB-4055-B7FB-75DCACB8848A}" srcOrd="0" destOrd="0" presId="urn:microsoft.com/office/officeart/2009/layout/CirclePictureHierarchy"/>
    <dgm:cxn modelId="{84B0A8EF-BA4B-4173-8D2E-E931BC1F9111}" type="presParOf" srcId="{1B2B681C-16D8-4FC5-B172-A9D7E283BFF7}" destId="{61982566-78CD-4047-9F85-2B785217A6A5}" srcOrd="1" destOrd="0" presId="urn:microsoft.com/office/officeart/2009/layout/CirclePictureHierarchy"/>
    <dgm:cxn modelId="{3803EE58-FD5C-42C0-B176-1E6B8B81885F}" type="presParOf" srcId="{4FE9D344-4730-4433-AB17-1892925EEA8D}" destId="{E78858A6-C5A2-403B-A5FD-6109128F148C}" srcOrd="1" destOrd="0" presId="urn:microsoft.com/office/officeart/2009/layout/CirclePictureHierarchy"/>
    <dgm:cxn modelId="{34838459-7CF3-4290-B020-1CBF145FC561}" type="presParOf" srcId="{E78858A6-C5A2-403B-A5FD-6109128F148C}" destId="{36D26874-24C5-4BE0-9EFE-DAFCE4BE4FC0}" srcOrd="0" destOrd="0" presId="urn:microsoft.com/office/officeart/2009/layout/CirclePictureHierarchy"/>
    <dgm:cxn modelId="{C38C6F2B-AC2B-412D-B029-D49E3C05912C}" type="presParOf" srcId="{E78858A6-C5A2-403B-A5FD-6109128F148C}" destId="{D9172106-F8A7-4A74-AAAB-D43D0E971C17}" srcOrd="1" destOrd="0" presId="urn:microsoft.com/office/officeart/2009/layout/CirclePictureHierarchy"/>
    <dgm:cxn modelId="{3CA21B44-4359-44CB-9583-1055F02A1733}" type="presParOf" srcId="{D9172106-F8A7-4A74-AAAB-D43D0E971C17}" destId="{501B5373-9BD4-464D-B929-00451A42F68B}" srcOrd="0" destOrd="0" presId="urn:microsoft.com/office/officeart/2009/layout/CirclePictureHierarchy"/>
    <dgm:cxn modelId="{3EAFADF5-12C9-4C03-9909-43736C7CEF09}" type="presParOf" srcId="{501B5373-9BD4-464D-B929-00451A42F68B}" destId="{769A25A4-FA7F-4D6B-A669-115A3031C8ED}" srcOrd="0" destOrd="0" presId="urn:microsoft.com/office/officeart/2009/layout/CirclePictureHierarchy"/>
    <dgm:cxn modelId="{4A55BCC0-B706-437B-BFCB-B1B55758668A}" type="presParOf" srcId="{501B5373-9BD4-464D-B929-00451A42F68B}" destId="{C2D4FB25-5888-400E-ABE9-C36C81CFA903}" srcOrd="1" destOrd="0" presId="urn:microsoft.com/office/officeart/2009/layout/CirclePictureHierarchy"/>
    <dgm:cxn modelId="{B7A3A2AD-DB67-4F14-9538-664D8EB433CB}" type="presParOf" srcId="{D9172106-F8A7-4A74-AAAB-D43D0E971C17}" destId="{22B8DB3A-0AC4-4546-B4D2-D413C2CDF7FE}" srcOrd="1" destOrd="0" presId="urn:microsoft.com/office/officeart/2009/layout/CirclePictureHierarchy"/>
    <dgm:cxn modelId="{4C6CDB56-673E-4D73-BC0C-DCA997C3CE69}" type="presParOf" srcId="{E78858A6-C5A2-403B-A5FD-6109128F148C}" destId="{E886DFD9-0F15-4592-A4A8-CCE38D893E3F}" srcOrd="2" destOrd="0" presId="urn:microsoft.com/office/officeart/2009/layout/CirclePictureHierarchy"/>
    <dgm:cxn modelId="{89BE0F2D-FBF4-4843-AA56-AF7B107B3D14}" type="presParOf" srcId="{E78858A6-C5A2-403B-A5FD-6109128F148C}" destId="{1CCDEB9D-A1B7-4D37-840C-06195C302BF7}" srcOrd="3" destOrd="0" presId="urn:microsoft.com/office/officeart/2009/layout/CirclePictureHierarchy"/>
    <dgm:cxn modelId="{56A1B077-7EDB-4E38-822E-73717243AECD}" type="presParOf" srcId="{1CCDEB9D-A1B7-4D37-840C-06195C302BF7}" destId="{98BF85E9-BB13-4703-BA8E-ADAED5247905}" srcOrd="0" destOrd="0" presId="urn:microsoft.com/office/officeart/2009/layout/CirclePictureHierarchy"/>
    <dgm:cxn modelId="{5A69941D-C65A-462F-98C6-FE2C47D52792}" type="presParOf" srcId="{98BF85E9-BB13-4703-BA8E-ADAED5247905}" destId="{64F333CF-D558-4E55-B2EF-B0AF74040487}" srcOrd="0" destOrd="0" presId="urn:microsoft.com/office/officeart/2009/layout/CirclePictureHierarchy"/>
    <dgm:cxn modelId="{329F332F-25E4-4B3F-9D82-0AF2013695A6}" type="presParOf" srcId="{98BF85E9-BB13-4703-BA8E-ADAED5247905}" destId="{293691A8-8A1A-4FDD-8F8C-7A7AE9060A3A}" srcOrd="1" destOrd="0" presId="urn:microsoft.com/office/officeart/2009/layout/CirclePictureHierarchy"/>
    <dgm:cxn modelId="{54B364F1-15D6-480F-B48E-CF8DBFC9F9DE}" type="presParOf" srcId="{1CCDEB9D-A1B7-4D37-840C-06195C302BF7}" destId="{58C33E8D-5480-4BF8-84D5-E85B751D4A2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65559" y="494935"/>
          <a:ext cx="3201350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noProof="0" dirty="0" smtClean="0">
              <a:latin typeface="+mj-ea"/>
              <a:ea typeface="+mj-ea"/>
            </a:rPr>
            <a:t>雇傭服務系統</a:t>
          </a:r>
          <a:endParaRPr lang="en-US" altLang="zh-TW" sz="3200" kern="1200" noProof="0" dirty="0" smtClean="0">
            <a:latin typeface="+mj-ea"/>
            <a:ea typeface="+mj-ea"/>
          </a:endParaRP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3844983" y="494935"/>
          <a:ext cx="3216157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noProof="0" dirty="0" smtClean="0">
              <a:latin typeface="+mj-ea"/>
              <a:ea typeface="+mj-ea"/>
            </a:rPr>
            <a:t>支配人系統</a:t>
          </a:r>
          <a:endParaRPr lang="zh-TW" altLang="en-US" sz="3200" kern="1200" noProof="0" dirty="0">
            <a:latin typeface="+mj-ea"/>
            <a:ea typeface="+mj-ea"/>
          </a:endParaRP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7639215" y="494935"/>
          <a:ext cx="3201350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noProof="0" dirty="0" smtClean="0">
              <a:latin typeface="+mj-ea"/>
              <a:ea typeface="+mj-ea"/>
            </a:rPr>
            <a:t>念能力測驗</a:t>
          </a:r>
          <a:endParaRPr lang="zh-TW" altLang="en-US" sz="3200" kern="1200" noProof="0" dirty="0">
            <a:latin typeface="+mj-ea"/>
            <a:ea typeface="+mj-ea"/>
          </a:endParaRP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6DFD9-0F15-4592-A4A8-CCE38D893E3F}">
      <dsp:nvSpPr>
        <dsp:cNvPr id="0" name=""/>
        <dsp:cNvSpPr/>
      </dsp:nvSpPr>
      <dsp:spPr>
        <a:xfrm>
          <a:off x="8446144" y="3194252"/>
          <a:ext cx="1326667" cy="303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69"/>
              </a:lnTo>
              <a:lnTo>
                <a:pt x="1326667" y="153169"/>
              </a:lnTo>
              <a:lnTo>
                <a:pt x="1326667" y="303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26874-24C5-4BE0-9EFE-DAFCE4BE4FC0}">
      <dsp:nvSpPr>
        <dsp:cNvPr id="0" name=""/>
        <dsp:cNvSpPr/>
      </dsp:nvSpPr>
      <dsp:spPr>
        <a:xfrm>
          <a:off x="7119476" y="3194252"/>
          <a:ext cx="1326667" cy="303927"/>
        </a:xfrm>
        <a:custGeom>
          <a:avLst/>
          <a:gdLst/>
          <a:ahLst/>
          <a:cxnLst/>
          <a:rect l="0" t="0" r="0" b="0"/>
          <a:pathLst>
            <a:path>
              <a:moveTo>
                <a:pt x="1326667" y="0"/>
              </a:moveTo>
              <a:lnTo>
                <a:pt x="1326667" y="153169"/>
              </a:lnTo>
              <a:lnTo>
                <a:pt x="0" y="153169"/>
              </a:lnTo>
              <a:lnTo>
                <a:pt x="0" y="303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988E-CCA4-4DC6-9B69-517A554AF0DD}">
      <dsp:nvSpPr>
        <dsp:cNvPr id="0" name=""/>
        <dsp:cNvSpPr/>
      </dsp:nvSpPr>
      <dsp:spPr>
        <a:xfrm>
          <a:off x="4466142" y="1925476"/>
          <a:ext cx="3980002" cy="303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69"/>
              </a:lnTo>
              <a:lnTo>
                <a:pt x="3980002" y="153169"/>
              </a:lnTo>
              <a:lnTo>
                <a:pt x="3980002" y="3039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BFB64-5F6B-4127-B0D0-5600D99DA50B}">
      <dsp:nvSpPr>
        <dsp:cNvPr id="0" name=""/>
        <dsp:cNvSpPr/>
      </dsp:nvSpPr>
      <dsp:spPr>
        <a:xfrm>
          <a:off x="3139474" y="3194252"/>
          <a:ext cx="1326667" cy="303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69"/>
              </a:lnTo>
              <a:lnTo>
                <a:pt x="1326667" y="153169"/>
              </a:lnTo>
              <a:lnTo>
                <a:pt x="1326667" y="303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9636-BDD2-44F9-810A-2E2C540FFD4A}">
      <dsp:nvSpPr>
        <dsp:cNvPr id="0" name=""/>
        <dsp:cNvSpPr/>
      </dsp:nvSpPr>
      <dsp:spPr>
        <a:xfrm>
          <a:off x="1812807" y="3194252"/>
          <a:ext cx="1326667" cy="303927"/>
        </a:xfrm>
        <a:custGeom>
          <a:avLst/>
          <a:gdLst/>
          <a:ahLst/>
          <a:cxnLst/>
          <a:rect l="0" t="0" r="0" b="0"/>
          <a:pathLst>
            <a:path>
              <a:moveTo>
                <a:pt x="1326667" y="0"/>
              </a:moveTo>
              <a:lnTo>
                <a:pt x="1326667" y="153169"/>
              </a:lnTo>
              <a:lnTo>
                <a:pt x="0" y="153169"/>
              </a:lnTo>
              <a:lnTo>
                <a:pt x="0" y="303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1B39-0A12-46BF-9CD0-F78AEFF5C33C}">
      <dsp:nvSpPr>
        <dsp:cNvPr id="0" name=""/>
        <dsp:cNvSpPr/>
      </dsp:nvSpPr>
      <dsp:spPr>
        <a:xfrm>
          <a:off x="3139474" y="1925476"/>
          <a:ext cx="1326667" cy="303927"/>
        </a:xfrm>
        <a:custGeom>
          <a:avLst/>
          <a:gdLst/>
          <a:ahLst/>
          <a:cxnLst/>
          <a:rect l="0" t="0" r="0" b="0"/>
          <a:pathLst>
            <a:path>
              <a:moveTo>
                <a:pt x="1326667" y="0"/>
              </a:moveTo>
              <a:lnTo>
                <a:pt x="1326667" y="153169"/>
              </a:lnTo>
              <a:lnTo>
                <a:pt x="0" y="153169"/>
              </a:lnTo>
              <a:lnTo>
                <a:pt x="0" y="3039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E48ED-9FF8-4B33-842E-0F8EF8C9DCB7}">
      <dsp:nvSpPr>
        <dsp:cNvPr id="0" name=""/>
        <dsp:cNvSpPr/>
      </dsp:nvSpPr>
      <dsp:spPr>
        <a:xfrm>
          <a:off x="486139" y="1925476"/>
          <a:ext cx="3980002" cy="303927"/>
        </a:xfrm>
        <a:custGeom>
          <a:avLst/>
          <a:gdLst/>
          <a:ahLst/>
          <a:cxnLst/>
          <a:rect l="0" t="0" r="0" b="0"/>
          <a:pathLst>
            <a:path>
              <a:moveTo>
                <a:pt x="3980002" y="0"/>
              </a:moveTo>
              <a:lnTo>
                <a:pt x="3980002" y="153169"/>
              </a:lnTo>
              <a:lnTo>
                <a:pt x="0" y="153169"/>
              </a:lnTo>
              <a:lnTo>
                <a:pt x="0" y="3039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902FD-CD37-4C37-9678-94484F5F0847}">
      <dsp:nvSpPr>
        <dsp:cNvPr id="0" name=""/>
        <dsp:cNvSpPr/>
      </dsp:nvSpPr>
      <dsp:spPr>
        <a:xfrm>
          <a:off x="3983717" y="960627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5D6C5-E8A9-477E-81CD-C137F39AAE12}">
      <dsp:nvSpPr>
        <dsp:cNvPr id="0" name=""/>
        <dsp:cNvSpPr/>
      </dsp:nvSpPr>
      <dsp:spPr>
        <a:xfrm>
          <a:off x="4948566" y="958214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獵人網</a:t>
          </a:r>
          <a:endParaRPr lang="en-US" altLang="zh-TW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(</a:t>
          </a:r>
          <a:r>
            <a:rPr lang="zh-TW" altLang="en-US" sz="1700" kern="1200" dirty="0" smtClean="0"/>
            <a:t>登入</a:t>
          </a:r>
          <a:r>
            <a:rPr lang="en-US" altLang="zh-TW" sz="1700" kern="1200" dirty="0" smtClean="0"/>
            <a:t>)</a:t>
          </a:r>
          <a:endParaRPr lang="zh-TW" altLang="en-US" sz="1700" kern="1200" dirty="0"/>
        </a:p>
      </dsp:txBody>
      <dsp:txXfrm>
        <a:off x="4948566" y="958214"/>
        <a:ext cx="1447273" cy="964849"/>
      </dsp:txXfrm>
    </dsp:sp>
    <dsp:sp modelId="{110FAF9F-C67B-49AC-977D-11A95764FAA5}">
      <dsp:nvSpPr>
        <dsp:cNvPr id="0" name=""/>
        <dsp:cNvSpPr/>
      </dsp:nvSpPr>
      <dsp:spPr>
        <a:xfrm>
          <a:off x="3715" y="2229403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E0E1D-0C14-4209-B671-82FC7872CF81}">
      <dsp:nvSpPr>
        <dsp:cNvPr id="0" name=""/>
        <dsp:cNvSpPr/>
      </dsp:nvSpPr>
      <dsp:spPr>
        <a:xfrm>
          <a:off x="968564" y="2226991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註冊</a:t>
          </a:r>
          <a:endParaRPr lang="zh-TW" altLang="en-US" sz="1700" kern="1200" dirty="0"/>
        </a:p>
      </dsp:txBody>
      <dsp:txXfrm>
        <a:off x="968564" y="2226991"/>
        <a:ext cx="1447273" cy="964849"/>
      </dsp:txXfrm>
    </dsp:sp>
    <dsp:sp modelId="{BD53667D-2455-48FD-9DD5-3B4DD4A51DC9}">
      <dsp:nvSpPr>
        <dsp:cNvPr id="0" name=""/>
        <dsp:cNvSpPr/>
      </dsp:nvSpPr>
      <dsp:spPr>
        <a:xfrm>
          <a:off x="2657050" y="2229403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DF68-AECA-4E53-8ADE-9E0148EA6EB5}">
      <dsp:nvSpPr>
        <dsp:cNvPr id="0" name=""/>
        <dsp:cNvSpPr/>
      </dsp:nvSpPr>
      <dsp:spPr>
        <a:xfrm>
          <a:off x="3621899" y="2226991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一般登入</a:t>
          </a:r>
          <a:endParaRPr lang="zh-TW" altLang="en-US" sz="1700" kern="1200" dirty="0"/>
        </a:p>
      </dsp:txBody>
      <dsp:txXfrm>
        <a:off x="3621899" y="2226991"/>
        <a:ext cx="1447273" cy="964849"/>
      </dsp:txXfrm>
    </dsp:sp>
    <dsp:sp modelId="{8B874F5F-26A6-40E8-8D2E-DA4D70563FA8}">
      <dsp:nvSpPr>
        <dsp:cNvPr id="0" name=""/>
        <dsp:cNvSpPr/>
      </dsp:nvSpPr>
      <dsp:spPr>
        <a:xfrm>
          <a:off x="1330382" y="3498180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38FD-B09F-4E32-9A36-A7BBE8384AE3}">
      <dsp:nvSpPr>
        <dsp:cNvPr id="0" name=""/>
        <dsp:cNvSpPr/>
      </dsp:nvSpPr>
      <dsp:spPr>
        <a:xfrm>
          <a:off x="2295231" y="3495767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雇傭服務購買</a:t>
          </a:r>
          <a:endParaRPr lang="zh-TW" altLang="en-US" sz="1700" kern="1200" dirty="0"/>
        </a:p>
      </dsp:txBody>
      <dsp:txXfrm>
        <a:off x="2295231" y="3495767"/>
        <a:ext cx="1447273" cy="964849"/>
      </dsp:txXfrm>
    </dsp:sp>
    <dsp:sp modelId="{9B278171-F4F0-406B-B8A0-85DBA20C559B}">
      <dsp:nvSpPr>
        <dsp:cNvPr id="0" name=""/>
        <dsp:cNvSpPr/>
      </dsp:nvSpPr>
      <dsp:spPr>
        <a:xfrm>
          <a:off x="3983717" y="3498180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A88A5-1401-4456-A4E0-2346861595AB}">
      <dsp:nvSpPr>
        <dsp:cNvPr id="0" name=""/>
        <dsp:cNvSpPr/>
      </dsp:nvSpPr>
      <dsp:spPr>
        <a:xfrm>
          <a:off x="4948566" y="3495767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念能力測驗</a:t>
          </a:r>
          <a:endParaRPr lang="zh-TW" altLang="en-US" sz="1700" kern="1200" dirty="0"/>
        </a:p>
      </dsp:txBody>
      <dsp:txXfrm>
        <a:off x="4948566" y="3495767"/>
        <a:ext cx="1447273" cy="964849"/>
      </dsp:txXfrm>
    </dsp:sp>
    <dsp:sp modelId="{C4BD5D7D-C6FB-4055-B7FB-75DCACB8848A}">
      <dsp:nvSpPr>
        <dsp:cNvPr id="0" name=""/>
        <dsp:cNvSpPr/>
      </dsp:nvSpPr>
      <dsp:spPr>
        <a:xfrm>
          <a:off x="7963719" y="2229403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82566-78CD-4047-9F85-2B785217A6A5}">
      <dsp:nvSpPr>
        <dsp:cNvPr id="0" name=""/>
        <dsp:cNvSpPr/>
      </dsp:nvSpPr>
      <dsp:spPr>
        <a:xfrm>
          <a:off x="8928568" y="2226991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支配人登入</a:t>
          </a:r>
          <a:endParaRPr lang="zh-TW" altLang="en-US" sz="1700" kern="1200" dirty="0"/>
        </a:p>
      </dsp:txBody>
      <dsp:txXfrm>
        <a:off x="8928568" y="2226991"/>
        <a:ext cx="1447273" cy="964849"/>
      </dsp:txXfrm>
    </dsp:sp>
    <dsp:sp modelId="{769A25A4-FA7F-4D6B-A669-115A3031C8ED}">
      <dsp:nvSpPr>
        <dsp:cNvPr id="0" name=""/>
        <dsp:cNvSpPr/>
      </dsp:nvSpPr>
      <dsp:spPr>
        <a:xfrm>
          <a:off x="6637052" y="3498180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4FB25-5888-400E-ABE9-C36C81CFA903}">
      <dsp:nvSpPr>
        <dsp:cNvPr id="0" name=""/>
        <dsp:cNvSpPr/>
      </dsp:nvSpPr>
      <dsp:spPr>
        <a:xfrm>
          <a:off x="7601901" y="3495767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會員管理</a:t>
          </a:r>
          <a:endParaRPr lang="zh-TW" altLang="en-US" sz="1700" kern="1200" dirty="0"/>
        </a:p>
      </dsp:txBody>
      <dsp:txXfrm>
        <a:off x="7601901" y="3495767"/>
        <a:ext cx="1447273" cy="964849"/>
      </dsp:txXfrm>
    </dsp:sp>
    <dsp:sp modelId="{64F333CF-D558-4E55-B2EF-B0AF74040487}">
      <dsp:nvSpPr>
        <dsp:cNvPr id="0" name=""/>
        <dsp:cNvSpPr/>
      </dsp:nvSpPr>
      <dsp:spPr>
        <a:xfrm>
          <a:off x="9290387" y="3498180"/>
          <a:ext cx="964849" cy="964849"/>
        </a:xfrm>
        <a:prstGeom prst="ellipse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691A8-8A1A-4FDD-8F8C-7A7AE9060A3A}">
      <dsp:nvSpPr>
        <dsp:cNvPr id="0" name=""/>
        <dsp:cNvSpPr/>
      </dsp:nvSpPr>
      <dsp:spPr>
        <a:xfrm>
          <a:off x="10255236" y="3495767"/>
          <a:ext cx="1447273" cy="96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訂單管理</a:t>
          </a:r>
          <a:endParaRPr lang="zh-TW" altLang="en-US" sz="1700" kern="1200" dirty="0"/>
        </a:p>
      </dsp:txBody>
      <dsp:txXfrm>
        <a:off x="10255236" y="3495767"/>
        <a:ext cx="1447273" cy="9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EC77988-17A1-4120-9BD8-C8DEC53BF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F025DD-4559-4BA2-9F55-57060EDB2A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8DE7-FF98-448A-B63A-41A6E6182390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2024/1/8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D92B17-BBF0-4DD7-AEB5-75E7E5BE6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9E12DF-5E8B-4473-B863-881F199622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0DAC-94BB-44A5-A736-EB9D5AA266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60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2C2513D-FA62-4FF8-BB83-D07C45FB781B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D6D4930-F054-4D7B-A036-908D2CDCE6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24974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63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00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30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9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46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91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6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21E76F3-7ADF-4AB8-88DD-C6D0000807CC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5EA6C-FA98-442B-8EA4-46E7CEC3CCC7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83AAE8-CD4C-40D7-941B-3F9FC845B966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C5A14-6772-413D-B047-1021B3CB4265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193BAB-3AD5-4093-84A8-BD07B1DB6CDD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F4202-3513-4326-9BCC-D34FF71B152B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D52C6-AF17-4B69-8797-062D8D7A3469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1A1B74-4430-499E-A5F0-00A65FE7C354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B5C06-32E6-4A9C-85CF-F9D02662073F}" type="datetime1">
              <a:rPr lang="zh-TW" altLang="en-US" smtClean="0"/>
              <a:t>2024/1/8</a:t>
            </a:fld>
            <a:endParaRPr 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392D3B-C4C6-4891-B937-9A5C5955E832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CE210-0C0C-401E-A651-1EF798EB4B9B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fld id="{FD08433E-55C0-4752-8774-97316AF38C88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ea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j-ea"/>
          <a:ea typeface="+mj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j-ea"/>
          <a:ea typeface="+mj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j-ea"/>
          <a:ea typeface="+mj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j-ea"/>
          <a:ea typeface="+mj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j-ea"/>
          <a:ea typeface="+mj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矩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+mj-ea"/>
              <a:ea typeface="+mj-ea"/>
            </a:endParaRPr>
          </a:p>
        </p:txBody>
      </p:sp>
      <p:pic>
        <p:nvPicPr>
          <p:cNvPr id="7" name="圖片 6" descr="數位連線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6000" dirty="0" smtClean="0">
                <a:solidFill>
                  <a:schemeClr val="bg1"/>
                </a:solidFill>
              </a:rPr>
              <a:t>獵人網系統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zh-TW" altLang="en-US">
              <a:solidFill>
                <a:srgbClr val="7CEBFF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987" y="730748"/>
            <a:ext cx="4493956" cy="35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endParaRPr lang="zh-TW" alt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內容預留位置 3" descr="圖示 SmartArt 圖形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69681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6" y="2228003"/>
            <a:ext cx="8077606" cy="32611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184" y="2891847"/>
            <a:ext cx="3095625" cy="24860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68559" y="4272546"/>
            <a:ext cx="919858" cy="2136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6046324" y="4082143"/>
            <a:ext cx="2833439" cy="2972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443" y="1401897"/>
            <a:ext cx="6858000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雙軌登入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31" y="2694214"/>
            <a:ext cx="5886970" cy="2376727"/>
          </a:xfrm>
          <a:prstGeom prst="rect">
            <a:avLst/>
          </a:prstGeom>
        </p:spPr>
      </p:pic>
      <p:sp>
        <p:nvSpPr>
          <p:cNvPr id="5" name="矩形 4" descr="Network"/>
          <p:cNvSpPr/>
          <p:nvPr/>
        </p:nvSpPr>
        <p:spPr>
          <a:xfrm>
            <a:off x="8528482" y="1551216"/>
            <a:ext cx="3201350" cy="228599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矩形 5" descr="Satellite"/>
          <p:cNvSpPr/>
          <p:nvPr/>
        </p:nvSpPr>
        <p:spPr>
          <a:xfrm>
            <a:off x="8528482" y="4229102"/>
            <a:ext cx="3216157" cy="228599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0" name="直線接點 9"/>
          <p:cNvCxnSpPr/>
          <p:nvPr/>
        </p:nvCxnSpPr>
        <p:spPr>
          <a:xfrm>
            <a:off x="4539992" y="1910443"/>
            <a:ext cx="2007765" cy="391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684" y="5361226"/>
            <a:ext cx="371475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接點 10"/>
          <p:cNvCxnSpPr/>
          <p:nvPr/>
        </p:nvCxnSpPr>
        <p:spPr>
          <a:xfrm>
            <a:off x="5241470" y="5747657"/>
            <a:ext cx="1621973" cy="3784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64301" y="3519067"/>
            <a:ext cx="1377169" cy="5051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55289" y="4102008"/>
            <a:ext cx="680097" cy="3140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55288" y="4445046"/>
            <a:ext cx="680097" cy="28505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3"/>
          </p:cNvCxnSpPr>
          <p:nvPr/>
        </p:nvCxnSpPr>
        <p:spPr>
          <a:xfrm flipV="1">
            <a:off x="5535386" y="2694214"/>
            <a:ext cx="3184071" cy="15648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535385" y="4572000"/>
            <a:ext cx="3445329" cy="89082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雇傭服務系統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74" y="2206981"/>
            <a:ext cx="4133850" cy="3314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375" y="2621319"/>
            <a:ext cx="4133850" cy="2486025"/>
          </a:xfrm>
          <a:prstGeom prst="rect">
            <a:avLst/>
          </a:prstGeom>
        </p:spPr>
      </p:pic>
      <p:sp>
        <p:nvSpPr>
          <p:cNvPr id="13" name="矩形 12" descr="Network"/>
          <p:cNvSpPr/>
          <p:nvPr/>
        </p:nvSpPr>
        <p:spPr>
          <a:xfrm>
            <a:off x="241489" y="2522482"/>
            <a:ext cx="2765127" cy="200747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矩形 13"/>
          <p:cNvSpPr/>
          <p:nvPr/>
        </p:nvSpPr>
        <p:spPr>
          <a:xfrm>
            <a:off x="1208690" y="3864331"/>
            <a:ext cx="919858" cy="2136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180083" y="4016732"/>
            <a:ext cx="1642692" cy="418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6" idx="1"/>
          </p:cNvCxnSpPr>
          <p:nvPr/>
        </p:nvCxnSpPr>
        <p:spPr>
          <a:xfrm flipV="1">
            <a:off x="1986455" y="3864331"/>
            <a:ext cx="1390219" cy="1068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43599" y="4328524"/>
            <a:ext cx="919858" cy="2136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731061" y="4712151"/>
            <a:ext cx="879748" cy="2592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支配人系統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50052" y="3520008"/>
            <a:ext cx="1856747" cy="11166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5" y="2914989"/>
            <a:ext cx="4133850" cy="24860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537" y="729658"/>
            <a:ext cx="413385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074" y="3998884"/>
            <a:ext cx="4133850" cy="2486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3272" y="258735"/>
            <a:ext cx="1756707" cy="10564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8927" y="863651"/>
            <a:ext cx="1355524" cy="13367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641" y="1780570"/>
            <a:ext cx="1315157" cy="122727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0052" y="2400300"/>
            <a:ext cx="1558167" cy="93705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1642" y="4078315"/>
            <a:ext cx="1888226" cy="113554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0052" y="4683710"/>
            <a:ext cx="2108966" cy="126829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8190" y="5241897"/>
            <a:ext cx="2186840" cy="1315127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V="1">
            <a:off x="2770756" y="1937292"/>
            <a:ext cx="1889318" cy="274641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710543" y="4943550"/>
            <a:ext cx="2249639" cy="5081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8" idx="1"/>
          </p:cNvCxnSpPr>
          <p:nvPr/>
        </p:nvCxnSpPr>
        <p:spPr>
          <a:xfrm flipV="1">
            <a:off x="7430814" y="786962"/>
            <a:ext cx="1772458" cy="8080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9" idx="1"/>
          </p:cNvCxnSpPr>
          <p:nvPr/>
        </p:nvCxnSpPr>
        <p:spPr>
          <a:xfrm flipV="1">
            <a:off x="7430814" y="1532043"/>
            <a:ext cx="1668113" cy="4028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430814" y="2214770"/>
            <a:ext cx="2060827" cy="153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430814" y="2510002"/>
            <a:ext cx="1668113" cy="404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129607" y="3998884"/>
            <a:ext cx="2969320" cy="9446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129607" y="4365698"/>
            <a:ext cx="3528976" cy="9324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6272405" y="5230933"/>
            <a:ext cx="2826522" cy="35460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190053" y="5886052"/>
            <a:ext cx="3624658" cy="1110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8748" y="2007041"/>
            <a:ext cx="190500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89522" y="5585538"/>
            <a:ext cx="18478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4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念能力測驗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52" y="2528676"/>
            <a:ext cx="4028673" cy="24227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404" y="1151316"/>
            <a:ext cx="4177835" cy="25124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389" y="3980708"/>
            <a:ext cx="4133850" cy="24860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16633" y="2759904"/>
            <a:ext cx="1008993" cy="10195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5" idx="1"/>
          </p:cNvCxnSpPr>
          <p:nvPr/>
        </p:nvCxnSpPr>
        <p:spPr>
          <a:xfrm flipV="1">
            <a:off x="5260780" y="2407555"/>
            <a:ext cx="548624" cy="391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073681" y="3548180"/>
            <a:ext cx="779708" cy="16755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92578" y="3327463"/>
            <a:ext cx="1427736" cy="6532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架構</a:t>
            </a:r>
            <a:endParaRPr lang="zh-TW" altLang="en-US" dirty="0"/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2202719992"/>
              </p:ext>
            </p:extLst>
          </p:nvPr>
        </p:nvGraphicFramePr>
        <p:xfrm>
          <a:off x="714375" y="971551"/>
          <a:ext cx="11706225" cy="542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rgbClr val="FFFFFF"/>
                </a:solidFill>
              </a:rPr>
              <a:t>感謝您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zh-TW" altLang="en-US" dirty="0">
              <a:solidFill>
                <a:schemeClr val="bg2"/>
              </a:solidFill>
            </a:endParaRPr>
          </a:p>
          <a:p>
            <a:pPr rtl="0"/>
            <a:endParaRPr lang="zh-TW" altLang="en-US" dirty="0">
              <a:solidFill>
                <a:schemeClr val="bg2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666645"/>
            <a:ext cx="7498616" cy="57239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34251" y="5339003"/>
            <a:ext cx="32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蘇煥然 </a:t>
            </a:r>
            <a:r>
              <a:rPr lang="en-US" altLang="zh-TW" dirty="0" smtClean="0">
                <a:solidFill>
                  <a:schemeClr val="bg1"/>
                </a:solidFill>
              </a:rPr>
              <a:t>(Rick Su)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Line: </a:t>
            </a:r>
            <a:r>
              <a:rPr lang="en-US" altLang="zh-TW" dirty="0" err="1" smtClean="0">
                <a:solidFill>
                  <a:schemeClr val="bg1"/>
                </a:solidFill>
              </a:rPr>
              <a:t>zenakado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abc7039@yahoo.com.tw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科技股利設計</Template>
  <TotalTime>0</TotalTime>
  <Words>66</Words>
  <Application>Microsoft Office PowerPoint</Application>
  <PresentationFormat>寬螢幕</PresentationFormat>
  <Paragraphs>32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Gill Sans MT</vt:lpstr>
      <vt:lpstr>微軟正黑體</vt:lpstr>
      <vt:lpstr>Wingdings 2</vt:lpstr>
      <vt:lpstr>股利</vt:lpstr>
      <vt:lpstr>獵人網系統</vt:lpstr>
      <vt:lpstr>PowerPoint 簡報</vt:lpstr>
      <vt:lpstr>註冊</vt:lpstr>
      <vt:lpstr>雙軌登入</vt:lpstr>
      <vt:lpstr>雇傭服務系統</vt:lpstr>
      <vt:lpstr>支配人系統</vt:lpstr>
      <vt:lpstr>念能力測驗</vt:lpstr>
      <vt:lpstr>架構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2024-01-02T07:35:32Z</dcterms:created>
  <dcterms:modified xsi:type="dcterms:W3CDTF">2024-01-08T02:00:26Z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