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3" autoAdjust="0"/>
    <p:restoredTop sz="86433" autoAdjust="0"/>
  </p:normalViewPr>
  <p:slideViewPr>
    <p:cSldViewPr showGuides="1">
      <p:cViewPr varScale="1">
        <p:scale>
          <a:sx n="99" d="100"/>
          <a:sy n="99" d="100"/>
        </p:scale>
        <p:origin x="1164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Building_blocks/Ev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And how to make your web pages not suck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B2C8-0C5A-437F-B767-F7A86876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aseline="0" dirty="0" err="1"/>
              <a:t>AddEventLisener</a:t>
            </a:r>
            <a:r>
              <a:rPr lang="en-US" baseline="0" dirty="0"/>
              <a:t>() and </a:t>
            </a:r>
            <a:r>
              <a:rPr lang="en-US" baseline="0" dirty="0" err="1"/>
              <a:t>RemoveEventListener</a:t>
            </a:r>
            <a:r>
              <a:rPr lang="en-US" baseline="0" dirty="0"/>
              <a:t>(): Cool Kids on the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3D7C-AE83-4EA6-BB02-917484A7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aseline="0" dirty="0"/>
              <a:t> This is the newest mechanism for event handling and is similar to event handler properties.</a:t>
            </a:r>
          </a:p>
          <a:p>
            <a:pPr lvl="0"/>
            <a:endParaRPr lang="en-US" baseline="0" dirty="0"/>
          </a:p>
          <a:p>
            <a:pPr lvl="0"/>
            <a:endParaRPr lang="en-US" baseline="0" dirty="0"/>
          </a:p>
          <a:p>
            <a:pPr lvl="0"/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The benefit here is that the button variable is further removed from the function itself and can allow the </a:t>
            </a:r>
            <a:r>
              <a:rPr lang="en-US" baseline="0" dirty="0" err="1"/>
              <a:t>bgChange</a:t>
            </a:r>
            <a:r>
              <a:rPr lang="en-US" baseline="0" dirty="0"/>
              <a:t> function to be used by other events.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85CA8-4B93-4623-912A-628BBC96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667000"/>
            <a:ext cx="778301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E805-3DB9-42C8-B780-9959B295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Cool! So when should I use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6C55-7914-4D4A-BEAD-327FB911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mentioned,</a:t>
            </a:r>
            <a:r>
              <a:rPr lang="en-US" baseline="0" dirty="0"/>
              <a:t> don’t use inline event handlers because that leads to messy code and everyone will hate you. </a:t>
            </a:r>
          </a:p>
          <a:p>
            <a:r>
              <a:rPr lang="en-US" baseline="0" dirty="0"/>
              <a:t>Other than that, Event Properties and </a:t>
            </a:r>
            <a:r>
              <a:rPr lang="en-US" baseline="0" dirty="0" err="1"/>
              <a:t>addEventListner</a:t>
            </a:r>
            <a:r>
              <a:rPr lang="en-US" baseline="0" dirty="0"/>
              <a:t>() are pretty much interchangeable.</a:t>
            </a:r>
          </a:p>
          <a:p>
            <a:pPr lvl="1"/>
            <a:r>
              <a:rPr lang="en-US" dirty="0"/>
              <a:t>One benefit to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  <a:r>
              <a:rPr lang="en-US" baseline="0" dirty="0"/>
              <a:t> is that you can have one HTML event kick off multiple JS Events: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C03FB-D639-42C7-B926-8E383DC2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4343400"/>
            <a:ext cx="820968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5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F7B7-63DE-49D8-994C-768D3914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baseline="0" dirty="0"/>
              <a:t> Zach! My Code is Going to be AWESOME!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92E-3624-4044-B307-1E17CCBD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Yeah I know.</a:t>
            </a:r>
          </a:p>
          <a:p>
            <a:pPr lvl="0"/>
            <a:r>
              <a:rPr lang="en-US" dirty="0"/>
              <a:t>If you </a:t>
            </a:r>
            <a:r>
              <a:rPr lang="en-US" dirty="0" err="1"/>
              <a:t>wanna</a:t>
            </a:r>
            <a:r>
              <a:rPr lang="en-US" baseline="0" dirty="0"/>
              <a:t> learn more about how to make your code awesome with events, check this out</a:t>
            </a:r>
          </a:p>
          <a:p>
            <a:pPr lvl="1"/>
            <a:r>
              <a:rPr lang="en-US" dirty="0">
                <a:hlinkClick r:id="rId2"/>
              </a:rPr>
              <a:t>https://developer.mozilla.org/en-US/docs/Learn/JavaScript/Building_blocks/Events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0E5-2C01-4871-9271-969ED346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Heck</a:t>
            </a:r>
            <a:r>
              <a:rPr lang="en-US" baseline="0" dirty="0"/>
              <a:t> are You Talking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384F-6440-4092-9FBF-E9D72B8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Events Man!</a:t>
            </a:r>
          </a:p>
          <a:p>
            <a:pPr lvl="1"/>
            <a:r>
              <a:rPr lang="en-US" dirty="0"/>
              <a:t>What they are</a:t>
            </a:r>
          </a:p>
          <a:p>
            <a:pPr lvl="1"/>
            <a:r>
              <a:rPr lang="en-US" dirty="0"/>
              <a:t>How</a:t>
            </a:r>
            <a:r>
              <a:rPr lang="en-US" baseline="0" dirty="0"/>
              <a:t> to use them</a:t>
            </a:r>
          </a:p>
          <a:p>
            <a:pPr lvl="1"/>
            <a:r>
              <a:rPr lang="en-US" baseline="0" dirty="0"/>
              <a:t>Common events</a:t>
            </a:r>
          </a:p>
          <a:p>
            <a:pPr lvl="1"/>
            <a:r>
              <a:rPr lang="en-US" baseline="0" dirty="0"/>
              <a:t>Examples! So many examples</a:t>
            </a:r>
          </a:p>
        </p:txBody>
      </p:sp>
    </p:spTree>
    <p:extLst>
      <p:ext uri="{BB962C8B-B14F-4D97-AF65-F5344CB8AC3E}">
        <p14:creationId xmlns:p14="http://schemas.microsoft.com/office/powerpoint/2010/main" val="27229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41C6-50FD-4FDA-9B53-2D3340E2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JavaScript Event</a:t>
            </a:r>
            <a:r>
              <a:rPr lang="en-US" baseline="0" dirty="0"/>
              <a:t> </a:t>
            </a:r>
            <a:r>
              <a:rPr lang="en-US" baseline="0" dirty="0" err="1"/>
              <a:t>Brosef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1969-F68A-48BF-9DF8-2DB4B2B5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do something, something else happens!</a:t>
            </a:r>
          </a:p>
          <a:p>
            <a:pPr lvl="1"/>
            <a:r>
              <a:rPr lang="en-US" dirty="0"/>
              <a:t>With a little JavaScript</a:t>
            </a:r>
            <a:r>
              <a:rPr lang="en-US" baseline="0" dirty="0"/>
              <a:t> thrown in.</a:t>
            </a:r>
          </a:p>
          <a:p>
            <a:pPr lvl="0"/>
            <a:r>
              <a:rPr lang="en-US" dirty="0"/>
              <a:t>First we need to talk about HTML events and then JavaScript</a:t>
            </a:r>
            <a:r>
              <a:rPr lang="en-US" baseline="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688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A653-3908-41EA-8CD1-FA1F17AC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Thought</a:t>
            </a:r>
            <a:r>
              <a:rPr lang="en-US" baseline="0" dirty="0"/>
              <a:t> we were talking about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B5DA-2256-4E4E-9775-17254C3D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are! But we </a:t>
            </a:r>
            <a:r>
              <a:rPr lang="en-US" dirty="0" err="1"/>
              <a:t>gotta</a:t>
            </a:r>
            <a:r>
              <a:rPr lang="en-US" dirty="0"/>
              <a:t> talk about HTML first.</a:t>
            </a:r>
          </a:p>
          <a:p>
            <a:r>
              <a:rPr lang="en-US" dirty="0"/>
              <a:t>An</a:t>
            </a:r>
            <a:r>
              <a:rPr lang="en-US" baseline="0" dirty="0"/>
              <a:t> HTML event is when something happens either by the user or the web page itself.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onClick</a:t>
            </a:r>
            <a:endParaRPr lang="en-US" dirty="0"/>
          </a:p>
          <a:p>
            <a:pPr lvl="2"/>
            <a:r>
              <a:rPr lang="en-US" dirty="0" err="1"/>
              <a:t>onFocus</a:t>
            </a:r>
            <a:endParaRPr lang="en-US" dirty="0"/>
          </a:p>
          <a:p>
            <a:pPr lvl="2"/>
            <a:r>
              <a:rPr lang="en-US" dirty="0" err="1"/>
              <a:t>onChange</a:t>
            </a:r>
            <a:endParaRPr lang="en-US" dirty="0"/>
          </a:p>
          <a:p>
            <a:pPr lvl="2"/>
            <a:r>
              <a:rPr lang="en-US" dirty="0" err="1"/>
              <a:t>onMouseOver</a:t>
            </a:r>
            <a:endParaRPr lang="en-US" dirty="0"/>
          </a:p>
          <a:p>
            <a:pPr lvl="2"/>
            <a:r>
              <a:rPr lang="en-US" dirty="0"/>
              <a:t>onload</a:t>
            </a:r>
          </a:p>
          <a:p>
            <a:pPr lvl="1"/>
            <a:r>
              <a:rPr lang="en-US" dirty="0"/>
              <a:t>^ that garbage</a:t>
            </a:r>
          </a:p>
        </p:txBody>
      </p:sp>
    </p:spTree>
    <p:extLst>
      <p:ext uri="{BB962C8B-B14F-4D97-AF65-F5344CB8AC3E}">
        <p14:creationId xmlns:p14="http://schemas.microsoft.com/office/powerpoint/2010/main" val="41073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F542-307B-4210-AE9F-C1268D1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well and good but what about JavaScript!?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A511-AA2B-47A7-84A8-BD78FB91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Dude,</a:t>
            </a:r>
            <a:r>
              <a:rPr lang="en-US" baseline="0" dirty="0"/>
              <a:t> seriously I’m getting to it.</a:t>
            </a:r>
          </a:p>
          <a:p>
            <a:r>
              <a:rPr lang="en-US" dirty="0"/>
              <a:t>HTML</a:t>
            </a:r>
            <a:r>
              <a:rPr lang="en-US" baseline="0" dirty="0"/>
              <a:t> events are things that happen to HTML elements, JavaScript events are the </a:t>
            </a:r>
            <a:r>
              <a:rPr lang="en-US" i="1" baseline="0" dirty="0"/>
              <a:t>reactions</a:t>
            </a:r>
            <a:r>
              <a:rPr lang="en-US" i="0" baseline="0" dirty="0"/>
              <a:t> to those changes.</a:t>
            </a:r>
          </a:p>
          <a:p>
            <a:r>
              <a:rPr lang="en-US" i="0" baseline="0" dirty="0"/>
              <a:t>Basically, HTML events are the triggers to run JavaScript code. That is a JavaScript Event</a:t>
            </a:r>
          </a:p>
          <a:p>
            <a:pPr lvl="1"/>
            <a:r>
              <a:rPr lang="en-US" i="0" baseline="0" dirty="0"/>
              <a:t>Example</a:t>
            </a:r>
          </a:p>
          <a:p>
            <a:pPr lvl="2"/>
            <a:r>
              <a:rPr lang="en-US" i="0" baseline="0" dirty="0"/>
              <a:t>&lt;</a:t>
            </a:r>
            <a:r>
              <a:rPr lang="en-US" i="0" baseline="0" dirty="0" err="1"/>
              <a:t>onClick</a:t>
            </a:r>
            <a:r>
              <a:rPr lang="en-US" i="0" baseline="0" dirty="0"/>
              <a:t> = “</a:t>
            </a:r>
            <a:r>
              <a:rPr lang="en-US" i="0" baseline="0" dirty="0" err="1"/>
              <a:t>doFunction</a:t>
            </a:r>
            <a:r>
              <a:rPr lang="en-US" i="0" baseline="0" dirty="0"/>
              <a:t>()”&gt;</a:t>
            </a:r>
          </a:p>
          <a:p>
            <a:pPr lvl="2"/>
            <a:r>
              <a:rPr lang="en-US" i="0" baseline="0" dirty="0" err="1"/>
              <a:t>OnClick</a:t>
            </a:r>
            <a:r>
              <a:rPr lang="en-US" i="0" baseline="0" dirty="0"/>
              <a:t> is the HTML Event and the “</a:t>
            </a:r>
            <a:r>
              <a:rPr lang="en-US" i="0" baseline="0" dirty="0" err="1"/>
              <a:t>doFunction</a:t>
            </a:r>
            <a:r>
              <a:rPr lang="en-US" i="0" baseline="0" dirty="0"/>
              <a:t>” is the reaction to the HTML event.</a:t>
            </a:r>
          </a:p>
        </p:txBody>
      </p:sp>
    </p:spTree>
    <p:extLst>
      <p:ext uri="{BB962C8B-B14F-4D97-AF65-F5344CB8AC3E}">
        <p14:creationId xmlns:p14="http://schemas.microsoft.com/office/powerpoint/2010/main" val="12979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1B27-5E50-4FC7-BC18-CC098265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0" baseline="0" dirty="0"/>
              <a:t>That’s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F73-FB4D-4F0E-93F0-08FAAAC3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0" baseline="0" dirty="0"/>
              <a:t>Yeah pretty much.</a:t>
            </a:r>
          </a:p>
        </p:txBody>
      </p:sp>
    </p:spTree>
    <p:extLst>
      <p:ext uri="{BB962C8B-B14F-4D97-AF65-F5344CB8AC3E}">
        <p14:creationId xmlns:p14="http://schemas.microsoft.com/office/powerpoint/2010/main" val="99296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8CB9-5AA6-4891-8242-F2E431E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0" baseline="0" dirty="0"/>
              <a:t>There’s </a:t>
            </a:r>
            <a:r>
              <a:rPr lang="en-US" i="0" baseline="0" dirty="0" err="1"/>
              <a:t>gotta</a:t>
            </a:r>
            <a:r>
              <a:rPr lang="en-US" i="0" baseline="0" dirty="0"/>
              <a:t> be 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3574-167B-406E-9C44-4C8FBE76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0" baseline="0" dirty="0"/>
              <a:t>There are different ways to initiate a JavaScript Event.</a:t>
            </a:r>
          </a:p>
          <a:p>
            <a:pPr lvl="1"/>
            <a:r>
              <a:rPr lang="en-US" i="0" baseline="0" dirty="0"/>
              <a:t>Event Handler Properties</a:t>
            </a:r>
          </a:p>
          <a:p>
            <a:pPr lvl="1"/>
            <a:r>
              <a:rPr lang="en-US" i="0" baseline="0" dirty="0"/>
              <a:t>Inline Event Handlers</a:t>
            </a:r>
          </a:p>
          <a:p>
            <a:pPr lvl="1"/>
            <a:r>
              <a:rPr lang="en-US" i="0" baseline="0" dirty="0" err="1"/>
              <a:t>addEventListener</a:t>
            </a:r>
            <a:r>
              <a:rPr lang="en-US" i="0" baseline="0" dirty="0"/>
              <a:t>() and </a:t>
            </a:r>
            <a:r>
              <a:rPr lang="en-US" i="0" baseline="0" dirty="0" err="1"/>
              <a:t>removeEventListener</a:t>
            </a:r>
            <a:r>
              <a:rPr lang="en-US" i="0" baseline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0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4A55-1F78-4FB5-BED9-550C88D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Properties?</a:t>
            </a:r>
            <a:r>
              <a:rPr lang="en-US" baseline="0" dirty="0"/>
              <a:t> What is that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223-67DA-4D46-8116-C9D460DC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Basically you put the event (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OnLoad</a:t>
            </a:r>
            <a:r>
              <a:rPr lang="en-US" dirty="0"/>
              <a:t>) as part of your </a:t>
            </a:r>
            <a:r>
              <a:rPr lang="en-US" dirty="0" err="1"/>
              <a:t>javaScript</a:t>
            </a:r>
            <a:r>
              <a:rPr lang="en-US" dirty="0"/>
              <a:t> like</a:t>
            </a:r>
            <a:r>
              <a:rPr lang="en-US" baseline="0" dirty="0"/>
              <a:t> so:</a:t>
            </a:r>
          </a:p>
          <a:p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Here we can see the ‘</a:t>
            </a:r>
            <a:r>
              <a:rPr lang="en-US" baseline="0" dirty="0" err="1"/>
              <a:t>btn</a:t>
            </a:r>
            <a:r>
              <a:rPr lang="en-US" baseline="0" dirty="0"/>
              <a:t>’ variable which is assigned to the HTML document, Then the </a:t>
            </a:r>
            <a:r>
              <a:rPr lang="en-US" baseline="0" dirty="0" err="1"/>
              <a:t>btn.onclick</a:t>
            </a:r>
            <a:r>
              <a:rPr lang="en-US" baseline="0" dirty="0"/>
              <a:t> function.</a:t>
            </a:r>
          </a:p>
          <a:p>
            <a:r>
              <a:rPr lang="en-US" baseline="0" dirty="0"/>
              <a:t>This is good practice so it keeps your HTML and JavaScript separate from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BD328-CB63-4A1A-B0F7-5EF640C6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50" y="2619262"/>
            <a:ext cx="782111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9ED5-88D3-4DA9-B451-3F73E019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What? Inline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BD20-E1DC-465C-B134-32D8C58F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a function in your HTML like so: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is considered bad practice as it mixes your HTML and JavaScript and can become unmanageable.</a:t>
            </a:r>
          </a:p>
          <a:p>
            <a:r>
              <a:rPr lang="en-US" baseline="0" dirty="0"/>
              <a:t>Avoid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6EA00-5141-4FEA-AA37-897FD43B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96" y="2362200"/>
            <a:ext cx="8583223" cy="17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3C90D-1B39-4B3F-980B-A8472164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4870340"/>
            <a:ext cx="2153291" cy="18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30</TotalTime>
  <Words>503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JavaScript Events</vt:lpstr>
      <vt:lpstr>What the Heck are You Talking About?</vt:lpstr>
      <vt:lpstr>What is a JavaScript Event Brosef?</vt:lpstr>
      <vt:lpstr>I Thought we were talking about JavaScript</vt:lpstr>
      <vt:lpstr>That’s all well and good but what about JavaScript!?</vt:lpstr>
      <vt:lpstr>That’s it?</vt:lpstr>
      <vt:lpstr>There’s gotta be more…</vt:lpstr>
      <vt:lpstr>Event Handler Properties? What is that</vt:lpstr>
      <vt:lpstr>What the What? Inline Event Handlers</vt:lpstr>
      <vt:lpstr>AddEventLisener() and RemoveEventListener(): Cool Kids on the Block</vt:lpstr>
      <vt:lpstr>Cool! So when should I use these?</vt:lpstr>
      <vt:lpstr>Thanks Zach! My Code is Going to be AWESOME!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Zach &amp; Hollie Zendejas</dc:creator>
  <cp:lastModifiedBy>Zach &amp; Hollie Zendejas</cp:lastModifiedBy>
  <cp:revision>4</cp:revision>
  <dcterms:created xsi:type="dcterms:W3CDTF">2018-10-18T23:17:43Z</dcterms:created>
  <dcterms:modified xsi:type="dcterms:W3CDTF">2018-10-18T23:48:11Z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